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77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01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956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552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88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43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40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852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020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041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67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199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060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812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11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41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80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09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03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24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02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72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41D9A-45F4-4B07-8E16-EA4F60DC74B5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03FFF-27AA-4B7F-86D0-C525C7190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76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6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FF00"/>
                </a:solidFill>
              </a:rPr>
              <a:t>POPÜLASYONDA HASTALIK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Hastalık ölçüleri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Ratio: Bir kantitatif ölçüyü diğerine bölerek elde edilen değer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Bir köpek popülasyonunda dişilerin erkeklere oranı = 3:2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Bir popülasyonda yeni doğanların erişkinlere oranı = 1:10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Bir popülasyonda hasta hayvanların sağlamlara oranı = 1:5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Proportion: Bir kantitatif değerin içinde yer aldığı topluluk değerine oranı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Abort yapan koyunların tüm koyunlara oranı = 12:60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Ölen hayvanların popülasyondaki tüm hayvanlara oranı = 5:200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Gebe hayvanların tüm dişilere oranı = 28:45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2400">
                <a:solidFill>
                  <a:srgbClr val="FF0000"/>
                </a:solidFill>
              </a:rPr>
              <a:t>Rate: Bir değerde belirli bir zaman aralığında oluşan değişiklik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Dakikada 60 kalp atımı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FF00"/>
                </a:solidFill>
              </a:rPr>
              <a:t>Bir gündeki ölüm oranı</a:t>
            </a: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3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Prevalens (P)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Bir popülasyonda, belli bir zaman kesitinde, hastalık miktarı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Eski ve yeni olaylar ayırt edilmez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Günlük, haftalık, aylık, yıllık ve yaşam boyu ölçülebilir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Belirli bir günde yapılan araştırmada, 300 sığırlık bir popülasyonun 30’unda tüberküloz saptanırsa; P = 30:300 = 0,1 olur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Belirli bir anda 100 ineklik bir popülasyonda 40 inekte mastitis saptanırsa; P = 40:100 = 0,4 olur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Prevalens rate:</a:t>
            </a:r>
            <a:r>
              <a:rPr lang="tr-TR" altLang="tr-TR" sz="2400">
                <a:solidFill>
                  <a:srgbClr val="FFFF00"/>
                </a:solidFill>
              </a:rPr>
              <a:t> Prevalensın yüzde olarak ifadesi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Tüberküloz örneğinde prevalens rate = 30:300x100 =  % 30 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Mastitis örneğinde prevalens rate = 40:100x100 = % 40</a:t>
            </a: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İnsidens (I)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Bir popülasyonda, belli bir zaman periyodu içinde ortaya çıkan yeni hastalık olgularının miktarı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Hayvanların sağlıklı konumdan hastalıklı konuma geçişi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Yeni olguların sayısı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Yeni olguların oluştuğu zaman aralığı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İnsidens hesaplaması için belirli aralıklarla araştırma yapılması gerekir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İlk araştırmada 30 tüberküloz olgusu saptanan bir popülasyonda, 1 yıl sonra yapılan araştırmada 15 yeni hayvanda tüberküloz saptanırsa, bu sürüdeki tüberküloz insidensi 15 olur   </a:t>
            </a: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7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İnsidens rate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Numeratör</a:t>
            </a:r>
            <a:r>
              <a:rPr lang="tr-TR" altLang="tr-TR" sz="2400">
                <a:solidFill>
                  <a:srgbClr val="FFFF00"/>
                </a:solidFill>
              </a:rPr>
              <a:t>, belli bir zaman aralığında hastalanan hayvan sayısını,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Denominatör</a:t>
            </a:r>
            <a:r>
              <a:rPr lang="tr-TR" altLang="tr-TR" sz="2400">
                <a:solidFill>
                  <a:srgbClr val="FFFF00"/>
                </a:solidFill>
              </a:rPr>
              <a:t>, herbir hayvanın riskte olduğu zaman periyodunu kapsar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Denominatörde</a:t>
            </a:r>
            <a:r>
              <a:rPr lang="tr-TR" altLang="tr-TR" sz="2400">
                <a:solidFill>
                  <a:srgbClr val="FFFF00"/>
                </a:solidFill>
              </a:rPr>
              <a:t>, popülasyondaki her bir hayvanın riskte olduğu zaman aralığının toplamı yer alır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Bir çiftlikte 7 sığır bir yıl boyunca gözlenmişse, denominatör şu şekilde hesaplanır: 7 x 1 yıl = 7 (7 hayvan risk yılı)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Bir kümesteki 50 tavuk 3 hafta boyunca gözlenmişse, denominatör, 50 x 3 hafta = 150 (150 hayvan risk haftası)</a:t>
            </a: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4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Widescreen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POPÜLASYONDA HASTALIK</vt:lpstr>
      <vt:lpstr>POPÜLASYONDA HASTALIK</vt:lpstr>
      <vt:lpstr>POPÜLASYONDA HASTALIK</vt:lpstr>
      <vt:lpstr>POPÜLASYONDA HASTALIK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1</cp:revision>
  <dcterms:created xsi:type="dcterms:W3CDTF">2018-02-14T10:10:36Z</dcterms:created>
  <dcterms:modified xsi:type="dcterms:W3CDTF">2018-02-14T10:11:00Z</dcterms:modified>
</cp:coreProperties>
</file>