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77" r:id="rId5"/>
    <p:sldId id="280" r:id="rId6"/>
    <p:sldId id="278" r:id="rId7"/>
    <p:sldId id="279" r:id="rId8"/>
    <p:sldId id="27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3" autoAdjust="0"/>
    <p:restoredTop sz="9466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550070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SOSYAL HİZMET </a:t>
            </a:r>
            <a:br>
              <a:rPr lang="tr-TR" dirty="0" smtClean="0"/>
            </a:br>
            <a:r>
              <a:rPr lang="tr-TR" dirty="0" smtClean="0"/>
              <a:t>ÖRGÜTLERİNİN YÖNETİMİNDE</a:t>
            </a:r>
            <a:br>
              <a:rPr lang="tr-TR" dirty="0" smtClean="0"/>
            </a:br>
            <a:r>
              <a:rPr lang="tr-TR" dirty="0" smtClean="0"/>
              <a:t> BİLİŞİM TEKNOLOJİLERİ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Sosyal hizmet örgütlerinin bilgisayar tabanlı bilişim sistemleri yoluyla işlevlerini yerine getirecek bir dönüşüm geçirmesi, örgüt kültüründe ve profesyonel uygulama alanında devrim niteliğinde değişiklikler yaratacak bir etkiye sahiptir. 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çeşitlenen ve büyük hacimlere ulaşan bilgi yığınlarını anlamak, yorumlamak ve anımsamak, salt insani güçle gerek kapasite gerekse zaman bakımından olanaksızdır. Örgütlerde bu tür bilgiler ancak </a:t>
            </a:r>
            <a:r>
              <a:rPr lang="tr-TR" i="1" dirty="0" err="1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sistematize</a:t>
            </a: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 edilerek etkili ve verimli kullanılabilir. Bu da bilgisayarlar ve bilişim sistemleri ile olanaklıdır.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357826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x-none" cap="all" smtClean="0"/>
              <a:t>ÖRGÜTLERDE KULLANILAN BİLİŞİM TEKNOLOJİSİ TÜRLERİ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İnternet (Genel Ağ) Kullanımı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İntranet (Yerel Ağ) ve </a:t>
            </a:r>
            <a:r>
              <a:rPr lang="tr-TR" i="1" dirty="0" err="1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Ekstranet</a:t>
            </a: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 Kullanımı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Ofis Otomasyon Sistemleri</a:t>
            </a:r>
          </a:p>
          <a:p>
            <a:r>
              <a:rPr lang="tr-TR" i="1" dirty="0" smtClean="0"/>
              <a:t>Fonksiyonel Bilişim Sistemleri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Yönetim Raporlama Sistemleri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Uzman Sistemler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Karar Destek Sistemleri: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Elektronik Veri Değişim Sistemleri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kern="1600" cap="all" smtClean="0">
                <a:latin typeface="Calibri"/>
                <a:cs typeface="Calibri"/>
              </a:rPr>
              <a:t>ÖRGÜTLERDE BİLİŞİM TEKNOLOJİLERİNİN GENEL ETKİLERİ</a:t>
            </a:r>
            <a:r>
              <a:rPr lang="tr-TR" kern="1600" cap="all" dirty="0" smtClean="0">
                <a:latin typeface="Calibri"/>
              </a:rPr>
              <a:t/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ürün veya hizmet üretimi süreçleri önemli ölçüde kısalmaya başlamıştır.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Maliyetlerin düşürülmesi ve verimliliğin artırılması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ürün ve hizmet kalite standartları yükselmektedir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uzman danışma sistemlerinin yaygınlaşması, örgüt yöneticilerinin güçlenmesini sağlamıştır</a:t>
            </a:r>
            <a:r>
              <a:rPr lang="tr-TR" dirty="0" smtClean="0">
                <a:latin typeface="Calibri"/>
                <a:ea typeface="Times New Roman"/>
                <a:cs typeface="Calibri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Pazarlama ve sunum teknikleri gelişmektedir</a:t>
            </a:r>
          </a:p>
          <a:p>
            <a:r>
              <a:rPr lang="tr-TR" i="1" dirty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Örgütlerde nitelikli insan gücüne duyulan gereksinme daha çok artmıştır.</a:t>
            </a:r>
          </a:p>
          <a:p>
            <a:r>
              <a:rPr lang="tr-TR" i="1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 örgütlerin birleşik örgütler haline </a:t>
            </a:r>
            <a:r>
              <a:rPr lang="tr-TR" i="1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dönüşmesini </a:t>
            </a:r>
            <a:endParaRPr lang="tr-TR">
              <a:latin typeface="Calibri"/>
              <a:ea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20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YÖNETİMDE BİLİŞİM TEKNOLOJİLERİNİN KULLANIMI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Sosyal hizmet örgütlerinin yönetiminde bilgisayar tabanlı bilişim teknolojilerinin kullanımını şu başlıklar altında inceleyebiliriz: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Bilgiyi Toplama ve Düzenleme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Karar Verme Sürecini Destekleme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Örgütsel İletişimi Kolaylaştırma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Finansal Yönetimi Kolaylaştırma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Personel ve Gönüllü Yönetimini Etkinleştirme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252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119</TotalTime>
  <Words>267</Words>
  <Application>Microsoft Office PowerPoint</Application>
  <PresentationFormat>Ekran Gösterisi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Calibri</vt:lpstr>
      <vt:lpstr>Symbol</vt:lpstr>
      <vt:lpstr>Times New Roman</vt:lpstr>
      <vt:lpstr>Verdana</vt:lpstr>
      <vt:lpstr>Wingdings 2</vt:lpstr>
      <vt:lpstr>Görünüş</vt:lpstr>
      <vt:lpstr>ANKARA ÜNİVERSİTESİ SAĞLIK BİLİMLERİ FAKÜLTESİ SOSYAL HİZMET BÖLÜMÜ</vt:lpstr>
      <vt:lpstr>SOSYAL HİZMET  ÖRGÜTLERİNİN YÖNETİMİNDE  BİLİŞİM TEKNOLOJİLERİ </vt:lpstr>
      <vt:lpstr>ÖRGÜTLERDE KULLANILAN BİLİŞİM TEKNOLOJİSİ TÜRLERİ </vt:lpstr>
      <vt:lpstr>ÖRGÜTLERDE BİLİŞİM TEKNOLOJİLERİNİN GENEL ETKİLERİ </vt:lpstr>
      <vt:lpstr>PowerPoint Sunusu</vt:lpstr>
      <vt:lpstr>YÖNETİMDE BİLİŞİM TEKNOLOJİLERİNİN KULLANIMI 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18</cp:revision>
  <dcterms:created xsi:type="dcterms:W3CDTF">2017-03-21T21:41:26Z</dcterms:created>
  <dcterms:modified xsi:type="dcterms:W3CDTF">2020-05-04T07:28:26Z</dcterms:modified>
</cp:coreProperties>
</file>