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80" r:id="rId6"/>
    <p:sldId id="278" r:id="rId7"/>
    <p:sldId id="279" r:id="rId8"/>
    <p:sldId id="27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3" autoAdjust="0"/>
    <p:restoredTop sz="9466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04.05.2020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ANKARA ÜNİVERSİTESİ</a:t>
            </a:r>
            <a:br>
              <a:rPr lang="tr-TR" dirty="0" smtClean="0"/>
            </a:br>
            <a:r>
              <a:rPr lang="tr-TR" dirty="0" smtClean="0"/>
              <a:t>SAĞLIK BİLİMLERİ FAKÜLTESİ</a:t>
            </a:r>
            <a:br>
              <a:rPr lang="tr-TR" dirty="0" smtClean="0"/>
            </a:br>
            <a:r>
              <a:rPr lang="tr-TR" dirty="0" smtClean="0"/>
              <a:t>SOSYAL HİZMET BÖLÜMÜ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85786" y="4214818"/>
            <a:ext cx="7772400" cy="2143140"/>
          </a:xfrm>
        </p:spPr>
        <p:txBody>
          <a:bodyPr>
            <a:normAutofit/>
          </a:bodyPr>
          <a:lstStyle/>
          <a:p>
            <a:pPr algn="ctr"/>
            <a:r>
              <a:rPr lang="tr-TR" sz="3800" dirty="0" smtClean="0"/>
              <a:t>“SOSYAL HİZMETTE </a:t>
            </a:r>
          </a:p>
          <a:p>
            <a:pPr algn="ctr"/>
            <a:r>
              <a:rPr lang="tr-TR" sz="3800" dirty="0" smtClean="0"/>
              <a:t>BİLİŞİM TEKNOLOJİLERİ”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550070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SOSYAL HİZMET </a:t>
            </a:r>
            <a:br>
              <a:rPr lang="tr-TR" dirty="0" smtClean="0"/>
            </a:br>
            <a:r>
              <a:rPr lang="tr-TR" dirty="0" smtClean="0"/>
              <a:t>ÖRGÜTLERİNİN YÖNETİMİNDE</a:t>
            </a:r>
            <a:br>
              <a:rPr lang="tr-TR" dirty="0" smtClean="0"/>
            </a:br>
            <a:r>
              <a:rPr lang="tr-TR" dirty="0" smtClean="0"/>
              <a:t> BİLİŞİM TEKNOLOJİLERİ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Sosyal hizmet örgütlerinin bilgisayar tabanlı bilişim sistemleri yoluyla işlevlerini yerine getirecek bir dönüşüm geçirmesi, örgüt kültüründe ve profesyonel uygulama alanında devrim niteliğinde değişiklikler yaratacak bir etkiye sahiptir. 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çeşitlenen ve büyük hacimlere ulaşan bilgi yığınlarını anlamak, yorumlamak ve anımsamak, salt insani güçle gerek kapasite gerekse zaman bakımından olanaksızdır. Örgütlerde bu tür bilgiler ancak </a:t>
            </a:r>
            <a:r>
              <a:rPr lang="tr-TR" i="1" dirty="0" err="1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sistematize</a:t>
            </a: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 edilerek etkili ve verimli kullanılabilir. Bu da bilgisayarlar ve bilişim sistemleri ile olanaklıdır.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35782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x-none" cap="all" smtClean="0"/>
              <a:t>ÖRGÜTLERDE KULLANILAN BİLİŞİM TEKNOLOJİSİ TÜRLERİ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İnternet (Genel Ağ) Kullanımı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İntranet (Yerel Ağ) ve </a:t>
            </a:r>
            <a:r>
              <a:rPr lang="tr-TR" i="1" dirty="0" err="1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Ekstranet</a:t>
            </a:r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 Kullanımı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Ofis Otomasyon Sistemleri</a:t>
            </a:r>
          </a:p>
          <a:p>
            <a:r>
              <a:rPr lang="tr-TR" i="1" dirty="0" smtClean="0"/>
              <a:t>Fonksiyonel Bilişim Sistemleri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Yönetim Raporlama Sistemleri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Uzman Sistemler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Karar Destek Sistemleri: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Elektronik Veri Değişim Sistemleri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kern="1600" cap="all" smtClean="0">
                <a:latin typeface="Calibri"/>
                <a:cs typeface="Calibri"/>
              </a:rPr>
              <a:t>ÖRGÜTLERDE BİLİŞİM TEKNOLOJİLERİNİN GENEL ETKİLERİ</a:t>
            </a:r>
            <a:r>
              <a:rPr lang="tr-TR" kern="1600" cap="all" dirty="0" smtClean="0">
                <a:latin typeface="Calibri"/>
              </a:rPr>
              <a:t/>
            </a:r>
            <a:br>
              <a:rPr lang="tr-TR" kern="1600" cap="all" dirty="0" smtClean="0">
                <a:latin typeface="Calibri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ürün veya hizmet üretimi süreçleri önemli ölçüde kısalmaya başlamıştır.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Maliyetlerin düşürülmesi ve verimliliğin artırılması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ürün ve hizmet kalite standartları yükselmektedir</a:t>
            </a:r>
          </a:p>
          <a:p>
            <a:r>
              <a:rPr lang="tr-TR" i="1" dirty="0" smtClean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uzman danışma sistemlerinin yaygınlaşması, örgüt yöneticilerinin güçlenmesini sağlamıştır</a:t>
            </a:r>
            <a:r>
              <a:rPr lang="tr-TR" dirty="0" smtClean="0">
                <a:latin typeface="Calibri"/>
                <a:ea typeface="Times New Roman"/>
                <a:cs typeface="Calibri"/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Pazarlama ve sunum teknikleri gelişmektedir</a:t>
            </a:r>
          </a:p>
          <a:p>
            <a:r>
              <a:rPr lang="tr-TR" i="1" dirty="0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Örgütlerde nitelikli insan gücüne duyulan gereksinme daha çok artmıştır.</a:t>
            </a:r>
          </a:p>
          <a:p>
            <a:r>
              <a:rPr lang="tr-TR" i="1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 örgütlerin birleşik örgütler haline </a:t>
            </a:r>
            <a:r>
              <a:rPr lang="tr-TR" i="1">
                <a:solidFill>
                  <a:srgbClr val="984806"/>
                </a:solidFill>
                <a:latin typeface="Calibri"/>
                <a:ea typeface="Times New Roman"/>
                <a:cs typeface="Calibri"/>
              </a:rPr>
              <a:t>dönüşmesini </a:t>
            </a:r>
            <a:endParaRPr lang="tr-TR">
              <a:latin typeface="Calibri"/>
              <a:ea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202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cap="all" smtClean="0"/>
              <a:t>YÖNETİMDE BİLİŞİM TEKNOLOJİLERİNİN KULLANIMI</a:t>
            </a:r>
            <a:r>
              <a:rPr lang="tr-TR" cap="all" dirty="0" smtClean="0"/>
              <a:t/>
            </a:r>
            <a:br>
              <a:rPr lang="tr-TR" cap="all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Sosyal hizmet örgütlerinin yönetiminde bilgisayar tabanlı bilişim teknolojilerinin kullanımını şu başlıklar altında inceleyebiliriz: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Bilgiyi Toplama ve Düzenleme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Karar Verme Sürecini Destekleme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Örgütsel İletişimi Kolaylaştırma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Finansal Yönetimi Kolaylaştırma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300"/>
              </a:spcBef>
              <a:spcAft>
                <a:spcPts val="600"/>
              </a:spcAft>
              <a:buFont typeface="Symbol"/>
              <a:buChar char=""/>
              <a:tabLst>
                <a:tab pos="457200" algn="l"/>
                <a:tab pos="630555" algn="l"/>
              </a:tabLst>
            </a:pPr>
            <a:r>
              <a:rPr lang="tr-TR" dirty="0" smtClean="0">
                <a:latin typeface="Calibri"/>
                <a:ea typeface="Times New Roman"/>
                <a:cs typeface="Calibri"/>
              </a:rPr>
              <a:t>Personel ve Gönüllü Yönetimini Etkinleştirme</a:t>
            </a:r>
            <a:endParaRPr lang="tr-TR" dirty="0" smtClean="0">
              <a:latin typeface="Calibri"/>
              <a:ea typeface="Times New Roman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Dunlop, J., </a:t>
            </a:r>
            <a:r>
              <a:rPr lang="en-US" dirty="0" err="1"/>
              <a:t>Holosko</a:t>
            </a:r>
            <a:r>
              <a:rPr lang="en-US" dirty="0"/>
              <a:t>, M., 2006. Information technology and Evidence Based Social Work Practice. </a:t>
            </a:r>
            <a:r>
              <a:rPr lang="en-US" dirty="0" err="1"/>
              <a:t>Hawort</a:t>
            </a:r>
            <a:r>
              <a:rPr lang="en-US" dirty="0"/>
              <a:t> Press</a:t>
            </a:r>
            <a:endParaRPr lang="tr-TR" dirty="0"/>
          </a:p>
          <a:p>
            <a:r>
              <a:rPr lang="en-US" dirty="0" err="1"/>
              <a:t>LaMendola</a:t>
            </a:r>
            <a:r>
              <a:rPr lang="en-US" dirty="0"/>
              <a:t>, W., Glastonbury, B., Toole, S.,1989. A Casebook of Computer Applications in the Social and Human </a:t>
            </a:r>
            <a:r>
              <a:rPr lang="en-US" dirty="0" err="1"/>
              <a:t>Sevices</a:t>
            </a:r>
            <a:r>
              <a:rPr lang="en-US" dirty="0"/>
              <a:t>. </a:t>
            </a:r>
            <a:r>
              <a:rPr lang="en-US" dirty="0" err="1"/>
              <a:t>Hawort</a:t>
            </a:r>
            <a:r>
              <a:rPr lang="en-US" dirty="0"/>
              <a:t> Press.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252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6c93cb6b5cd3e43f284428049caf6beb_12653181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01122" cy="6143668"/>
          </a:xfrm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3429000"/>
            <a:ext cx="8183880" cy="1051560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TEŞEKKÜRLER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119</TotalTime>
  <Words>267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Calibri</vt:lpstr>
      <vt:lpstr>Symbol</vt:lpstr>
      <vt:lpstr>Times New Roman</vt:lpstr>
      <vt:lpstr>Verdana</vt:lpstr>
      <vt:lpstr>Wingdings 2</vt:lpstr>
      <vt:lpstr>Görünüş</vt:lpstr>
      <vt:lpstr>ANKARA ÜNİVERSİTESİ SAĞLIK BİLİMLERİ FAKÜLTESİ SOSYAL HİZMET BÖLÜMÜ</vt:lpstr>
      <vt:lpstr>SOSYAL HİZMET  ÖRGÜTLERİNİN YÖNETİMİNDE  BİLİŞİM TEKNOLOJİLERİ </vt:lpstr>
      <vt:lpstr>ÖRGÜTLERDE KULLANILAN BİLİŞİM TEKNOLOJİSİ TÜRLERİ </vt:lpstr>
      <vt:lpstr>ÖRGÜTLERDE BİLİŞİM TEKNOLOJİLERİNİN GENEL ETKİLERİ </vt:lpstr>
      <vt:lpstr>PowerPoint Sunusu</vt:lpstr>
      <vt:lpstr>YÖNETİMDE BİLİŞİM TEKNOLOJİLERİNİN KULLANIMI </vt:lpstr>
      <vt:lpstr>Kaynaklar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SAĞLIK BİLİMLERİ FAKÜLTESİ SOSYAL HİZMET BÖLÜMÜ</dc:title>
  <dc:creator>sssSeRNeBeysss</dc:creator>
  <cp:lastModifiedBy>Yazar</cp:lastModifiedBy>
  <cp:revision>18</cp:revision>
  <dcterms:created xsi:type="dcterms:W3CDTF">2017-03-21T21:41:26Z</dcterms:created>
  <dcterms:modified xsi:type="dcterms:W3CDTF">2020-05-04T07:28:26Z</dcterms:modified>
</cp:coreProperties>
</file>