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7" autoAdjust="0"/>
    <p:restoredTop sz="94660"/>
  </p:normalViewPr>
  <p:slideViewPr>
    <p:cSldViewPr snapToGrid="0">
      <p:cViewPr varScale="1">
        <p:scale>
          <a:sx n="74" d="100"/>
          <a:sy n="74" d="100"/>
        </p:scale>
        <p:origin x="5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4B0D1-5A40-4143-8C79-F5BD30120C11}" type="datetimeFigureOut">
              <a:rPr lang="tr-TR" smtClean="0"/>
              <a:t>29.10.2017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DECA28-7DB4-42DB-8148-66C936A0C7D4}" type="slidenum">
              <a:rPr lang="tr-TR" smtClean="0"/>
              <a:t>‹#›</a:t>
            </a:fld>
            <a:endParaRPr lang="tr-TR"/>
          </a:p>
        </p:txBody>
      </p:sp>
    </p:spTree>
    <p:extLst>
      <p:ext uri="{BB962C8B-B14F-4D97-AF65-F5344CB8AC3E}">
        <p14:creationId xmlns:p14="http://schemas.microsoft.com/office/powerpoint/2010/main" val="348542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914400" y="1346948"/>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914400" y="4282764"/>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914400" y="1484779"/>
            <a:ext cx="103632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9"/>
          <p:cNvGrpSpPr>
            <a:grpSpLocks noChangeAspect="1"/>
          </p:cNvGrpSpPr>
          <p:nvPr/>
        </p:nvGrpSpPr>
        <p:grpSpPr bwMode="auto">
          <a:xfrm>
            <a:off x="9645651" y="4106863"/>
            <a:ext cx="1219200" cy="914400"/>
            <a:chOff x="9685338" y="4460675"/>
            <a:chExt cx="1080904" cy="1080902"/>
          </a:xfrm>
        </p:grpSpPr>
        <p:sp>
          <p:nvSpPr>
            <p:cNvPr id="8" name="Oval 7"/>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ctrTitle"/>
          </p:nvPr>
        </p:nvSpPr>
        <p:spPr>
          <a:xfrm>
            <a:off x="1051560" y="1432223"/>
            <a:ext cx="1012444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10"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1" name="Footer Placeholder 4"/>
          <p:cNvSpPr>
            <a:spLocks noGrp="1"/>
          </p:cNvSpPr>
          <p:nvPr>
            <p:ph type="ftr" sz="quarter" idx="11"/>
          </p:nvPr>
        </p:nvSpPr>
        <p:spPr>
          <a:xfrm>
            <a:off x="1083734" y="6272214"/>
            <a:ext cx="6326717" cy="365125"/>
          </a:xfrm>
        </p:spPr>
        <p:txBody>
          <a:bodyPr/>
          <a:lstStyle>
            <a:lvl1pPr>
              <a:defRPr/>
            </a:lvl1pPr>
          </a:lstStyle>
          <a:p>
            <a:pPr>
              <a:defRPr/>
            </a:pPr>
            <a:endParaRPr lang="tr-TR" altLang="tr-TR">
              <a:solidFill>
                <a:srgbClr val="D34817">
                  <a:lumMod val="50000"/>
                </a:srgbClr>
              </a:solidFill>
            </a:endParaRPr>
          </a:p>
        </p:txBody>
      </p:sp>
      <p:sp>
        <p:nvSpPr>
          <p:cNvPr id="12" name="Slide Number Placeholder 5"/>
          <p:cNvSpPr>
            <a:spLocks noGrp="1"/>
          </p:cNvSpPr>
          <p:nvPr>
            <p:ph type="sldNum" sz="quarter" idx="12"/>
          </p:nvPr>
        </p:nvSpPr>
        <p:spPr>
          <a:xfrm>
            <a:off x="9658351" y="4227513"/>
            <a:ext cx="1193800" cy="639762"/>
          </a:xfrm>
        </p:spPr>
        <p:txBody>
          <a:bodyPr/>
          <a:lstStyle>
            <a:lvl1pPr>
              <a:defRPr sz="2800"/>
            </a:lvl1pPr>
          </a:lstStyle>
          <a:p>
            <a:fld id="{5766DF68-74E6-4A7C-A84D-F07194EEE85E}" type="slidenum">
              <a:rPr lang="tr-TR" altLang="tr-TR"/>
              <a:pPr/>
              <a:t>‹#›</a:t>
            </a:fld>
            <a:endParaRPr lang="tr-TR" altLang="tr-TR"/>
          </a:p>
        </p:txBody>
      </p:sp>
    </p:spTree>
    <p:extLst>
      <p:ext uri="{BB962C8B-B14F-4D97-AF65-F5344CB8AC3E}">
        <p14:creationId xmlns:p14="http://schemas.microsoft.com/office/powerpoint/2010/main" val="306288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1FDD1606-9BEE-432B-9551-847370A63A8A}" type="slidenum">
              <a:rPr lang="tr-TR" altLang="tr-TR"/>
              <a:pPr/>
              <a:t>‹#›</a:t>
            </a:fld>
            <a:endParaRPr lang="tr-TR" altLang="tr-TR"/>
          </a:p>
        </p:txBody>
      </p:sp>
    </p:spTree>
    <p:extLst>
      <p:ext uri="{BB962C8B-B14F-4D97-AF65-F5344CB8AC3E}">
        <p14:creationId xmlns:p14="http://schemas.microsoft.com/office/powerpoint/2010/main" val="41302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533400"/>
            <a:ext cx="2552700" cy="5638800"/>
          </a:xfrm>
        </p:spPr>
        <p:txBody>
          <a:bodyPr vert="eaVert"/>
          <a:lstStyle>
            <a:lvl1pPr>
              <a:defRPr b="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1"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01EB12BC-99B0-4F32-9960-A697A6A18C10}" type="slidenum">
              <a:rPr lang="tr-TR" altLang="tr-TR"/>
              <a:pPr/>
              <a:t>‹#›</a:t>
            </a:fld>
            <a:endParaRPr lang="tr-TR" altLang="tr-TR"/>
          </a:p>
        </p:txBody>
      </p:sp>
    </p:spTree>
    <p:extLst>
      <p:ext uri="{BB962C8B-B14F-4D97-AF65-F5344CB8AC3E}">
        <p14:creationId xmlns:p14="http://schemas.microsoft.com/office/powerpoint/2010/main" val="2381352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pPr/>
              <a:t>‹#›</a:t>
            </a:fld>
            <a:endParaRPr lang="tr-TR" altLang="tr-TR"/>
          </a:p>
        </p:txBody>
      </p:sp>
    </p:spTree>
    <p:extLst>
      <p:ext uri="{BB962C8B-B14F-4D97-AF65-F5344CB8AC3E}">
        <p14:creationId xmlns:p14="http://schemas.microsoft.com/office/powerpoint/2010/main" val="2750354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A99B48C0-DAE8-4576-8630-0325AF82CB13}" type="slidenum">
              <a:rPr lang="tr-TR" altLang="tr-TR"/>
              <a:pPr/>
              <a:t>‹#›</a:t>
            </a:fld>
            <a:endParaRPr lang="tr-TR" altLang="tr-TR"/>
          </a:p>
        </p:txBody>
      </p:sp>
    </p:spTree>
    <p:extLst>
      <p:ext uri="{BB962C8B-B14F-4D97-AF65-F5344CB8AC3E}">
        <p14:creationId xmlns:p14="http://schemas.microsoft.com/office/powerpoint/2010/main" val="1398282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0" y="4917989"/>
            <a:ext cx="12192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7"/>
          <p:cNvGrpSpPr>
            <a:grpSpLocks noChangeAspect="1"/>
          </p:cNvGrpSpPr>
          <p:nvPr/>
        </p:nvGrpSpPr>
        <p:grpSpPr bwMode="auto">
          <a:xfrm>
            <a:off x="844551" y="2430463"/>
            <a:ext cx="1219200" cy="914400"/>
            <a:chOff x="9685338" y="4460675"/>
            <a:chExt cx="1080904" cy="1080902"/>
          </a:xfrm>
        </p:grpSpPr>
        <p:sp>
          <p:nvSpPr>
            <p:cNvPr id="6" name="Oval 5"/>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2167128" y="1225296"/>
            <a:ext cx="9281160" cy="3520440"/>
          </a:xfrm>
        </p:spPr>
        <p:txBody>
          <a:bodyPr/>
          <a:lstStyle>
            <a:lvl1pPr>
              <a:lnSpc>
                <a:spcPct val="80000"/>
              </a:lnSpc>
              <a:defRPr sz="64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3" y="5020056"/>
            <a:ext cx="905256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0"/>
          </p:nvPr>
        </p:nvSpPr>
        <p:spPr>
          <a:xfrm>
            <a:off x="8593667" y="6272214"/>
            <a:ext cx="2643717"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9" name="Footer Placeholder 4"/>
          <p:cNvSpPr>
            <a:spLocks noGrp="1"/>
          </p:cNvSpPr>
          <p:nvPr>
            <p:ph type="ftr" sz="quarter" idx="11"/>
          </p:nvPr>
        </p:nvSpPr>
        <p:spPr>
          <a:xfrm>
            <a:off x="2182285" y="6272214"/>
            <a:ext cx="6326716"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10" name="Slide Number Placeholder 5"/>
          <p:cNvSpPr>
            <a:spLocks noGrp="1"/>
          </p:cNvSpPr>
          <p:nvPr>
            <p:ph type="sldNum" sz="quarter" idx="12"/>
          </p:nvPr>
        </p:nvSpPr>
        <p:spPr>
          <a:xfrm>
            <a:off x="861485" y="2508251"/>
            <a:ext cx="1187449" cy="720725"/>
          </a:xfrm>
        </p:spPr>
        <p:txBody>
          <a:bodyPr/>
          <a:lstStyle>
            <a:lvl1pPr>
              <a:defRPr sz="2800"/>
            </a:lvl1pPr>
          </a:lstStyle>
          <a:p>
            <a:fld id="{41550279-93A1-41B8-BB02-992637B292E5}" type="slidenum">
              <a:rPr lang="tr-TR" altLang="tr-TR"/>
              <a:pPr/>
              <a:t>‹#›</a:t>
            </a:fld>
            <a:endParaRPr lang="tr-TR" altLang="tr-TR"/>
          </a:p>
        </p:txBody>
      </p:sp>
    </p:spTree>
    <p:extLst>
      <p:ext uri="{BB962C8B-B14F-4D97-AF65-F5344CB8AC3E}">
        <p14:creationId xmlns:p14="http://schemas.microsoft.com/office/powerpoint/2010/main" val="212475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4400"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89624"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7" name="Slide Number Placeholder 5"/>
          <p:cNvSpPr>
            <a:spLocks noGrp="1"/>
          </p:cNvSpPr>
          <p:nvPr>
            <p:ph type="sldNum" sz="quarter" idx="12"/>
          </p:nvPr>
        </p:nvSpPr>
        <p:spPr/>
        <p:txBody>
          <a:bodyPr/>
          <a:lstStyle>
            <a:lvl1pPr>
              <a:defRPr/>
            </a:lvl1pPr>
          </a:lstStyle>
          <a:p>
            <a:fld id="{53106AAC-DF41-463D-86EE-656D1D0A389B}" type="slidenum">
              <a:rPr lang="tr-TR" altLang="tr-TR"/>
              <a:pPr/>
              <a:t>‹#›</a:t>
            </a:fld>
            <a:endParaRPr lang="tr-TR" altLang="tr-TR"/>
          </a:p>
        </p:txBody>
      </p:sp>
    </p:spTree>
    <p:extLst>
      <p:ext uri="{BB962C8B-B14F-4D97-AF65-F5344CB8AC3E}">
        <p14:creationId xmlns:p14="http://schemas.microsoft.com/office/powerpoint/2010/main" val="182799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0"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4400"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27724"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427724"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8"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9" name="Slide Number Placeholder 5"/>
          <p:cNvSpPr>
            <a:spLocks noGrp="1"/>
          </p:cNvSpPr>
          <p:nvPr>
            <p:ph type="sldNum" sz="quarter" idx="12"/>
          </p:nvPr>
        </p:nvSpPr>
        <p:spPr/>
        <p:txBody>
          <a:bodyPr/>
          <a:lstStyle>
            <a:lvl1pPr>
              <a:defRPr/>
            </a:lvl1pPr>
          </a:lstStyle>
          <a:p>
            <a:fld id="{568AAF1C-3988-4095-B657-4269435A5B9B}" type="slidenum">
              <a:rPr lang="tr-TR" altLang="tr-TR"/>
              <a:pPr/>
              <a:t>‹#›</a:t>
            </a:fld>
            <a:endParaRPr lang="tr-TR" altLang="tr-TR"/>
          </a:p>
        </p:txBody>
      </p:sp>
    </p:spTree>
    <p:extLst>
      <p:ext uri="{BB962C8B-B14F-4D97-AF65-F5344CB8AC3E}">
        <p14:creationId xmlns:p14="http://schemas.microsoft.com/office/powerpoint/2010/main" val="4278610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5" name="Slide Number Placeholder 5"/>
          <p:cNvSpPr>
            <a:spLocks noGrp="1"/>
          </p:cNvSpPr>
          <p:nvPr>
            <p:ph type="sldNum" sz="quarter" idx="12"/>
          </p:nvPr>
        </p:nvSpPr>
        <p:spPr/>
        <p:txBody>
          <a:bodyPr/>
          <a:lstStyle>
            <a:lvl1pPr>
              <a:defRPr/>
            </a:lvl1pPr>
          </a:lstStyle>
          <a:p>
            <a:fld id="{D354658B-3D1A-4C42-8586-752DDA799857}" type="slidenum">
              <a:rPr lang="tr-TR" altLang="tr-TR"/>
              <a:pPr/>
              <a:t>‹#›</a:t>
            </a:fld>
            <a:endParaRPr lang="tr-TR" altLang="tr-TR"/>
          </a:p>
        </p:txBody>
      </p:sp>
    </p:spTree>
    <p:extLst>
      <p:ext uri="{BB962C8B-B14F-4D97-AF65-F5344CB8AC3E}">
        <p14:creationId xmlns:p14="http://schemas.microsoft.com/office/powerpoint/2010/main" val="44489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3"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4" name="Slide Number Placeholder 5"/>
          <p:cNvSpPr>
            <a:spLocks noGrp="1"/>
          </p:cNvSpPr>
          <p:nvPr>
            <p:ph type="sldNum" sz="quarter" idx="12"/>
          </p:nvPr>
        </p:nvSpPr>
        <p:spPr/>
        <p:txBody>
          <a:bodyPr/>
          <a:lstStyle>
            <a:lvl1pPr>
              <a:defRPr/>
            </a:lvl1pPr>
          </a:lstStyle>
          <a:p>
            <a:fld id="{0B23C922-B724-4AEC-A308-ED22834D1550}" type="slidenum">
              <a:rPr lang="tr-TR" altLang="tr-TR"/>
              <a:pPr/>
              <a:t>‹#›</a:t>
            </a:fld>
            <a:endParaRPr lang="tr-TR" altLang="tr-TR"/>
          </a:p>
        </p:txBody>
      </p:sp>
    </p:spTree>
    <p:extLst>
      <p:ext uri="{BB962C8B-B14F-4D97-AF65-F5344CB8AC3E}">
        <p14:creationId xmlns:p14="http://schemas.microsoft.com/office/powerpoint/2010/main" val="234599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8"/>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Footer Placeholder 9"/>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11" name="Slide Number Placeholder 10"/>
          <p:cNvSpPr>
            <a:spLocks noGrp="1"/>
          </p:cNvSpPr>
          <p:nvPr>
            <p:ph type="sldNum" sz="quarter" idx="12"/>
          </p:nvPr>
        </p:nvSpPr>
        <p:spPr/>
        <p:txBody>
          <a:bodyPr/>
          <a:lstStyle>
            <a:lvl1pPr>
              <a:defRPr/>
            </a:lvl1pPr>
          </a:lstStyle>
          <a:p>
            <a:fld id="{27923085-50A7-4208-809A-15AEFB182A6A}" type="slidenum">
              <a:rPr lang="tr-TR" altLang="tr-TR"/>
              <a:pPr/>
              <a:t>‹#›</a:t>
            </a:fld>
            <a:endParaRPr lang="tr-TR" altLang="tr-TR"/>
          </a:p>
        </p:txBody>
      </p:sp>
    </p:spTree>
    <p:extLst>
      <p:ext uri="{BB962C8B-B14F-4D97-AF65-F5344CB8AC3E}">
        <p14:creationId xmlns:p14="http://schemas.microsoft.com/office/powerpoint/2010/main" val="868411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10"/>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 y="0"/>
            <a:ext cx="8303740"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7"/>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Slide Number Placeholder 9"/>
          <p:cNvSpPr>
            <a:spLocks noGrp="1"/>
          </p:cNvSpPr>
          <p:nvPr>
            <p:ph type="sldNum" sz="quarter" idx="11"/>
          </p:nvPr>
        </p:nvSpPr>
        <p:spPr/>
        <p:txBody>
          <a:bodyPr/>
          <a:lstStyle>
            <a:lvl1pPr>
              <a:defRPr/>
            </a:lvl1pPr>
          </a:lstStyle>
          <a:p>
            <a:fld id="{1D8292EF-7253-4B07-AE91-345C94FB847B}" type="slidenum">
              <a:rPr lang="tr-TR" altLang="tr-TR"/>
              <a:pPr/>
              <a:t>‹#›</a:t>
            </a:fld>
            <a:endParaRPr lang="tr-TR" altLang="tr-TR"/>
          </a:p>
        </p:txBody>
      </p:sp>
    </p:spTree>
    <p:extLst>
      <p:ext uri="{BB962C8B-B14F-4D97-AF65-F5344CB8AC3E}">
        <p14:creationId xmlns:p14="http://schemas.microsoft.com/office/powerpoint/2010/main" val="1021331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1"/>
          <p:cNvGrpSpPr>
            <a:grpSpLocks/>
          </p:cNvGrpSpPr>
          <p:nvPr/>
        </p:nvGrpSpPr>
        <p:grpSpPr bwMode="auto">
          <a:xfrm>
            <a:off x="11364384" y="6254750"/>
            <a:ext cx="522816"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2059" name="Oval 8"/>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Placeholder 1"/>
          <p:cNvSpPr>
            <a:spLocks noGrp="1"/>
          </p:cNvSpPr>
          <p:nvPr>
            <p:ph type="title"/>
          </p:nvPr>
        </p:nvSpPr>
        <p:spPr>
          <a:xfrm>
            <a:off x="914400" y="484189"/>
            <a:ext cx="10363200" cy="160972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2052" name="Text Placeholder 2"/>
          <p:cNvSpPr>
            <a:spLocks noGrp="1"/>
          </p:cNvSpPr>
          <p:nvPr>
            <p:ph type="body" idx="1"/>
          </p:nvPr>
        </p:nvSpPr>
        <p:spPr bwMode="auto">
          <a:xfrm>
            <a:off x="914400" y="2120900"/>
            <a:ext cx="103632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7990418" y="6272214"/>
            <a:ext cx="3272367" cy="365125"/>
          </a:xfrm>
          <a:prstGeom prst="rect">
            <a:avLst/>
          </a:prstGeom>
        </p:spPr>
        <p:txBody>
          <a:bodyPr vert="horz" lIns="91440" tIns="45720" rIns="91440" bIns="45720" rtlCol="0" anchor="ctr"/>
          <a:lstStyle>
            <a:lvl1pPr algn="r">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5" name="Footer Placeholder 4"/>
          <p:cNvSpPr>
            <a:spLocks noGrp="1"/>
          </p:cNvSpPr>
          <p:nvPr>
            <p:ph type="ftr" sz="quarter" idx="3"/>
          </p:nvPr>
        </p:nvSpPr>
        <p:spPr>
          <a:xfrm>
            <a:off x="914400" y="6272214"/>
            <a:ext cx="6326717" cy="365125"/>
          </a:xfrm>
          <a:prstGeom prst="rect">
            <a:avLst/>
          </a:prstGeom>
        </p:spPr>
        <p:txBody>
          <a:bodyPr vert="horz" lIns="91440" tIns="45720" rIns="91440" bIns="45720" rtlCol="0" anchor="ctr"/>
          <a:lstStyle>
            <a:lvl1pPr algn="l">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6" name="Slide Number Placeholder 5"/>
          <p:cNvSpPr>
            <a:spLocks noGrp="1"/>
          </p:cNvSpPr>
          <p:nvPr>
            <p:ph type="sldNum" sz="quarter" idx="4"/>
          </p:nvPr>
        </p:nvSpPr>
        <p:spPr>
          <a:xfrm>
            <a:off x="11311468" y="6272214"/>
            <a:ext cx="639233"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pPr eaLnBrk="0" fontAlgn="base" hangingPunct="0">
              <a:spcBef>
                <a:spcPct val="0"/>
              </a:spcBef>
              <a:spcAft>
                <a:spcPct val="0"/>
              </a:spcAft>
            </a:pPr>
            <a:fld id="{35E906E1-6487-4F00-BE5F-D9AEED6419BB}" type="slidenum">
              <a:rPr lang="tr-TR" altLang="tr-TR"/>
              <a:pPr eaLnBrk="0" fontAlgn="base" hangingPunct="0">
                <a:spcBef>
                  <a:spcPct val="0"/>
                </a:spcBef>
                <a:spcAft>
                  <a:spcPct val="0"/>
                </a:spcAft>
              </a:pPr>
              <a:t>‹#›</a:t>
            </a:fld>
            <a:endParaRPr lang="tr-TR" altLang="tr-TR"/>
          </a:p>
        </p:txBody>
      </p:sp>
    </p:spTree>
    <p:extLst>
      <p:ext uri="{BB962C8B-B14F-4D97-AF65-F5344CB8AC3E}">
        <p14:creationId xmlns:p14="http://schemas.microsoft.com/office/powerpoint/2010/main" val="772070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703388" y="1273175"/>
            <a:ext cx="8572500" cy="7620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tr-TR" altLang="tr-TR" sz="4400" b="1">
                <a:solidFill>
                  <a:srgbClr val="FFFF00"/>
                </a:solidFill>
              </a:rPr>
              <a:t>	</a:t>
            </a:r>
            <a:endParaRPr lang="tr-TR" altLang="tr-TR" sz="5400" b="1">
              <a:solidFill>
                <a:prstClr val="black"/>
              </a:solidFill>
            </a:endParaRPr>
          </a:p>
        </p:txBody>
      </p:sp>
      <p:sp>
        <p:nvSpPr>
          <p:cNvPr id="7171" name="Rectangle 4"/>
          <p:cNvSpPr>
            <a:spLocks noChangeArrowheads="1"/>
          </p:cNvSpPr>
          <p:nvPr/>
        </p:nvSpPr>
        <p:spPr bwMode="auto">
          <a:xfrm>
            <a:off x="1700213" y="469900"/>
            <a:ext cx="85725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tr-TR" altLang="tr-TR" sz="2400" b="1">
                <a:solidFill>
                  <a:srgbClr val="696464"/>
                </a:solidFill>
              </a:rPr>
              <a:t> </a:t>
            </a:r>
          </a:p>
        </p:txBody>
      </p:sp>
      <p:sp>
        <p:nvSpPr>
          <p:cNvPr id="5124" name="Rectangle 5"/>
          <p:cNvSpPr>
            <a:spLocks noGrp="1" noChangeArrowheads="1"/>
          </p:cNvSpPr>
          <p:nvPr>
            <p:ph type="ctrTitle"/>
          </p:nvPr>
        </p:nvSpPr>
        <p:spPr>
          <a:xfrm>
            <a:off x="2312988" y="1431925"/>
            <a:ext cx="7593012" cy="3036888"/>
          </a:xfrm>
        </p:spPr>
        <p:txBody>
          <a:bodyPr/>
          <a:lstStyle/>
          <a:p>
            <a:pPr algn="ctr" eaLnBrk="1" fontAlgn="auto" hangingPunct="1">
              <a:spcAft>
                <a:spcPts val="0"/>
              </a:spcAft>
              <a:defRPr/>
            </a:pPr>
            <a:r>
              <a:rPr lang="tr-TR" altLang="tr-TR" b="1" dirty="0" smtClean="0">
                <a:solidFill>
                  <a:schemeClr val="tx1"/>
                </a:solidFill>
              </a:rPr>
              <a:t>Hukukun TEMEL </a:t>
            </a:r>
            <a:r>
              <a:rPr lang="tr-TR" altLang="tr-TR" b="1" dirty="0" err="1" smtClean="0">
                <a:solidFill>
                  <a:schemeClr val="tx1"/>
                </a:solidFill>
              </a:rPr>
              <a:t>kavamları</a:t>
            </a:r>
            <a:r>
              <a:rPr lang="tr-TR" altLang="tr-TR" b="1" dirty="0" smtClean="0">
                <a:solidFill>
                  <a:schemeClr val="tx1"/>
                </a:solidFill>
              </a:rPr>
              <a:t/>
            </a:r>
            <a:br>
              <a:rPr lang="tr-TR" altLang="tr-TR" b="1" dirty="0" smtClean="0">
                <a:solidFill>
                  <a:schemeClr val="tx1"/>
                </a:solidFill>
              </a:rPr>
            </a:br>
            <a:endParaRPr lang="tr-TR" altLang="tr-TR" b="1" dirty="0" smtClean="0">
              <a:solidFill>
                <a:schemeClr val="tx1"/>
              </a:solidFill>
            </a:endParaRPr>
          </a:p>
        </p:txBody>
      </p:sp>
      <p:sp>
        <p:nvSpPr>
          <p:cNvPr id="7173" name="Rectangle 6"/>
          <p:cNvSpPr>
            <a:spLocks noGrp="1" noChangeArrowheads="1"/>
          </p:cNvSpPr>
          <p:nvPr>
            <p:ph type="subTitle" idx="1"/>
          </p:nvPr>
        </p:nvSpPr>
        <p:spPr>
          <a:xfrm>
            <a:off x="2895600" y="4268788"/>
            <a:ext cx="6400800" cy="1752600"/>
          </a:xfrm>
        </p:spPr>
        <p:txBody>
          <a:bodyPr/>
          <a:lstStyle/>
          <a:p>
            <a:pPr eaLnBrk="1" hangingPunct="1">
              <a:spcBef>
                <a:spcPct val="50000"/>
              </a:spcBef>
              <a:buClrTx/>
              <a:buSzTx/>
              <a:buFontTx/>
              <a:buNone/>
            </a:pPr>
            <a:endParaRPr lang="tr-TR" altLang="tr-TR" smtClean="0"/>
          </a:p>
        </p:txBody>
      </p:sp>
    </p:spTree>
    <p:extLst>
      <p:ext uri="{BB962C8B-B14F-4D97-AF65-F5344CB8AC3E}">
        <p14:creationId xmlns:p14="http://schemas.microsoft.com/office/powerpoint/2010/main" val="343727154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eaLnBrk="1" fontAlgn="auto" hangingPunct="1">
              <a:spcAft>
                <a:spcPts val="0"/>
              </a:spcAft>
              <a:defRPr/>
            </a:pPr>
            <a:r>
              <a:rPr lang="tr-TR" b="1" dirty="0"/>
              <a:t>Uluslararası Antlaşmalar</a:t>
            </a:r>
            <a:endParaRPr lang="tr-TR" dirty="0"/>
          </a:p>
        </p:txBody>
      </p:sp>
      <p:sp>
        <p:nvSpPr>
          <p:cNvPr id="24579" name="İçerik Yer Tutucusu 2"/>
          <p:cNvSpPr>
            <a:spLocks noGrp="1"/>
          </p:cNvSpPr>
          <p:nvPr>
            <p:ph idx="1"/>
          </p:nvPr>
        </p:nvSpPr>
        <p:spPr/>
        <p:txBody>
          <a:bodyPr/>
          <a:lstStyle/>
          <a:p>
            <a:pPr eaLnBrk="1" hangingPunct="1"/>
            <a:r>
              <a:rPr lang="tr-TR" altLang="tr-TR" smtClean="0"/>
              <a:t>Usulüne uygun olarak yürürlüğe konulan uluslararası antlaşmalar yasa gücünde hukuk kurallarına dönüşürler. Gerek 1924 gerekse 1982 Anayasalarında antlaşmaların yapılması ve onaylanması yetkisi TBMM’ne verilmiştir. Meclis bu yetkisini yine bir yasa ile kullanır. (Uluslararası antlaşmanın onaylanmasına ilişkin kanun çıkarır.)</a:t>
            </a:r>
          </a:p>
        </p:txBody>
      </p:sp>
    </p:spTree>
    <p:extLst>
      <p:ext uri="{BB962C8B-B14F-4D97-AF65-F5344CB8AC3E}">
        <p14:creationId xmlns:p14="http://schemas.microsoft.com/office/powerpoint/2010/main" val="2485103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Kanun Hükmünde Kararname </a:t>
            </a:r>
            <a:endParaRPr lang="tr-TR" dirty="0"/>
          </a:p>
        </p:txBody>
      </p:sp>
      <p:sp>
        <p:nvSpPr>
          <p:cNvPr id="25603" name="İçerik Yer Tutucusu 2"/>
          <p:cNvSpPr>
            <a:spLocks noGrp="1"/>
          </p:cNvSpPr>
          <p:nvPr>
            <p:ph idx="1"/>
          </p:nvPr>
        </p:nvSpPr>
        <p:spPr/>
        <p:txBody>
          <a:bodyPr/>
          <a:lstStyle/>
          <a:p>
            <a:r>
              <a:rPr lang="tr-TR" altLang="tr-TR" smtClean="0"/>
              <a:t>Günümüzde kullanılan Kanun Gücünde Kararname çıkarma yetkisi TBMM tarafından bir yasa ile Bakanlar Kuruluna belli konularda kanun gücünde kararname çıkarma yetkisinin verilmesini ifade etmektedir. Yetki devri anlamına gelen bu uygulamanın gerekçeleri:</a:t>
            </a:r>
          </a:p>
          <a:p>
            <a:pPr lvl="2"/>
            <a:r>
              <a:rPr lang="tr-TR" altLang="tr-TR" smtClean="0"/>
              <a:t>Olağanüstü durumlarda acil düzenleme yapma ihtiyacı</a:t>
            </a:r>
          </a:p>
          <a:p>
            <a:pPr lvl="2"/>
            <a:r>
              <a:rPr lang="tr-TR" altLang="tr-TR" smtClean="0"/>
              <a:t>Yasa çıkarmanın çok zaman alması ve konunun güncelliğini yitirmesine neden olması</a:t>
            </a:r>
          </a:p>
          <a:p>
            <a:r>
              <a:rPr lang="tr-TR" altLang="tr-TR" smtClean="0"/>
              <a:t> </a:t>
            </a:r>
          </a:p>
          <a:p>
            <a:endParaRPr lang="tr-TR" altLang="tr-TR" smtClean="0"/>
          </a:p>
        </p:txBody>
      </p:sp>
    </p:spTree>
    <p:extLst>
      <p:ext uri="{BB962C8B-B14F-4D97-AF65-F5344CB8AC3E}">
        <p14:creationId xmlns:p14="http://schemas.microsoft.com/office/powerpoint/2010/main" val="478095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Kanun Hükmünde Kararname </a:t>
            </a:r>
            <a:endParaRPr lang="tr-TR" dirty="0"/>
          </a:p>
        </p:txBody>
      </p:sp>
      <p:sp>
        <p:nvSpPr>
          <p:cNvPr id="26627" name="İçerik Yer Tutucusu 2"/>
          <p:cNvSpPr>
            <a:spLocks noGrp="1"/>
          </p:cNvSpPr>
          <p:nvPr>
            <p:ph idx="1"/>
          </p:nvPr>
        </p:nvSpPr>
        <p:spPr/>
        <p:txBody>
          <a:bodyPr/>
          <a:lstStyle/>
          <a:p>
            <a:r>
              <a:rPr lang="tr-TR" altLang="tr-TR" smtClean="0"/>
              <a:t>Ancak Meclis tarafından verilen bu yetkiye olağan durumlarda ihtiyaç vardır. Olağanüstü hallerde (sıkı yönetim) hükümetin bu tür bir yetki yasasına ihtiyacı bulunmamaktadır. Çünkü, olağanüstü hallerde Anayasa bu yetkiyi doğrudan Hükümete tanımaktadır.</a:t>
            </a:r>
          </a:p>
          <a:p>
            <a:endParaRPr lang="tr-TR" altLang="tr-TR" smtClean="0"/>
          </a:p>
        </p:txBody>
      </p:sp>
    </p:spTree>
    <p:extLst>
      <p:ext uri="{BB962C8B-B14F-4D97-AF65-F5344CB8AC3E}">
        <p14:creationId xmlns:p14="http://schemas.microsoft.com/office/powerpoint/2010/main" val="1072948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smtClean="0"/>
              <a:t>Tüzük:</a:t>
            </a:r>
            <a:endParaRPr lang="tr-TR" dirty="0"/>
          </a:p>
        </p:txBody>
      </p:sp>
      <p:sp>
        <p:nvSpPr>
          <p:cNvPr id="27651" name="İçerik Yer Tutucusu 2"/>
          <p:cNvSpPr>
            <a:spLocks noGrp="1"/>
          </p:cNvSpPr>
          <p:nvPr>
            <p:ph idx="1"/>
          </p:nvPr>
        </p:nvSpPr>
        <p:spPr/>
        <p:txBody>
          <a:bodyPr/>
          <a:lstStyle/>
          <a:p>
            <a:r>
              <a:rPr lang="tr-TR" altLang="tr-TR" sz="2800" dirty="0"/>
              <a:t>Yasaların somut olaylara nasıl uygulanacağını göstermek, yasaların emrettiği hususları düzenlemek üzere Anayasa Tüzüklerin çıkarılmasını uygun görmüştür. Anayasanın 115. maddesine göre Bakanlar Kurulu bir yasanın nasıl uygulanacağını veya yasada emredilen hususları belirtmek üzere Tüzük çıkarma yetkisine sahiptir. </a:t>
            </a:r>
          </a:p>
          <a:p>
            <a:endParaRPr lang="tr-TR" altLang="tr-TR" dirty="0" smtClean="0"/>
          </a:p>
        </p:txBody>
      </p:sp>
    </p:spTree>
    <p:extLst>
      <p:ext uri="{BB962C8B-B14F-4D97-AF65-F5344CB8AC3E}">
        <p14:creationId xmlns:p14="http://schemas.microsoft.com/office/powerpoint/2010/main" val="3799556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r>
              <a:rPr lang="tr-TR" b="1" dirty="0"/>
              <a:t>Yönetmelik</a:t>
            </a:r>
            <a:endParaRPr lang="tr-TR" dirty="0"/>
          </a:p>
        </p:txBody>
      </p:sp>
      <p:sp>
        <p:nvSpPr>
          <p:cNvPr id="28675" name="İçerik Yer Tutucusu 2"/>
          <p:cNvSpPr>
            <a:spLocks noGrp="1"/>
          </p:cNvSpPr>
          <p:nvPr>
            <p:ph idx="1"/>
          </p:nvPr>
        </p:nvSpPr>
        <p:spPr/>
        <p:txBody>
          <a:bodyPr/>
          <a:lstStyle/>
          <a:p>
            <a:r>
              <a:rPr lang="tr-TR" altLang="tr-TR" smtClean="0"/>
              <a:t>Anayasanın 124. maddesine göre “Başbakanlık, Bakanlıklar ve kamu tüzel kişileri, kendi görev alanlarını ilgilendiren yasaların ve tüzüklerin uygulanmasını sağlamak üzere ve bunlara aykırı olmamak şartıyla, yönetmelikler çıkarabilirler.”</a:t>
            </a:r>
          </a:p>
        </p:txBody>
      </p:sp>
    </p:spTree>
    <p:extLst>
      <p:ext uri="{BB962C8B-B14F-4D97-AF65-F5344CB8AC3E}">
        <p14:creationId xmlns:p14="http://schemas.microsoft.com/office/powerpoint/2010/main" val="1422665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defRPr/>
            </a:pPr>
            <a:endParaRPr lang="tr-TR"/>
          </a:p>
        </p:txBody>
      </p:sp>
      <p:sp>
        <p:nvSpPr>
          <p:cNvPr id="29699" name="İçerik Yer Tutucusu 2"/>
          <p:cNvSpPr>
            <a:spLocks noGrp="1"/>
          </p:cNvSpPr>
          <p:nvPr>
            <p:ph idx="1"/>
          </p:nvPr>
        </p:nvSpPr>
        <p:spPr/>
        <p:txBody>
          <a:bodyPr/>
          <a:lstStyle/>
          <a:p>
            <a:r>
              <a:rPr lang="tr-TR" altLang="tr-TR" b="1" smtClean="0"/>
              <a:t>Yönetmelikler </a:t>
            </a:r>
            <a:r>
              <a:rPr lang="tr-TR" altLang="tr-TR" smtClean="0"/>
              <a:t>devlet yönetimindeki çeşitli kurum ve kuruluşların kendi görev alanlarını ve iç işleyişlerini ilgilendiren, kurum ve kuruluşların çalışma usullerini düzenleyen, yasaların, tüzüklerin uygulanmasını kolaylaştıran somut kuralları içeren yazılı hukuk metinleridir.</a:t>
            </a:r>
          </a:p>
          <a:p>
            <a:endParaRPr lang="tr-TR" altLang="tr-TR" smtClean="0"/>
          </a:p>
        </p:txBody>
      </p:sp>
    </p:spTree>
    <p:extLst>
      <p:ext uri="{BB962C8B-B14F-4D97-AF65-F5344CB8AC3E}">
        <p14:creationId xmlns:p14="http://schemas.microsoft.com/office/powerpoint/2010/main" val="11926548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252</Words>
  <Application>Microsoft Office PowerPoint</Application>
  <PresentationFormat>Geniş ekran</PresentationFormat>
  <Paragraphs>17</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Calibri</vt:lpstr>
      <vt:lpstr>Rockwell</vt:lpstr>
      <vt:lpstr>Rockwell Condensed</vt:lpstr>
      <vt:lpstr>Wingdings</vt:lpstr>
      <vt:lpstr>Wood Type Yazı Tipi</vt:lpstr>
      <vt:lpstr>Hukukun TEMEL kavamları </vt:lpstr>
      <vt:lpstr>Uluslararası Antlaşmalar</vt:lpstr>
      <vt:lpstr>Kanun Hükmünde Kararname </vt:lpstr>
      <vt:lpstr>Kanun Hükmünde Kararname </vt:lpstr>
      <vt:lpstr>Tüzük:</vt:lpstr>
      <vt:lpstr>Yönetmelik</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TEMEL kavamları</dc:title>
  <dc:creator>emir üner</dc:creator>
  <cp:lastModifiedBy>emir üner</cp:lastModifiedBy>
  <cp:revision>6</cp:revision>
  <dcterms:created xsi:type="dcterms:W3CDTF">2017-10-29T11:28:51Z</dcterms:created>
  <dcterms:modified xsi:type="dcterms:W3CDTF">2017-10-29T11:34:05Z</dcterms:modified>
</cp:coreProperties>
</file>