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63" r:id="rId10"/>
    <p:sldId id="264" r:id="rId11"/>
    <p:sldId id="265" r:id="rId12"/>
    <p:sldId id="266" r:id="rId13"/>
    <p:sldId id="268" r:id="rId14"/>
    <p:sldId id="269" r:id="rId15"/>
    <p:sldId id="272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-9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884B12-0798-4009-AD4E-1AFBAEDA5AA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04477C55-C636-4689-A441-7AB10A70646F}">
      <dgm:prSet custT="1"/>
      <dgm:spPr/>
      <dgm:t>
        <a:bodyPr/>
        <a:lstStyle/>
        <a:p>
          <a:pPr rtl="0"/>
          <a:r>
            <a:rPr lang="tr-TR" sz="4400" b="1" dirty="0" smtClean="0"/>
            <a:t>KANAMALARDA İLK YARDIM</a:t>
          </a:r>
          <a:endParaRPr lang="tr-TR" sz="4400" dirty="0"/>
        </a:p>
      </dgm:t>
    </dgm:pt>
    <dgm:pt modelId="{828F6BCF-54E7-470E-9A53-A90568822DCB}" type="parTrans" cxnId="{5B98A079-7AB5-4FBC-A1B3-85DD6D088A4A}">
      <dgm:prSet/>
      <dgm:spPr/>
      <dgm:t>
        <a:bodyPr/>
        <a:lstStyle/>
        <a:p>
          <a:endParaRPr lang="tr-TR"/>
        </a:p>
      </dgm:t>
    </dgm:pt>
    <dgm:pt modelId="{F5BF44D3-5B9A-41EE-866F-B90B6416E5F9}" type="sibTrans" cxnId="{5B98A079-7AB5-4FBC-A1B3-85DD6D088A4A}">
      <dgm:prSet/>
      <dgm:spPr/>
      <dgm:t>
        <a:bodyPr/>
        <a:lstStyle/>
        <a:p>
          <a:endParaRPr lang="tr-TR"/>
        </a:p>
      </dgm:t>
    </dgm:pt>
    <dgm:pt modelId="{504D38EE-7954-4D10-AE47-A6C55BB16906}" type="pres">
      <dgm:prSet presAssocID="{7C884B12-0798-4009-AD4E-1AFBAEDA5AAF}" presName="linear" presStyleCnt="0">
        <dgm:presLayoutVars>
          <dgm:animLvl val="lvl"/>
          <dgm:resizeHandles val="exact"/>
        </dgm:presLayoutVars>
      </dgm:prSet>
      <dgm:spPr/>
    </dgm:pt>
    <dgm:pt modelId="{172C6CFA-8544-493A-ADA5-75C8F7DF9944}" type="pres">
      <dgm:prSet presAssocID="{04477C55-C636-4689-A441-7AB10A70646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B98A079-7AB5-4FBC-A1B3-85DD6D088A4A}" srcId="{7C884B12-0798-4009-AD4E-1AFBAEDA5AAF}" destId="{04477C55-C636-4689-A441-7AB10A70646F}" srcOrd="0" destOrd="0" parTransId="{828F6BCF-54E7-470E-9A53-A90568822DCB}" sibTransId="{F5BF44D3-5B9A-41EE-866F-B90B6416E5F9}"/>
    <dgm:cxn modelId="{2886CD1D-B2E8-40B5-A2E0-2C2F10ACDCBD}" type="presOf" srcId="{04477C55-C636-4689-A441-7AB10A70646F}" destId="{172C6CFA-8544-493A-ADA5-75C8F7DF9944}" srcOrd="0" destOrd="0" presId="urn:microsoft.com/office/officeart/2005/8/layout/vList2"/>
    <dgm:cxn modelId="{275EA000-BCA7-482A-A1C1-1A9331B1BE22}" type="presOf" srcId="{7C884B12-0798-4009-AD4E-1AFBAEDA5AAF}" destId="{504D38EE-7954-4D10-AE47-A6C55BB16906}" srcOrd="0" destOrd="0" presId="urn:microsoft.com/office/officeart/2005/8/layout/vList2"/>
    <dgm:cxn modelId="{14218B96-A32F-4F85-AA8E-32D641B5D245}" type="presParOf" srcId="{504D38EE-7954-4D10-AE47-A6C55BB16906}" destId="{172C6CFA-8544-493A-ADA5-75C8F7DF994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988FAA-5D74-4C84-8AAE-0D6B38E399C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0229354-2D1B-498F-A76A-2B508099878A}">
      <dgm:prSet custT="1"/>
      <dgm:spPr/>
      <dgm:t>
        <a:bodyPr/>
        <a:lstStyle/>
        <a:p>
          <a:pPr rtl="0"/>
          <a:r>
            <a:rPr lang="tr-TR" sz="4000" dirty="0" smtClean="0"/>
            <a:t>KANAMALARDA İLK YARDIM</a:t>
          </a:r>
          <a:endParaRPr lang="tr-TR" sz="4000" dirty="0"/>
        </a:p>
      </dgm:t>
    </dgm:pt>
    <dgm:pt modelId="{6100500F-1ECD-437E-B399-79E85CAA75E4}" type="parTrans" cxnId="{DF88EBC1-4A7B-4E1E-AFE4-C155D6925C9C}">
      <dgm:prSet/>
      <dgm:spPr/>
      <dgm:t>
        <a:bodyPr/>
        <a:lstStyle/>
        <a:p>
          <a:endParaRPr lang="tr-TR"/>
        </a:p>
      </dgm:t>
    </dgm:pt>
    <dgm:pt modelId="{368D2679-F578-48FB-8514-5F3FA783D2D7}" type="sibTrans" cxnId="{DF88EBC1-4A7B-4E1E-AFE4-C155D6925C9C}">
      <dgm:prSet/>
      <dgm:spPr/>
      <dgm:t>
        <a:bodyPr/>
        <a:lstStyle/>
        <a:p>
          <a:endParaRPr lang="tr-TR"/>
        </a:p>
      </dgm:t>
    </dgm:pt>
    <dgm:pt modelId="{9742F2A0-7F1A-42B2-8CF2-A48C494706E9}" type="pres">
      <dgm:prSet presAssocID="{39988FAA-5D74-4C84-8AAE-0D6B38E399CD}" presName="linear" presStyleCnt="0">
        <dgm:presLayoutVars>
          <dgm:animLvl val="lvl"/>
          <dgm:resizeHandles val="exact"/>
        </dgm:presLayoutVars>
      </dgm:prSet>
      <dgm:spPr/>
    </dgm:pt>
    <dgm:pt modelId="{767FD186-A912-4B79-A65F-52C43F22AFD3}" type="pres">
      <dgm:prSet presAssocID="{B0229354-2D1B-498F-A76A-2B508099878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3BAAB0C-3DD8-4631-8C88-65634D1447AE}" type="presOf" srcId="{39988FAA-5D74-4C84-8AAE-0D6B38E399CD}" destId="{9742F2A0-7F1A-42B2-8CF2-A48C494706E9}" srcOrd="0" destOrd="0" presId="urn:microsoft.com/office/officeart/2005/8/layout/vList2"/>
    <dgm:cxn modelId="{DF88EBC1-4A7B-4E1E-AFE4-C155D6925C9C}" srcId="{39988FAA-5D74-4C84-8AAE-0D6B38E399CD}" destId="{B0229354-2D1B-498F-A76A-2B508099878A}" srcOrd="0" destOrd="0" parTransId="{6100500F-1ECD-437E-B399-79E85CAA75E4}" sibTransId="{368D2679-F578-48FB-8514-5F3FA783D2D7}"/>
    <dgm:cxn modelId="{832872E4-FE2D-41A4-BD24-B9E9F760C275}" type="presOf" srcId="{B0229354-2D1B-498F-A76A-2B508099878A}" destId="{767FD186-A912-4B79-A65F-52C43F22AFD3}" srcOrd="0" destOrd="0" presId="urn:microsoft.com/office/officeart/2005/8/layout/vList2"/>
    <dgm:cxn modelId="{B8C29E52-F036-426D-89C1-38C2375D5923}" type="presParOf" srcId="{9742F2A0-7F1A-42B2-8CF2-A48C494706E9}" destId="{767FD186-A912-4B79-A65F-52C43F22AF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7658E4F-AE64-489C-8480-7CEA328042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6DF964A4-76D1-4A8C-9C11-7B7EE3AA43BF}">
      <dgm:prSet custT="1"/>
      <dgm:spPr/>
      <dgm:t>
        <a:bodyPr/>
        <a:lstStyle/>
        <a:p>
          <a:pPr rtl="0"/>
          <a:r>
            <a:rPr lang="tr-TR" sz="4000" dirty="0" smtClean="0"/>
            <a:t>KULAK KANAMASI </a:t>
          </a:r>
          <a:endParaRPr lang="tr-TR" sz="4000" dirty="0"/>
        </a:p>
      </dgm:t>
    </dgm:pt>
    <dgm:pt modelId="{B8A88568-32E9-4427-85C6-3A857DF6DBFA}" type="parTrans" cxnId="{AC111DE0-0A56-4CD2-9D9F-C4FBE9F7B911}">
      <dgm:prSet/>
      <dgm:spPr/>
      <dgm:t>
        <a:bodyPr/>
        <a:lstStyle/>
        <a:p>
          <a:endParaRPr lang="tr-TR"/>
        </a:p>
      </dgm:t>
    </dgm:pt>
    <dgm:pt modelId="{61DE6717-9D7B-430D-A90E-AEC15AF6DD84}" type="sibTrans" cxnId="{AC111DE0-0A56-4CD2-9D9F-C4FBE9F7B911}">
      <dgm:prSet/>
      <dgm:spPr/>
      <dgm:t>
        <a:bodyPr/>
        <a:lstStyle/>
        <a:p>
          <a:endParaRPr lang="tr-TR"/>
        </a:p>
      </dgm:t>
    </dgm:pt>
    <dgm:pt modelId="{445454F4-D8AB-4ECF-92D0-AC6CA4DC9140}" type="pres">
      <dgm:prSet presAssocID="{87658E4F-AE64-489C-8480-7CEA3280427F}" presName="linear" presStyleCnt="0">
        <dgm:presLayoutVars>
          <dgm:animLvl val="lvl"/>
          <dgm:resizeHandles val="exact"/>
        </dgm:presLayoutVars>
      </dgm:prSet>
      <dgm:spPr/>
    </dgm:pt>
    <dgm:pt modelId="{5C2CF149-0B3D-4BE5-8745-A54063071880}" type="pres">
      <dgm:prSet presAssocID="{6DF964A4-76D1-4A8C-9C11-7B7EE3AA43B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C111DE0-0A56-4CD2-9D9F-C4FBE9F7B911}" srcId="{87658E4F-AE64-489C-8480-7CEA3280427F}" destId="{6DF964A4-76D1-4A8C-9C11-7B7EE3AA43BF}" srcOrd="0" destOrd="0" parTransId="{B8A88568-32E9-4427-85C6-3A857DF6DBFA}" sibTransId="{61DE6717-9D7B-430D-A90E-AEC15AF6DD84}"/>
    <dgm:cxn modelId="{7043C406-0BB3-448D-9E48-D124640B1B3B}" type="presOf" srcId="{87658E4F-AE64-489C-8480-7CEA3280427F}" destId="{445454F4-D8AB-4ECF-92D0-AC6CA4DC9140}" srcOrd="0" destOrd="0" presId="urn:microsoft.com/office/officeart/2005/8/layout/vList2"/>
    <dgm:cxn modelId="{E947474F-F1EB-490F-9451-242F111EA40C}" type="presOf" srcId="{6DF964A4-76D1-4A8C-9C11-7B7EE3AA43BF}" destId="{5C2CF149-0B3D-4BE5-8745-A54063071880}" srcOrd="0" destOrd="0" presId="urn:microsoft.com/office/officeart/2005/8/layout/vList2"/>
    <dgm:cxn modelId="{60AC5EFE-3DFD-4AEB-B8C1-105680AB0131}" type="presParOf" srcId="{445454F4-D8AB-4ECF-92D0-AC6CA4DC9140}" destId="{5C2CF149-0B3D-4BE5-8745-A5406307188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BFBC110-AE6B-43EA-8754-58D8AC4E960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F9BF410-C172-4B7E-8A69-13AF72DBC4BD}">
      <dgm:prSet custT="1"/>
      <dgm:spPr/>
      <dgm:t>
        <a:bodyPr/>
        <a:lstStyle/>
        <a:p>
          <a:pPr rtl="0"/>
          <a:r>
            <a:rPr lang="tr-TR" sz="4400" dirty="0" smtClean="0"/>
            <a:t>DIŞ KANAMALAR </a:t>
          </a:r>
          <a:endParaRPr lang="tr-TR" sz="4400" dirty="0"/>
        </a:p>
      </dgm:t>
    </dgm:pt>
    <dgm:pt modelId="{25BE12C2-A9D3-485C-8E17-7656502875F2}" type="parTrans" cxnId="{0940C0CE-FC8F-4414-AD1F-2898DB5E43E0}">
      <dgm:prSet/>
      <dgm:spPr/>
      <dgm:t>
        <a:bodyPr/>
        <a:lstStyle/>
        <a:p>
          <a:endParaRPr lang="tr-TR"/>
        </a:p>
      </dgm:t>
    </dgm:pt>
    <dgm:pt modelId="{FBBED2C8-2F9A-4F46-ADBB-91A5DD08C575}" type="sibTrans" cxnId="{0940C0CE-FC8F-4414-AD1F-2898DB5E43E0}">
      <dgm:prSet/>
      <dgm:spPr/>
      <dgm:t>
        <a:bodyPr/>
        <a:lstStyle/>
        <a:p>
          <a:endParaRPr lang="tr-TR"/>
        </a:p>
      </dgm:t>
    </dgm:pt>
    <dgm:pt modelId="{73667E55-453B-4B2C-9C8C-43C22B417A85}" type="pres">
      <dgm:prSet presAssocID="{5BFBC110-AE6B-43EA-8754-58D8AC4E9600}" presName="linear" presStyleCnt="0">
        <dgm:presLayoutVars>
          <dgm:animLvl val="lvl"/>
          <dgm:resizeHandles val="exact"/>
        </dgm:presLayoutVars>
      </dgm:prSet>
      <dgm:spPr/>
    </dgm:pt>
    <dgm:pt modelId="{A7EA7AC0-8488-4CFF-970B-96EC2542CD98}" type="pres">
      <dgm:prSet presAssocID="{EF9BF410-C172-4B7E-8A69-13AF72DBC4B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FD19676-4D22-4C5C-A36C-5C1D8D2FE18E}" type="presOf" srcId="{EF9BF410-C172-4B7E-8A69-13AF72DBC4BD}" destId="{A7EA7AC0-8488-4CFF-970B-96EC2542CD98}" srcOrd="0" destOrd="0" presId="urn:microsoft.com/office/officeart/2005/8/layout/vList2"/>
    <dgm:cxn modelId="{0940C0CE-FC8F-4414-AD1F-2898DB5E43E0}" srcId="{5BFBC110-AE6B-43EA-8754-58D8AC4E9600}" destId="{EF9BF410-C172-4B7E-8A69-13AF72DBC4BD}" srcOrd="0" destOrd="0" parTransId="{25BE12C2-A9D3-485C-8E17-7656502875F2}" sibTransId="{FBBED2C8-2F9A-4F46-ADBB-91A5DD08C575}"/>
    <dgm:cxn modelId="{B37CC1B9-6353-42B5-BCF3-E8535723B2A5}" type="presOf" srcId="{5BFBC110-AE6B-43EA-8754-58D8AC4E9600}" destId="{73667E55-453B-4B2C-9C8C-43C22B417A85}" srcOrd="0" destOrd="0" presId="urn:microsoft.com/office/officeart/2005/8/layout/vList2"/>
    <dgm:cxn modelId="{3D1B3EF6-C687-4F01-9933-D01CE209EEAE}" type="presParOf" srcId="{73667E55-453B-4B2C-9C8C-43C22B417A85}" destId="{A7EA7AC0-8488-4CFF-970B-96EC2542CD9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38FB04E-7369-4C2A-BBB2-544F89D3701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64FAEF3-B90D-4E7A-8AC3-7D51C094653E}">
      <dgm:prSet/>
      <dgm:spPr/>
      <dgm:t>
        <a:bodyPr/>
        <a:lstStyle/>
        <a:p>
          <a:pPr rtl="0"/>
          <a:r>
            <a:rPr lang="tr-TR" smtClean="0"/>
            <a:t>DIŞ KANAMALARDA İLK YARDIM</a:t>
          </a:r>
          <a:endParaRPr lang="tr-TR"/>
        </a:p>
      </dgm:t>
    </dgm:pt>
    <dgm:pt modelId="{B13E4F7A-D746-4838-A1EF-554FDAB00911}" type="parTrans" cxnId="{4A432B9E-A298-4616-8017-7835625AADA8}">
      <dgm:prSet/>
      <dgm:spPr/>
      <dgm:t>
        <a:bodyPr/>
        <a:lstStyle/>
        <a:p>
          <a:endParaRPr lang="tr-TR"/>
        </a:p>
      </dgm:t>
    </dgm:pt>
    <dgm:pt modelId="{8E8E1E6B-853A-449E-8EC8-AB23D73B62E5}" type="sibTrans" cxnId="{4A432B9E-A298-4616-8017-7835625AADA8}">
      <dgm:prSet/>
      <dgm:spPr/>
      <dgm:t>
        <a:bodyPr/>
        <a:lstStyle/>
        <a:p>
          <a:endParaRPr lang="tr-TR"/>
        </a:p>
      </dgm:t>
    </dgm:pt>
    <dgm:pt modelId="{1E69D5F2-499F-43B8-A716-5A90298FB1D3}" type="pres">
      <dgm:prSet presAssocID="{838FB04E-7369-4C2A-BBB2-544F89D3701E}" presName="linear" presStyleCnt="0">
        <dgm:presLayoutVars>
          <dgm:animLvl val="lvl"/>
          <dgm:resizeHandles val="exact"/>
        </dgm:presLayoutVars>
      </dgm:prSet>
      <dgm:spPr/>
    </dgm:pt>
    <dgm:pt modelId="{8ABC1C89-C749-4A94-9379-430FC4320471}" type="pres">
      <dgm:prSet presAssocID="{464FAEF3-B90D-4E7A-8AC3-7D51C094653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ABB856B-15A7-41B7-9985-E345BA10266E}" type="presOf" srcId="{838FB04E-7369-4C2A-BBB2-544F89D3701E}" destId="{1E69D5F2-499F-43B8-A716-5A90298FB1D3}" srcOrd="0" destOrd="0" presId="urn:microsoft.com/office/officeart/2005/8/layout/vList2"/>
    <dgm:cxn modelId="{7350830A-DEF0-4D01-8FB5-D35AF2B59D7D}" type="presOf" srcId="{464FAEF3-B90D-4E7A-8AC3-7D51C094653E}" destId="{8ABC1C89-C749-4A94-9379-430FC4320471}" srcOrd="0" destOrd="0" presId="urn:microsoft.com/office/officeart/2005/8/layout/vList2"/>
    <dgm:cxn modelId="{4A432B9E-A298-4616-8017-7835625AADA8}" srcId="{838FB04E-7369-4C2A-BBB2-544F89D3701E}" destId="{464FAEF3-B90D-4E7A-8AC3-7D51C094653E}" srcOrd="0" destOrd="0" parTransId="{B13E4F7A-D746-4838-A1EF-554FDAB00911}" sibTransId="{8E8E1E6B-853A-449E-8EC8-AB23D73B62E5}"/>
    <dgm:cxn modelId="{F5D3A054-0365-413C-8153-C84E95135233}" type="presParOf" srcId="{1E69D5F2-499F-43B8-A716-5A90298FB1D3}" destId="{8ABC1C89-C749-4A94-9379-430FC432047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30E0D8B-7F8D-4D20-967D-E3E01E3233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D6D9007D-C739-4569-B567-15E7481DBF4A}">
      <dgm:prSet/>
      <dgm:spPr/>
      <dgm:t>
        <a:bodyPr/>
        <a:lstStyle/>
        <a:p>
          <a:pPr rtl="0"/>
          <a:r>
            <a:rPr lang="tr-TR" smtClean="0"/>
            <a:t>TURNİKE UYGULAMA </a:t>
          </a:r>
          <a:endParaRPr lang="tr-TR"/>
        </a:p>
      </dgm:t>
    </dgm:pt>
    <dgm:pt modelId="{27D80228-0552-4C97-A18A-71C4514D834C}" type="parTrans" cxnId="{74059AEF-5864-424D-8FDF-955A01A0236A}">
      <dgm:prSet/>
      <dgm:spPr/>
      <dgm:t>
        <a:bodyPr/>
        <a:lstStyle/>
        <a:p>
          <a:endParaRPr lang="tr-TR"/>
        </a:p>
      </dgm:t>
    </dgm:pt>
    <dgm:pt modelId="{14B8A031-43B7-4C71-9E7B-F109917F9F65}" type="sibTrans" cxnId="{74059AEF-5864-424D-8FDF-955A01A0236A}">
      <dgm:prSet/>
      <dgm:spPr/>
      <dgm:t>
        <a:bodyPr/>
        <a:lstStyle/>
        <a:p>
          <a:endParaRPr lang="tr-TR"/>
        </a:p>
      </dgm:t>
    </dgm:pt>
    <dgm:pt modelId="{6E9AE7BA-F3DA-47F7-BA27-A953EBBA7C32}" type="pres">
      <dgm:prSet presAssocID="{130E0D8B-7F8D-4D20-967D-E3E01E3233DE}" presName="linear" presStyleCnt="0">
        <dgm:presLayoutVars>
          <dgm:animLvl val="lvl"/>
          <dgm:resizeHandles val="exact"/>
        </dgm:presLayoutVars>
      </dgm:prSet>
      <dgm:spPr/>
    </dgm:pt>
    <dgm:pt modelId="{C45E4087-EC77-4E1D-A1F7-16774BAEECEB}" type="pres">
      <dgm:prSet presAssocID="{D6D9007D-C739-4569-B567-15E7481DBF4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4059AEF-5864-424D-8FDF-955A01A0236A}" srcId="{130E0D8B-7F8D-4D20-967D-E3E01E3233DE}" destId="{D6D9007D-C739-4569-B567-15E7481DBF4A}" srcOrd="0" destOrd="0" parTransId="{27D80228-0552-4C97-A18A-71C4514D834C}" sibTransId="{14B8A031-43B7-4C71-9E7B-F109917F9F65}"/>
    <dgm:cxn modelId="{9B9FED7A-9A45-40FA-B8A7-0E028E966132}" type="presOf" srcId="{D6D9007D-C739-4569-B567-15E7481DBF4A}" destId="{C45E4087-EC77-4E1D-A1F7-16774BAEECEB}" srcOrd="0" destOrd="0" presId="urn:microsoft.com/office/officeart/2005/8/layout/vList2"/>
    <dgm:cxn modelId="{1FCCBD14-6F7E-49DD-AD76-E949E9036E93}" type="presOf" srcId="{130E0D8B-7F8D-4D20-967D-E3E01E3233DE}" destId="{6E9AE7BA-F3DA-47F7-BA27-A953EBBA7C32}" srcOrd="0" destOrd="0" presId="urn:microsoft.com/office/officeart/2005/8/layout/vList2"/>
    <dgm:cxn modelId="{83452C55-1E7A-44E5-989D-9DC52320EC89}" type="presParOf" srcId="{6E9AE7BA-F3DA-47F7-BA27-A953EBBA7C32}" destId="{C45E4087-EC77-4E1D-A1F7-16774BAEECE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3270EAE-B8AA-4646-BD7C-367BFF1D24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B62D51B-BA92-4967-94B5-F3AC06BF7B74}">
      <dgm:prSet custT="1"/>
      <dgm:spPr/>
      <dgm:t>
        <a:bodyPr/>
        <a:lstStyle/>
        <a:p>
          <a:pPr rtl="0"/>
          <a:r>
            <a:rPr lang="tr-TR" sz="4000" dirty="0" smtClean="0"/>
            <a:t>UZUV KOPMASINDA İLK YARDIM</a:t>
          </a:r>
          <a:endParaRPr lang="tr-TR" sz="4000" dirty="0"/>
        </a:p>
      </dgm:t>
    </dgm:pt>
    <dgm:pt modelId="{369E2B62-DC8F-4E0D-AEBD-B898C012A5BE}" type="parTrans" cxnId="{EB0CA662-C38E-46B9-BA8B-D8BEA4F4367C}">
      <dgm:prSet/>
      <dgm:spPr/>
      <dgm:t>
        <a:bodyPr/>
        <a:lstStyle/>
        <a:p>
          <a:endParaRPr lang="tr-TR"/>
        </a:p>
      </dgm:t>
    </dgm:pt>
    <dgm:pt modelId="{1BE82E21-6323-49D9-A092-9F788D73C5B6}" type="sibTrans" cxnId="{EB0CA662-C38E-46B9-BA8B-D8BEA4F4367C}">
      <dgm:prSet/>
      <dgm:spPr/>
      <dgm:t>
        <a:bodyPr/>
        <a:lstStyle/>
        <a:p>
          <a:endParaRPr lang="tr-TR"/>
        </a:p>
      </dgm:t>
    </dgm:pt>
    <dgm:pt modelId="{BEC3B778-E3E1-4527-96E9-4024C3FF661A}" type="pres">
      <dgm:prSet presAssocID="{F3270EAE-B8AA-4646-BD7C-367BFF1D2461}" presName="linear" presStyleCnt="0">
        <dgm:presLayoutVars>
          <dgm:animLvl val="lvl"/>
          <dgm:resizeHandles val="exact"/>
        </dgm:presLayoutVars>
      </dgm:prSet>
      <dgm:spPr/>
    </dgm:pt>
    <dgm:pt modelId="{4A5C021F-4EAC-408B-AB88-AA29A92F4D42}" type="pres">
      <dgm:prSet presAssocID="{7B62D51B-BA92-4967-94B5-F3AC06BF7B7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EA716D2-892B-40E5-810B-812CF19A633B}" type="presOf" srcId="{7B62D51B-BA92-4967-94B5-F3AC06BF7B74}" destId="{4A5C021F-4EAC-408B-AB88-AA29A92F4D42}" srcOrd="0" destOrd="0" presId="urn:microsoft.com/office/officeart/2005/8/layout/vList2"/>
    <dgm:cxn modelId="{960DB63C-313F-416D-98FE-4C42E5F059A7}" type="presOf" srcId="{F3270EAE-B8AA-4646-BD7C-367BFF1D2461}" destId="{BEC3B778-E3E1-4527-96E9-4024C3FF661A}" srcOrd="0" destOrd="0" presId="urn:microsoft.com/office/officeart/2005/8/layout/vList2"/>
    <dgm:cxn modelId="{EB0CA662-C38E-46B9-BA8B-D8BEA4F4367C}" srcId="{F3270EAE-B8AA-4646-BD7C-367BFF1D2461}" destId="{7B62D51B-BA92-4967-94B5-F3AC06BF7B74}" srcOrd="0" destOrd="0" parTransId="{369E2B62-DC8F-4E0D-AEBD-B898C012A5BE}" sibTransId="{1BE82E21-6323-49D9-A092-9F788D73C5B6}"/>
    <dgm:cxn modelId="{B1B55E39-3F8C-439E-A3B4-31BB6AD9AD7C}" type="presParOf" srcId="{BEC3B778-E3E1-4527-96E9-4024C3FF661A}" destId="{4A5C021F-4EAC-408B-AB88-AA29A92F4D4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469659-E641-48DD-AE48-A63A6D305C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61EE4A5-BA60-43D8-9BFF-92BAEDAB56C0}">
      <dgm:prSet/>
      <dgm:spPr/>
      <dgm:t>
        <a:bodyPr/>
        <a:lstStyle/>
        <a:p>
          <a:pPr rtl="0"/>
          <a:r>
            <a:rPr lang="tr-TR" b="1" smtClean="0"/>
            <a:t>Dr. Öğr. Üye. Behire Sançar</a:t>
          </a:r>
          <a:endParaRPr lang="tr-TR"/>
        </a:p>
      </dgm:t>
    </dgm:pt>
    <dgm:pt modelId="{AFD11EF8-10CA-46F2-A6D0-8B32C040AA3B}" type="parTrans" cxnId="{7323647B-9056-423B-BA0E-CC700CE0A88F}">
      <dgm:prSet/>
      <dgm:spPr/>
      <dgm:t>
        <a:bodyPr/>
        <a:lstStyle/>
        <a:p>
          <a:endParaRPr lang="tr-TR"/>
        </a:p>
      </dgm:t>
    </dgm:pt>
    <dgm:pt modelId="{521B9755-503B-4AC2-AC19-F50D2053BEC8}" type="sibTrans" cxnId="{7323647B-9056-423B-BA0E-CC700CE0A88F}">
      <dgm:prSet/>
      <dgm:spPr/>
      <dgm:t>
        <a:bodyPr/>
        <a:lstStyle/>
        <a:p>
          <a:endParaRPr lang="tr-TR"/>
        </a:p>
      </dgm:t>
    </dgm:pt>
    <dgm:pt modelId="{1F9C46E3-0C72-4727-A257-765EE4C99130}" type="pres">
      <dgm:prSet presAssocID="{39469659-E641-48DD-AE48-A63A6D305C30}" presName="linear" presStyleCnt="0">
        <dgm:presLayoutVars>
          <dgm:animLvl val="lvl"/>
          <dgm:resizeHandles val="exact"/>
        </dgm:presLayoutVars>
      </dgm:prSet>
      <dgm:spPr/>
    </dgm:pt>
    <dgm:pt modelId="{509AD541-D140-445C-AA7E-63D7349E9752}" type="pres">
      <dgm:prSet presAssocID="{C61EE4A5-BA60-43D8-9BFF-92BAEDAB56C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112AE70-4258-4C1E-85C1-EE572980C748}" type="presOf" srcId="{C61EE4A5-BA60-43D8-9BFF-92BAEDAB56C0}" destId="{509AD541-D140-445C-AA7E-63D7349E9752}" srcOrd="0" destOrd="0" presId="urn:microsoft.com/office/officeart/2005/8/layout/vList2"/>
    <dgm:cxn modelId="{7323647B-9056-423B-BA0E-CC700CE0A88F}" srcId="{39469659-E641-48DD-AE48-A63A6D305C30}" destId="{C61EE4A5-BA60-43D8-9BFF-92BAEDAB56C0}" srcOrd="0" destOrd="0" parTransId="{AFD11EF8-10CA-46F2-A6D0-8B32C040AA3B}" sibTransId="{521B9755-503B-4AC2-AC19-F50D2053BEC8}"/>
    <dgm:cxn modelId="{C858B3DC-852B-4E61-9812-0DC118939F72}" type="presOf" srcId="{39469659-E641-48DD-AE48-A63A6D305C30}" destId="{1F9C46E3-0C72-4727-A257-765EE4C99130}" srcOrd="0" destOrd="0" presId="urn:microsoft.com/office/officeart/2005/8/layout/vList2"/>
    <dgm:cxn modelId="{1AF55B58-A79A-483F-B98F-FCA7D17CD7E8}" type="presParOf" srcId="{1F9C46E3-0C72-4727-A257-765EE4C99130}" destId="{509AD541-D140-445C-AA7E-63D7349E975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3AE64E-0CF7-471B-AB84-B4C0B3789A1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38616235-D0F5-4452-846F-D289B11E1028}">
      <dgm:prSet/>
      <dgm:spPr/>
      <dgm:t>
        <a:bodyPr/>
        <a:lstStyle/>
        <a:p>
          <a:pPr rtl="0"/>
          <a:r>
            <a:rPr lang="tr-TR" smtClean="0"/>
            <a:t>KANAMANIN TANIMI VE ÇEŞİTLERİ</a:t>
          </a:r>
          <a:endParaRPr lang="tr-TR"/>
        </a:p>
      </dgm:t>
    </dgm:pt>
    <dgm:pt modelId="{E86967B2-DFED-4847-9208-D48C9362E83C}" type="parTrans" cxnId="{EA4D0218-5EE1-422E-A1D2-E6012CA39D8C}">
      <dgm:prSet/>
      <dgm:spPr/>
      <dgm:t>
        <a:bodyPr/>
        <a:lstStyle/>
        <a:p>
          <a:endParaRPr lang="tr-TR"/>
        </a:p>
      </dgm:t>
    </dgm:pt>
    <dgm:pt modelId="{154F6A1B-09E5-4A19-A0FA-B0E1678791AA}" type="sibTrans" cxnId="{EA4D0218-5EE1-422E-A1D2-E6012CA39D8C}">
      <dgm:prSet/>
      <dgm:spPr/>
      <dgm:t>
        <a:bodyPr/>
        <a:lstStyle/>
        <a:p>
          <a:endParaRPr lang="tr-TR"/>
        </a:p>
      </dgm:t>
    </dgm:pt>
    <dgm:pt modelId="{621BBB7B-E9E3-48D3-B659-08CD18A2C056}" type="pres">
      <dgm:prSet presAssocID="{BC3AE64E-0CF7-471B-AB84-B4C0B3789A19}" presName="linear" presStyleCnt="0">
        <dgm:presLayoutVars>
          <dgm:animLvl val="lvl"/>
          <dgm:resizeHandles val="exact"/>
        </dgm:presLayoutVars>
      </dgm:prSet>
      <dgm:spPr/>
    </dgm:pt>
    <dgm:pt modelId="{8DFB1E7F-1AFA-481B-B304-A626CE76459D}" type="pres">
      <dgm:prSet presAssocID="{38616235-D0F5-4452-846F-D289B11E102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A4D0218-5EE1-422E-A1D2-E6012CA39D8C}" srcId="{BC3AE64E-0CF7-471B-AB84-B4C0B3789A19}" destId="{38616235-D0F5-4452-846F-D289B11E1028}" srcOrd="0" destOrd="0" parTransId="{E86967B2-DFED-4847-9208-D48C9362E83C}" sibTransId="{154F6A1B-09E5-4A19-A0FA-B0E1678791AA}"/>
    <dgm:cxn modelId="{50DC1FD3-BD1A-4192-B2E3-7928DB72475F}" type="presOf" srcId="{BC3AE64E-0CF7-471B-AB84-B4C0B3789A19}" destId="{621BBB7B-E9E3-48D3-B659-08CD18A2C056}" srcOrd="0" destOrd="0" presId="urn:microsoft.com/office/officeart/2005/8/layout/vList2"/>
    <dgm:cxn modelId="{6FE5BBDD-3D45-4152-9F22-15633A4C2DF0}" type="presOf" srcId="{38616235-D0F5-4452-846F-D289B11E1028}" destId="{8DFB1E7F-1AFA-481B-B304-A626CE76459D}" srcOrd="0" destOrd="0" presId="urn:microsoft.com/office/officeart/2005/8/layout/vList2"/>
    <dgm:cxn modelId="{B2761812-5E9C-4424-BFD3-98CD2A186FE4}" type="presParOf" srcId="{621BBB7B-E9E3-48D3-B659-08CD18A2C056}" destId="{8DFB1E7F-1AFA-481B-B304-A626CE76459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A472C0-CBC0-46D3-B830-E431E02BDF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E2C806E-286A-49ED-A2D4-E1081C582D5D}">
      <dgm:prSet/>
      <dgm:spPr/>
      <dgm:t>
        <a:bodyPr/>
        <a:lstStyle/>
        <a:p>
          <a:pPr rtl="0"/>
          <a:r>
            <a:rPr lang="tr-TR" smtClean="0"/>
            <a:t>KANAMANIN TANIMI VE ÇEŞİTLERİ</a:t>
          </a:r>
          <a:endParaRPr lang="tr-TR"/>
        </a:p>
      </dgm:t>
    </dgm:pt>
    <dgm:pt modelId="{EAD3926F-FA28-40B3-9957-02A352172173}" type="parTrans" cxnId="{B479D62E-B5AC-42F4-AFE5-00AD330FCAC6}">
      <dgm:prSet/>
      <dgm:spPr/>
      <dgm:t>
        <a:bodyPr/>
        <a:lstStyle/>
        <a:p>
          <a:endParaRPr lang="tr-TR"/>
        </a:p>
      </dgm:t>
    </dgm:pt>
    <dgm:pt modelId="{A3C55108-AAD3-4292-9055-B7692E382D35}" type="sibTrans" cxnId="{B479D62E-B5AC-42F4-AFE5-00AD330FCAC6}">
      <dgm:prSet/>
      <dgm:spPr/>
      <dgm:t>
        <a:bodyPr/>
        <a:lstStyle/>
        <a:p>
          <a:endParaRPr lang="tr-TR"/>
        </a:p>
      </dgm:t>
    </dgm:pt>
    <dgm:pt modelId="{32206F57-0D5B-4192-9CFB-EF384BB76B89}" type="pres">
      <dgm:prSet presAssocID="{EDA472C0-CBC0-46D3-B830-E431E02BDFB1}" presName="linear" presStyleCnt="0">
        <dgm:presLayoutVars>
          <dgm:animLvl val="lvl"/>
          <dgm:resizeHandles val="exact"/>
        </dgm:presLayoutVars>
      </dgm:prSet>
      <dgm:spPr/>
    </dgm:pt>
    <dgm:pt modelId="{09A51865-00C2-4FF6-888C-A29DFD306837}" type="pres">
      <dgm:prSet presAssocID="{8E2C806E-286A-49ED-A2D4-E1081C582D5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479D62E-B5AC-42F4-AFE5-00AD330FCAC6}" srcId="{EDA472C0-CBC0-46D3-B830-E431E02BDFB1}" destId="{8E2C806E-286A-49ED-A2D4-E1081C582D5D}" srcOrd="0" destOrd="0" parTransId="{EAD3926F-FA28-40B3-9957-02A352172173}" sibTransId="{A3C55108-AAD3-4292-9055-B7692E382D35}"/>
    <dgm:cxn modelId="{94135804-0AA9-428C-B0E3-7A16FEFEAEFC}" type="presOf" srcId="{EDA472C0-CBC0-46D3-B830-E431E02BDFB1}" destId="{32206F57-0D5B-4192-9CFB-EF384BB76B89}" srcOrd="0" destOrd="0" presId="urn:microsoft.com/office/officeart/2005/8/layout/vList2"/>
    <dgm:cxn modelId="{09111A90-6DD8-4A26-8A00-D341D2B67D2D}" type="presOf" srcId="{8E2C806E-286A-49ED-A2D4-E1081C582D5D}" destId="{09A51865-00C2-4FF6-888C-A29DFD306837}" srcOrd="0" destOrd="0" presId="urn:microsoft.com/office/officeart/2005/8/layout/vList2"/>
    <dgm:cxn modelId="{D5F09A3F-461C-4E68-812C-24BFE63F0E25}" type="presParOf" srcId="{32206F57-0D5B-4192-9CFB-EF384BB76B89}" destId="{09A51865-00C2-4FF6-888C-A29DFD30683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0FA320-93EC-4AA0-A1DF-AC5005DF20D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F8CA633-5FBB-44B1-9639-FC38873B11F5}">
      <dgm:prSet/>
      <dgm:spPr/>
      <dgm:t>
        <a:bodyPr/>
        <a:lstStyle/>
        <a:p>
          <a:pPr rtl="0"/>
          <a:r>
            <a:rPr lang="tr-TR" smtClean="0"/>
            <a:t>KANAYAN DAMARIN TÜRÜNE GÖRE KANAMA ÇEŞİTLERİ</a:t>
          </a:r>
          <a:endParaRPr lang="tr-TR"/>
        </a:p>
      </dgm:t>
    </dgm:pt>
    <dgm:pt modelId="{B2325BDB-BA87-4CB4-BEB9-6ECC67F841EA}" type="parTrans" cxnId="{9DA44408-3597-4C4B-AE1F-260760E8C0F3}">
      <dgm:prSet/>
      <dgm:spPr/>
      <dgm:t>
        <a:bodyPr/>
        <a:lstStyle/>
        <a:p>
          <a:endParaRPr lang="tr-TR"/>
        </a:p>
      </dgm:t>
    </dgm:pt>
    <dgm:pt modelId="{A3BF6786-243C-44D8-9AAE-E6FB053F3210}" type="sibTrans" cxnId="{9DA44408-3597-4C4B-AE1F-260760E8C0F3}">
      <dgm:prSet/>
      <dgm:spPr/>
      <dgm:t>
        <a:bodyPr/>
        <a:lstStyle/>
        <a:p>
          <a:endParaRPr lang="tr-TR"/>
        </a:p>
      </dgm:t>
    </dgm:pt>
    <dgm:pt modelId="{8CA41744-6975-4272-B3E2-0A0005E67DB6}" type="pres">
      <dgm:prSet presAssocID="{8A0FA320-93EC-4AA0-A1DF-AC5005DF20D3}" presName="linear" presStyleCnt="0">
        <dgm:presLayoutVars>
          <dgm:animLvl val="lvl"/>
          <dgm:resizeHandles val="exact"/>
        </dgm:presLayoutVars>
      </dgm:prSet>
      <dgm:spPr/>
    </dgm:pt>
    <dgm:pt modelId="{44BD05AF-A137-48E3-A580-1312450DA044}" type="pres">
      <dgm:prSet presAssocID="{EF8CA633-5FBB-44B1-9639-FC38873B11F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57C3A34-5FD1-4D51-B730-3895C8441512}" type="presOf" srcId="{8A0FA320-93EC-4AA0-A1DF-AC5005DF20D3}" destId="{8CA41744-6975-4272-B3E2-0A0005E67DB6}" srcOrd="0" destOrd="0" presId="urn:microsoft.com/office/officeart/2005/8/layout/vList2"/>
    <dgm:cxn modelId="{9DA44408-3597-4C4B-AE1F-260760E8C0F3}" srcId="{8A0FA320-93EC-4AA0-A1DF-AC5005DF20D3}" destId="{EF8CA633-5FBB-44B1-9639-FC38873B11F5}" srcOrd="0" destOrd="0" parTransId="{B2325BDB-BA87-4CB4-BEB9-6ECC67F841EA}" sibTransId="{A3BF6786-243C-44D8-9AAE-E6FB053F3210}"/>
    <dgm:cxn modelId="{629A89CF-D2F2-43F3-ACB1-A480357C067E}" type="presOf" srcId="{EF8CA633-5FBB-44B1-9639-FC38873B11F5}" destId="{44BD05AF-A137-48E3-A580-1312450DA044}" srcOrd="0" destOrd="0" presId="urn:microsoft.com/office/officeart/2005/8/layout/vList2"/>
    <dgm:cxn modelId="{EF785556-E905-4D6C-AA3C-C9F1D61C2919}" type="presParOf" srcId="{8CA41744-6975-4272-B3E2-0A0005E67DB6}" destId="{44BD05AF-A137-48E3-A580-1312450DA04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5709668-AF16-4B8F-8DFC-B1899A4C2E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D249CA97-2B44-463E-87AB-D47B68F5C705}">
      <dgm:prSet/>
      <dgm:spPr/>
      <dgm:t>
        <a:bodyPr/>
        <a:lstStyle/>
        <a:p>
          <a:pPr rtl="0"/>
          <a:r>
            <a:rPr lang="tr-TR" smtClean="0"/>
            <a:t>KANAMANIN OLDUĞU YERE GÖRE KANAMA ÇEŞİTLERİ</a:t>
          </a:r>
          <a:endParaRPr lang="tr-TR"/>
        </a:p>
      </dgm:t>
    </dgm:pt>
    <dgm:pt modelId="{9EBCD6FF-9AE7-458F-8240-B2BD0CC5243A}" type="parTrans" cxnId="{EA8A400E-66C7-4C63-AE62-0B055C9E6023}">
      <dgm:prSet/>
      <dgm:spPr/>
      <dgm:t>
        <a:bodyPr/>
        <a:lstStyle/>
        <a:p>
          <a:endParaRPr lang="tr-TR"/>
        </a:p>
      </dgm:t>
    </dgm:pt>
    <dgm:pt modelId="{1520A2C4-9103-430A-867E-CE7DFA5B01ED}" type="sibTrans" cxnId="{EA8A400E-66C7-4C63-AE62-0B055C9E6023}">
      <dgm:prSet/>
      <dgm:spPr/>
      <dgm:t>
        <a:bodyPr/>
        <a:lstStyle/>
        <a:p>
          <a:endParaRPr lang="tr-TR"/>
        </a:p>
      </dgm:t>
    </dgm:pt>
    <dgm:pt modelId="{D26A1DFA-5AF6-4700-BE4C-01A46CA58EAA}" type="pres">
      <dgm:prSet presAssocID="{A5709668-AF16-4B8F-8DFC-B1899A4C2E49}" presName="linear" presStyleCnt="0">
        <dgm:presLayoutVars>
          <dgm:animLvl val="lvl"/>
          <dgm:resizeHandles val="exact"/>
        </dgm:presLayoutVars>
      </dgm:prSet>
      <dgm:spPr/>
    </dgm:pt>
    <dgm:pt modelId="{5953A34C-A628-42F5-B54A-2987B4294C54}" type="pres">
      <dgm:prSet presAssocID="{D249CA97-2B44-463E-87AB-D47B68F5C70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01889B6-EC6C-4826-ABFD-7FA09F4D8429}" type="presOf" srcId="{D249CA97-2B44-463E-87AB-D47B68F5C705}" destId="{5953A34C-A628-42F5-B54A-2987B4294C54}" srcOrd="0" destOrd="0" presId="urn:microsoft.com/office/officeart/2005/8/layout/vList2"/>
    <dgm:cxn modelId="{EA8A400E-66C7-4C63-AE62-0B055C9E6023}" srcId="{A5709668-AF16-4B8F-8DFC-B1899A4C2E49}" destId="{D249CA97-2B44-463E-87AB-D47B68F5C705}" srcOrd="0" destOrd="0" parTransId="{9EBCD6FF-9AE7-458F-8240-B2BD0CC5243A}" sibTransId="{1520A2C4-9103-430A-867E-CE7DFA5B01ED}"/>
    <dgm:cxn modelId="{E68F4CFF-C1E1-431A-8094-4A6D215140E5}" type="presOf" srcId="{A5709668-AF16-4B8F-8DFC-B1899A4C2E49}" destId="{D26A1DFA-5AF6-4700-BE4C-01A46CA58EAA}" srcOrd="0" destOrd="0" presId="urn:microsoft.com/office/officeart/2005/8/layout/vList2"/>
    <dgm:cxn modelId="{C687764A-5451-4220-A94F-7C1DEE08845F}" type="presParOf" srcId="{D26A1DFA-5AF6-4700-BE4C-01A46CA58EAA}" destId="{5953A34C-A628-42F5-B54A-2987B4294C5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6EDAF96-D501-4737-B227-20A64DEA7D3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D9CEB39-61CF-4DE4-B11B-5D2EE4401C81}">
      <dgm:prSet custT="1"/>
      <dgm:spPr/>
      <dgm:t>
        <a:bodyPr/>
        <a:lstStyle/>
        <a:p>
          <a:pPr rtl="0"/>
          <a:r>
            <a:rPr lang="tr-TR" sz="4000" dirty="0" smtClean="0"/>
            <a:t>İÇ KANAMA BELİRTİ VE BULGULARI</a:t>
          </a:r>
          <a:endParaRPr lang="tr-TR" sz="4000" dirty="0"/>
        </a:p>
      </dgm:t>
    </dgm:pt>
    <dgm:pt modelId="{DAC23C4D-3A36-4BB7-ABF2-F419BDC08584}" type="parTrans" cxnId="{E5C2EC4C-0A8C-428F-BF17-D5670E984C6B}">
      <dgm:prSet/>
      <dgm:spPr/>
      <dgm:t>
        <a:bodyPr/>
        <a:lstStyle/>
        <a:p>
          <a:endParaRPr lang="tr-TR"/>
        </a:p>
      </dgm:t>
    </dgm:pt>
    <dgm:pt modelId="{37F6FECD-ECFE-44D1-B76A-805FC35FE11C}" type="sibTrans" cxnId="{E5C2EC4C-0A8C-428F-BF17-D5670E984C6B}">
      <dgm:prSet/>
      <dgm:spPr/>
      <dgm:t>
        <a:bodyPr/>
        <a:lstStyle/>
        <a:p>
          <a:endParaRPr lang="tr-TR"/>
        </a:p>
      </dgm:t>
    </dgm:pt>
    <dgm:pt modelId="{1EBC3059-1626-48E7-ABB7-31E07CA06E89}" type="pres">
      <dgm:prSet presAssocID="{A6EDAF96-D501-4737-B227-20A64DEA7D39}" presName="linear" presStyleCnt="0">
        <dgm:presLayoutVars>
          <dgm:animLvl val="lvl"/>
          <dgm:resizeHandles val="exact"/>
        </dgm:presLayoutVars>
      </dgm:prSet>
      <dgm:spPr/>
    </dgm:pt>
    <dgm:pt modelId="{7512A61F-99BC-48C3-857E-8B635782B6E4}" type="pres">
      <dgm:prSet presAssocID="{ED9CEB39-61CF-4DE4-B11B-5D2EE4401C81}" presName="parentText" presStyleLbl="node1" presStyleIdx="0" presStyleCnt="1" custLinFactNeighborX="-365" custLinFactNeighborY="-7094">
        <dgm:presLayoutVars>
          <dgm:chMax val="0"/>
          <dgm:bulletEnabled val="1"/>
        </dgm:presLayoutVars>
      </dgm:prSet>
      <dgm:spPr/>
    </dgm:pt>
  </dgm:ptLst>
  <dgm:cxnLst>
    <dgm:cxn modelId="{9AA23B85-F317-487B-99F9-99FD877DF1F8}" type="presOf" srcId="{ED9CEB39-61CF-4DE4-B11B-5D2EE4401C81}" destId="{7512A61F-99BC-48C3-857E-8B635782B6E4}" srcOrd="0" destOrd="0" presId="urn:microsoft.com/office/officeart/2005/8/layout/vList2"/>
    <dgm:cxn modelId="{64F8DDF4-BFFF-4C86-AC48-9B65F86C2BE6}" type="presOf" srcId="{A6EDAF96-D501-4737-B227-20A64DEA7D39}" destId="{1EBC3059-1626-48E7-ABB7-31E07CA06E89}" srcOrd="0" destOrd="0" presId="urn:microsoft.com/office/officeart/2005/8/layout/vList2"/>
    <dgm:cxn modelId="{E5C2EC4C-0A8C-428F-BF17-D5670E984C6B}" srcId="{A6EDAF96-D501-4737-B227-20A64DEA7D39}" destId="{ED9CEB39-61CF-4DE4-B11B-5D2EE4401C81}" srcOrd="0" destOrd="0" parTransId="{DAC23C4D-3A36-4BB7-ABF2-F419BDC08584}" sibTransId="{37F6FECD-ECFE-44D1-B76A-805FC35FE11C}"/>
    <dgm:cxn modelId="{CD8497C7-EB84-41FE-AEA1-F7DF31B66129}" type="presParOf" srcId="{1EBC3059-1626-48E7-ABB7-31E07CA06E89}" destId="{7512A61F-99BC-48C3-857E-8B635782B6E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8B1661E-E6CF-4FA1-A04A-9246CB2731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AB9AC3A-9EE3-433C-BB1D-85EFFA090AD5}">
      <dgm:prSet custT="1"/>
      <dgm:spPr/>
      <dgm:t>
        <a:bodyPr/>
        <a:lstStyle/>
        <a:p>
          <a:pPr rtl="0"/>
          <a:r>
            <a:rPr lang="tr-TR" sz="4000" dirty="0" smtClean="0"/>
            <a:t>İÇ KANAMADA İLK YARDIM </a:t>
          </a:r>
          <a:endParaRPr lang="tr-TR" sz="4000" dirty="0"/>
        </a:p>
      </dgm:t>
    </dgm:pt>
    <dgm:pt modelId="{4070D8BB-A69A-4D8A-A466-9A9073B18CD4}" type="parTrans" cxnId="{8F930523-59D9-4AE0-9E53-A948500C82B9}">
      <dgm:prSet/>
      <dgm:spPr/>
      <dgm:t>
        <a:bodyPr/>
        <a:lstStyle/>
        <a:p>
          <a:endParaRPr lang="tr-TR"/>
        </a:p>
      </dgm:t>
    </dgm:pt>
    <dgm:pt modelId="{C1D5590F-08E4-4AE7-8673-8617BBD6A092}" type="sibTrans" cxnId="{8F930523-59D9-4AE0-9E53-A948500C82B9}">
      <dgm:prSet/>
      <dgm:spPr/>
      <dgm:t>
        <a:bodyPr/>
        <a:lstStyle/>
        <a:p>
          <a:endParaRPr lang="tr-TR"/>
        </a:p>
      </dgm:t>
    </dgm:pt>
    <dgm:pt modelId="{55364994-8051-4799-809E-DC637EB00E84}" type="pres">
      <dgm:prSet presAssocID="{C8B1661E-E6CF-4FA1-A04A-9246CB27317F}" presName="linear" presStyleCnt="0">
        <dgm:presLayoutVars>
          <dgm:animLvl val="lvl"/>
          <dgm:resizeHandles val="exact"/>
        </dgm:presLayoutVars>
      </dgm:prSet>
      <dgm:spPr/>
    </dgm:pt>
    <dgm:pt modelId="{2B7C6369-9A52-480E-9652-D46314A41938}" type="pres">
      <dgm:prSet presAssocID="{4AB9AC3A-9EE3-433C-BB1D-85EFFA090AD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F930523-59D9-4AE0-9E53-A948500C82B9}" srcId="{C8B1661E-E6CF-4FA1-A04A-9246CB27317F}" destId="{4AB9AC3A-9EE3-433C-BB1D-85EFFA090AD5}" srcOrd="0" destOrd="0" parTransId="{4070D8BB-A69A-4D8A-A466-9A9073B18CD4}" sibTransId="{C1D5590F-08E4-4AE7-8673-8617BBD6A092}"/>
    <dgm:cxn modelId="{591D759D-B6FA-433F-9302-03B4748E1EFE}" type="presOf" srcId="{4AB9AC3A-9EE3-433C-BB1D-85EFFA090AD5}" destId="{2B7C6369-9A52-480E-9652-D46314A41938}" srcOrd="0" destOrd="0" presId="urn:microsoft.com/office/officeart/2005/8/layout/vList2"/>
    <dgm:cxn modelId="{E1F524BB-72F8-4691-82F5-FE35346FBA38}" type="presOf" srcId="{C8B1661E-E6CF-4FA1-A04A-9246CB27317F}" destId="{55364994-8051-4799-809E-DC637EB00E84}" srcOrd="0" destOrd="0" presId="urn:microsoft.com/office/officeart/2005/8/layout/vList2"/>
    <dgm:cxn modelId="{FB96A36A-DB9C-45EF-B5E5-A62F62211AFA}" type="presParOf" srcId="{55364994-8051-4799-809E-DC637EB00E84}" destId="{2B7C6369-9A52-480E-9652-D46314A4193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4106280-399A-49D5-9A87-08545DBBD6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5A60A5F-4178-4574-92DA-EAED19150D67}">
      <dgm:prSet custT="1"/>
      <dgm:spPr/>
      <dgm:t>
        <a:bodyPr/>
        <a:lstStyle/>
        <a:p>
          <a:pPr rtl="0"/>
          <a:r>
            <a:rPr lang="tr-TR" sz="3600" dirty="0" smtClean="0"/>
            <a:t>ŞOK POZİSYONU</a:t>
          </a:r>
          <a:endParaRPr lang="tr-TR" sz="3600" dirty="0"/>
        </a:p>
      </dgm:t>
    </dgm:pt>
    <dgm:pt modelId="{902A3552-029E-4C9B-8266-14C1C3F6D488}" type="parTrans" cxnId="{E92D6C0C-C63D-44A8-ABF0-F87D5937BB82}">
      <dgm:prSet/>
      <dgm:spPr/>
      <dgm:t>
        <a:bodyPr/>
        <a:lstStyle/>
        <a:p>
          <a:endParaRPr lang="tr-TR"/>
        </a:p>
      </dgm:t>
    </dgm:pt>
    <dgm:pt modelId="{1C4944AD-207E-44E4-A0C6-8ED8432F5D0F}" type="sibTrans" cxnId="{E92D6C0C-C63D-44A8-ABF0-F87D5937BB82}">
      <dgm:prSet/>
      <dgm:spPr/>
      <dgm:t>
        <a:bodyPr/>
        <a:lstStyle/>
        <a:p>
          <a:endParaRPr lang="tr-TR"/>
        </a:p>
      </dgm:t>
    </dgm:pt>
    <dgm:pt modelId="{09D9675F-30CB-4DE4-9F14-62B3E792DF3C}" type="pres">
      <dgm:prSet presAssocID="{24106280-399A-49D5-9A87-08545DBBD634}" presName="linear" presStyleCnt="0">
        <dgm:presLayoutVars>
          <dgm:animLvl val="lvl"/>
          <dgm:resizeHandles val="exact"/>
        </dgm:presLayoutVars>
      </dgm:prSet>
      <dgm:spPr/>
    </dgm:pt>
    <dgm:pt modelId="{3DF4A077-0F10-49DF-ACC9-D4D33C1F7F1F}" type="pres">
      <dgm:prSet presAssocID="{A5A60A5F-4178-4574-92DA-EAED19150D6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653A103-E414-4BB7-AF48-51B06E92B58C}" type="presOf" srcId="{A5A60A5F-4178-4574-92DA-EAED19150D67}" destId="{3DF4A077-0F10-49DF-ACC9-D4D33C1F7F1F}" srcOrd="0" destOrd="0" presId="urn:microsoft.com/office/officeart/2005/8/layout/vList2"/>
    <dgm:cxn modelId="{8EF4F4E0-41CA-4678-B0D5-FC0C7DAA614F}" type="presOf" srcId="{24106280-399A-49D5-9A87-08545DBBD634}" destId="{09D9675F-30CB-4DE4-9F14-62B3E792DF3C}" srcOrd="0" destOrd="0" presId="urn:microsoft.com/office/officeart/2005/8/layout/vList2"/>
    <dgm:cxn modelId="{E92D6C0C-C63D-44A8-ABF0-F87D5937BB82}" srcId="{24106280-399A-49D5-9A87-08545DBBD634}" destId="{A5A60A5F-4178-4574-92DA-EAED19150D67}" srcOrd="0" destOrd="0" parTransId="{902A3552-029E-4C9B-8266-14C1C3F6D488}" sibTransId="{1C4944AD-207E-44E4-A0C6-8ED8432F5D0F}"/>
    <dgm:cxn modelId="{EBCBA189-A943-43A0-A4C4-0E869D5DA430}" type="presParOf" srcId="{09D9675F-30CB-4DE4-9F14-62B3E792DF3C}" destId="{3DF4A077-0F10-49DF-ACC9-D4D33C1F7F1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2C6CFA-8544-493A-ADA5-75C8F7DF9944}">
      <dsp:nvSpPr>
        <dsp:cNvPr id="0" name=""/>
        <dsp:cNvSpPr/>
      </dsp:nvSpPr>
      <dsp:spPr>
        <a:xfrm>
          <a:off x="0" y="699699"/>
          <a:ext cx="9793966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b="1" kern="1200" dirty="0" smtClean="0"/>
            <a:t>KANAMALARDA İLK YARDIM</a:t>
          </a:r>
          <a:endParaRPr lang="tr-TR" sz="4400" kern="1200" dirty="0"/>
        </a:p>
      </dsp:txBody>
      <dsp:txXfrm>
        <a:off x="59399" y="759098"/>
        <a:ext cx="9675168" cy="109800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FD186-A912-4B79-A65F-52C43F22AFD3}">
      <dsp:nvSpPr>
        <dsp:cNvPr id="0" name=""/>
        <dsp:cNvSpPr/>
      </dsp:nvSpPr>
      <dsp:spPr>
        <a:xfrm>
          <a:off x="0" y="145326"/>
          <a:ext cx="10018712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KANAMALARDA İLK YARDIM</a:t>
          </a:r>
          <a:endParaRPr lang="tr-TR" sz="4000" kern="1200" dirty="0"/>
        </a:p>
      </dsp:txBody>
      <dsp:txXfrm>
        <a:off x="59399" y="204725"/>
        <a:ext cx="9899914" cy="10980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CF149-0B3D-4BE5-8745-A54063071880}">
      <dsp:nvSpPr>
        <dsp:cNvPr id="0" name=""/>
        <dsp:cNvSpPr/>
      </dsp:nvSpPr>
      <dsp:spPr>
        <a:xfrm>
          <a:off x="0" y="267899"/>
          <a:ext cx="10018712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KULAK KANAMASI </a:t>
          </a:r>
          <a:endParaRPr lang="tr-TR" sz="4000" kern="1200" dirty="0"/>
        </a:p>
      </dsp:txBody>
      <dsp:txXfrm>
        <a:off x="59399" y="327298"/>
        <a:ext cx="9899914" cy="109800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EA7AC0-8488-4CFF-970B-96EC2542CD98}">
      <dsp:nvSpPr>
        <dsp:cNvPr id="0" name=""/>
        <dsp:cNvSpPr/>
      </dsp:nvSpPr>
      <dsp:spPr>
        <a:xfrm>
          <a:off x="0" y="267899"/>
          <a:ext cx="10018712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DIŞ KANAMALAR </a:t>
          </a:r>
          <a:endParaRPr lang="tr-TR" sz="4400" kern="1200" dirty="0"/>
        </a:p>
      </dsp:txBody>
      <dsp:txXfrm>
        <a:off x="59399" y="327298"/>
        <a:ext cx="9899914" cy="109800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BC1C89-C749-4A94-9379-430FC4320471}">
      <dsp:nvSpPr>
        <dsp:cNvPr id="0" name=""/>
        <dsp:cNvSpPr/>
      </dsp:nvSpPr>
      <dsp:spPr>
        <a:xfrm>
          <a:off x="0" y="240697"/>
          <a:ext cx="10018712" cy="1271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smtClean="0"/>
            <a:t>DIŞ KANAMALARDA İLK YARDIM</a:t>
          </a:r>
          <a:endParaRPr lang="tr-TR" sz="5300" kern="1200"/>
        </a:p>
      </dsp:txBody>
      <dsp:txXfrm>
        <a:off x="62055" y="302752"/>
        <a:ext cx="9894602" cy="114709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E4087-EC77-4E1D-A1F7-16774BAEECEB}">
      <dsp:nvSpPr>
        <dsp:cNvPr id="0" name=""/>
        <dsp:cNvSpPr/>
      </dsp:nvSpPr>
      <dsp:spPr>
        <a:xfrm>
          <a:off x="0" y="96786"/>
          <a:ext cx="10018712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TURNİKE UYGULAMA </a:t>
          </a:r>
          <a:endParaRPr lang="tr-TR" sz="6500" kern="1200"/>
        </a:p>
      </dsp:txBody>
      <dsp:txXfrm>
        <a:off x="76105" y="172891"/>
        <a:ext cx="9866502" cy="140681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5C021F-4EAC-408B-AB88-AA29A92F4D42}">
      <dsp:nvSpPr>
        <dsp:cNvPr id="0" name=""/>
        <dsp:cNvSpPr/>
      </dsp:nvSpPr>
      <dsp:spPr>
        <a:xfrm>
          <a:off x="0" y="267899"/>
          <a:ext cx="10018712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UZUV KOPMASINDA İLK YARDIM</a:t>
          </a:r>
          <a:endParaRPr lang="tr-TR" sz="4000" kern="1200" dirty="0"/>
        </a:p>
      </dsp:txBody>
      <dsp:txXfrm>
        <a:off x="59399" y="327298"/>
        <a:ext cx="9899914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AD541-D140-445C-AA7E-63D7349E9752}">
      <dsp:nvSpPr>
        <dsp:cNvPr id="0" name=""/>
        <dsp:cNvSpPr/>
      </dsp:nvSpPr>
      <dsp:spPr>
        <a:xfrm>
          <a:off x="0" y="9767"/>
          <a:ext cx="4370299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smtClean="0"/>
            <a:t>Dr. Öğr. Üye. Behire Sançar</a:t>
          </a:r>
          <a:endParaRPr lang="tr-TR" sz="2100" kern="1200"/>
        </a:p>
      </dsp:txBody>
      <dsp:txXfrm>
        <a:off x="24588" y="34355"/>
        <a:ext cx="4321123" cy="4545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FB1E7F-1AFA-481B-B304-A626CE76459D}">
      <dsp:nvSpPr>
        <dsp:cNvPr id="0" name=""/>
        <dsp:cNvSpPr/>
      </dsp:nvSpPr>
      <dsp:spPr>
        <a:xfrm>
          <a:off x="0" y="276674"/>
          <a:ext cx="10018712" cy="1199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smtClean="0"/>
            <a:t>KANAMANIN TANIMI VE ÇEŞİTLERİ</a:t>
          </a:r>
          <a:endParaRPr lang="tr-TR" sz="5000" kern="1200"/>
        </a:p>
      </dsp:txBody>
      <dsp:txXfrm>
        <a:off x="58543" y="335217"/>
        <a:ext cx="9901626" cy="10821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51865-00C2-4FF6-888C-A29DFD306837}">
      <dsp:nvSpPr>
        <dsp:cNvPr id="0" name=""/>
        <dsp:cNvSpPr/>
      </dsp:nvSpPr>
      <dsp:spPr>
        <a:xfrm>
          <a:off x="0" y="276674"/>
          <a:ext cx="10018712" cy="1199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smtClean="0"/>
            <a:t>KANAMANIN TANIMI VE ÇEŞİTLERİ</a:t>
          </a:r>
          <a:endParaRPr lang="tr-TR" sz="5000" kern="1200"/>
        </a:p>
      </dsp:txBody>
      <dsp:txXfrm>
        <a:off x="58543" y="335217"/>
        <a:ext cx="9901626" cy="10821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D05AF-A137-48E3-A580-1312450DA044}">
      <dsp:nvSpPr>
        <dsp:cNvPr id="0" name=""/>
        <dsp:cNvSpPr/>
      </dsp:nvSpPr>
      <dsp:spPr>
        <a:xfrm>
          <a:off x="0" y="4360"/>
          <a:ext cx="10018712" cy="1551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KANAYAN DAMARIN TÜRÜNE GÖRE KANAMA ÇEŞİTLERİ</a:t>
          </a:r>
          <a:endParaRPr lang="tr-TR" sz="3900" kern="1200"/>
        </a:p>
      </dsp:txBody>
      <dsp:txXfrm>
        <a:off x="75734" y="80094"/>
        <a:ext cx="9867244" cy="13999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53A34C-A628-42F5-B54A-2987B4294C54}">
      <dsp:nvSpPr>
        <dsp:cNvPr id="0" name=""/>
        <dsp:cNvSpPr/>
      </dsp:nvSpPr>
      <dsp:spPr>
        <a:xfrm>
          <a:off x="0" y="1139"/>
          <a:ext cx="10018712" cy="175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smtClean="0"/>
            <a:t>KANAMANIN OLDUĞU YERE GÖRE KANAMA ÇEŞİTLERİ</a:t>
          </a:r>
          <a:endParaRPr lang="tr-TR" sz="4400" kern="1200"/>
        </a:p>
      </dsp:txBody>
      <dsp:txXfrm>
        <a:off x="85444" y="86583"/>
        <a:ext cx="9847824" cy="15794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12A61F-99BC-48C3-857E-8B635782B6E4}">
      <dsp:nvSpPr>
        <dsp:cNvPr id="0" name=""/>
        <dsp:cNvSpPr/>
      </dsp:nvSpPr>
      <dsp:spPr>
        <a:xfrm>
          <a:off x="0" y="0"/>
          <a:ext cx="10018712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İÇ KANAMA BELİRTİ VE BULGULARI</a:t>
          </a:r>
          <a:endParaRPr lang="tr-TR" sz="4000" kern="1200" dirty="0"/>
        </a:p>
      </dsp:txBody>
      <dsp:txXfrm>
        <a:off x="59399" y="59399"/>
        <a:ext cx="9899914" cy="10980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7C6369-9A52-480E-9652-D46314A41938}">
      <dsp:nvSpPr>
        <dsp:cNvPr id="0" name=""/>
        <dsp:cNvSpPr/>
      </dsp:nvSpPr>
      <dsp:spPr>
        <a:xfrm>
          <a:off x="0" y="267899"/>
          <a:ext cx="10018712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İÇ KANAMADA İLK YARDIM </a:t>
          </a:r>
          <a:endParaRPr lang="tr-TR" sz="4000" kern="1200" dirty="0"/>
        </a:p>
      </dsp:txBody>
      <dsp:txXfrm>
        <a:off x="59399" y="327298"/>
        <a:ext cx="9899914" cy="10980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F4A077-0F10-49DF-ACC9-D4D33C1F7F1F}">
      <dsp:nvSpPr>
        <dsp:cNvPr id="0" name=""/>
        <dsp:cNvSpPr/>
      </dsp:nvSpPr>
      <dsp:spPr>
        <a:xfrm>
          <a:off x="0" y="17963"/>
          <a:ext cx="10018712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ŞOK POZİSYONU</a:t>
          </a:r>
          <a:endParaRPr lang="tr-TR" sz="3600" kern="1200" dirty="0"/>
        </a:p>
      </dsp:txBody>
      <dsp:txXfrm>
        <a:off x="59399" y="77362"/>
        <a:ext cx="9899914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10DE2-585D-465C-AE11-89457979A896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40D85C-0A2A-4A06-96DA-D7BD50DB7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168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26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30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653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249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279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301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298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097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6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21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80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53152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22110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51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2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728924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15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D8BD19-EB3E-40ED-B9B9-4CE8742AD9E5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FE430F2-9971-4C95-99BA-2BC2C28D6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50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  <p:sldLayoutId id="2147483937" r:id="rId12"/>
    <p:sldLayoutId id="2147483938" r:id="rId13"/>
    <p:sldLayoutId id="2147483939" r:id="rId14"/>
    <p:sldLayoutId id="2147483940" r:id="rId15"/>
    <p:sldLayoutId id="2147483941" r:id="rId16"/>
    <p:sldLayoutId id="214748394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3.jp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jp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2577663176"/>
              </p:ext>
            </p:extLst>
          </p:nvPr>
        </p:nvGraphicFramePr>
        <p:xfrm>
          <a:off x="1709057" y="1380068"/>
          <a:ext cx="9793966" cy="2616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/>
        </p:nvGraphicFramePr>
        <p:xfrm>
          <a:off x="4467770" y="4012430"/>
          <a:ext cx="4370299" cy="52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57193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330066458"/>
              </p:ext>
            </p:extLst>
          </p:nvPr>
        </p:nvGraphicFramePr>
        <p:xfrm>
          <a:off x="1484310" y="190500"/>
          <a:ext cx="10018713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6F29B9C-AD10-46A9-8D4B-DABEE448C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62913"/>
            <a:ext cx="10018713" cy="3828288"/>
          </a:xfrm>
        </p:spPr>
        <p:txBody>
          <a:bodyPr>
            <a:noAutofit/>
          </a:bodyPr>
          <a:lstStyle/>
          <a:p>
            <a:r>
              <a:rPr lang="tr-TR" sz="2800" dirty="0"/>
              <a:t>Dış kulakta yaralanma , kulak yolunda zedelenme veya travma , kafa travmaları  ve yüksek basınca bağlı kulak zarı yırtılmaları bunlardan bazılarıdır . Kulak kanamalarında şu uygulamalar yapılır :</a:t>
            </a:r>
          </a:p>
          <a:p>
            <a:r>
              <a:rPr lang="tr-TR" sz="2800" dirty="0"/>
              <a:t>Hasta/yaralı sakinleştirilir , endişe giderilir ,</a:t>
            </a:r>
          </a:p>
          <a:p>
            <a:r>
              <a:rPr lang="tr-TR" sz="2800" dirty="0"/>
              <a:t>Kan gelen kulağa emici bir pansuman konarak hafifçe bastırılır ,</a:t>
            </a:r>
          </a:p>
          <a:p>
            <a:r>
              <a:rPr lang="tr-TR" sz="2800" dirty="0"/>
              <a:t>Bilinç açık ise sırt üstü yatırılıp , kan akan kulak altta kalacak şekilde baş yana çevrilir ,</a:t>
            </a:r>
          </a:p>
        </p:txBody>
      </p:sp>
    </p:spTree>
    <p:extLst>
      <p:ext uri="{BB962C8B-B14F-4D97-AF65-F5344CB8AC3E}">
        <p14:creationId xmlns:p14="http://schemas.microsoft.com/office/powerpoint/2010/main" val="470305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08817704"/>
              </p:ext>
            </p:extLst>
          </p:nvPr>
        </p:nvGraphicFramePr>
        <p:xfrm>
          <a:off x="1484310" y="185056"/>
          <a:ext cx="10018713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66E36E7-87D3-47C7-A79E-4D4D4BCA5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79171"/>
            <a:ext cx="10018713" cy="4102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/>
              <a:t>Doku bütünlüğünün bozulduğu açık yaradan vücut dışına olan </a:t>
            </a:r>
            <a:r>
              <a:rPr lang="tr-TR" sz="2800" dirty="0" smtClean="0"/>
              <a:t>kanamalardır.</a:t>
            </a:r>
            <a:endParaRPr lang="tr-TR" sz="2800" dirty="0"/>
          </a:p>
          <a:p>
            <a:pPr marL="0" indent="0">
              <a:buNone/>
            </a:pPr>
            <a:r>
              <a:rPr lang="tr-TR" sz="2800" dirty="0"/>
              <a:t>Dış Kanamalarda İlk </a:t>
            </a:r>
            <a:r>
              <a:rPr lang="tr-TR" sz="2800" dirty="0" smtClean="0"/>
              <a:t>Yardım:</a:t>
            </a:r>
            <a:endParaRPr lang="tr-TR" sz="2800" dirty="0"/>
          </a:p>
          <a:p>
            <a:pPr marL="0" indent="0">
              <a:buNone/>
            </a:pPr>
            <a:r>
              <a:rPr lang="tr-TR" sz="2800" dirty="0"/>
              <a:t>Lokal </a:t>
            </a:r>
            <a:r>
              <a:rPr lang="tr-TR" sz="2800" dirty="0" smtClean="0"/>
              <a:t>Basınç: </a:t>
            </a:r>
            <a:r>
              <a:rPr lang="tr-TR" sz="2800" dirty="0"/>
              <a:t>Kanayan damarın üzerine ilk anda parmakla ya da elle basınç uygulanabilir . Lokal basınç uygulaması sırasında kanayan bölge kalp  seviyesinden yukarı kaldırılmalıdır . Böylece kalbin basıncı azaltılarak kanama miktarı azaltılmış olacaktır 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9571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1484311" y="685800"/>
          <a:ext cx="10018713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7DF1475C-6EB5-4612-994F-C210505E9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86000"/>
            <a:ext cx="10018713" cy="3785615"/>
          </a:xfrm>
        </p:spPr>
        <p:txBody>
          <a:bodyPr>
            <a:noAutofit/>
          </a:bodyPr>
          <a:lstStyle/>
          <a:p>
            <a:r>
              <a:rPr lang="tr-TR" sz="2800" dirty="0"/>
              <a:t>Basınçlı </a:t>
            </a:r>
            <a:r>
              <a:rPr lang="tr-TR" sz="2800" dirty="0" smtClean="0"/>
              <a:t>Sargı: </a:t>
            </a:r>
            <a:r>
              <a:rPr lang="tr-TR" sz="2800" dirty="0"/>
              <a:t>Lokal basınç uygulaması ile durmayan kanamalarda, rulo sargı bezi veya uzunca temiz bir bezle basınçlı sargı yapılır .   </a:t>
            </a:r>
          </a:p>
          <a:p>
            <a:r>
              <a:rPr lang="tr-TR" sz="2800" dirty="0"/>
              <a:t> Kanamanın Üst Kısmındaki Atardamara </a:t>
            </a:r>
            <a:r>
              <a:rPr lang="tr-TR" sz="2800" dirty="0" smtClean="0"/>
              <a:t>Baskı: </a:t>
            </a:r>
            <a:r>
              <a:rPr lang="tr-TR" sz="2800" dirty="0"/>
              <a:t>Büyük </a:t>
            </a:r>
            <a:r>
              <a:rPr lang="tr-TR" sz="2800" dirty="0" smtClean="0"/>
              <a:t>kanamalarda, </a:t>
            </a:r>
            <a:r>
              <a:rPr lang="tr-TR" sz="2800" dirty="0"/>
              <a:t>kanayan damar üzerine direk basınç uygulamak yeterli </a:t>
            </a:r>
            <a:r>
              <a:rPr lang="tr-TR" sz="2800" dirty="0" smtClean="0"/>
              <a:t>olmayabilir. </a:t>
            </a:r>
            <a:r>
              <a:rPr lang="tr-TR" sz="2800" dirty="0"/>
              <a:t>Bu durumda kanayan damara en yakın kalp tarafındaki atardamara baskı uygulanır . </a:t>
            </a:r>
          </a:p>
        </p:txBody>
      </p:sp>
    </p:spTree>
    <p:extLst>
      <p:ext uri="{BB962C8B-B14F-4D97-AF65-F5344CB8AC3E}">
        <p14:creationId xmlns:p14="http://schemas.microsoft.com/office/powerpoint/2010/main" val="1986218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1484311" y="685800"/>
          <a:ext cx="10018713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76F91D0-7156-4BC0-BFBE-4DB054C7F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514601"/>
            <a:ext cx="10018713" cy="3276600"/>
          </a:xfrm>
        </p:spPr>
        <p:txBody>
          <a:bodyPr>
            <a:normAutofit/>
          </a:bodyPr>
          <a:lstStyle/>
          <a:p>
            <a:r>
              <a:rPr lang="tr-TR" sz="2800" dirty="0"/>
              <a:t>Turnike (Boğucu sargı): Diğer yöntemlerle durdurulamayan dış kanamalarda en son seçenek olarak değerlendirilir . Vücuttaki tek kemikler üzerine uygulanabilen bir yöntem olduğu için kullanım alanları sınırlıdır . </a:t>
            </a:r>
          </a:p>
        </p:txBody>
      </p:sp>
    </p:spTree>
    <p:extLst>
      <p:ext uri="{BB962C8B-B14F-4D97-AF65-F5344CB8AC3E}">
        <p14:creationId xmlns:p14="http://schemas.microsoft.com/office/powerpoint/2010/main" val="727475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B94B2AE-5417-40D0-ABD4-B3736660D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217714"/>
            <a:ext cx="10018713" cy="1752599"/>
          </a:xfrm>
        </p:spPr>
        <p:txBody>
          <a:bodyPr/>
          <a:lstStyle/>
          <a:p>
            <a:r>
              <a:rPr lang="tr-TR" dirty="0"/>
              <a:t>TURNİKE UYGULANACAK DURUMLAR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330A720-A9EC-401B-BB20-9429166F5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75115"/>
            <a:ext cx="10018713" cy="3722914"/>
          </a:xfrm>
        </p:spPr>
        <p:txBody>
          <a:bodyPr>
            <a:noAutofit/>
          </a:bodyPr>
          <a:lstStyle/>
          <a:p>
            <a:r>
              <a:rPr lang="tr-TR" sz="2800" dirty="0"/>
              <a:t>Çok sayıda ciddi yaralanması olanların bulunduğu bir ortamda tek ilk yardımcı varsa ve diğer yaralılarla ilgilenmesi gerekiyorsa ,</a:t>
            </a:r>
          </a:p>
          <a:p>
            <a:r>
              <a:rPr lang="tr-TR" sz="2800" dirty="0"/>
              <a:t>Yaralının güç koşullarda başka yere taşınması gerekiyorsa ,</a:t>
            </a:r>
          </a:p>
          <a:p>
            <a:r>
              <a:rPr lang="tr-TR" sz="2800" dirty="0"/>
              <a:t> Hasta/yaralıda uzuv kopması varsa ve en yakın atardamara basınç  uygulamak yeterli olmuyorsa ,</a:t>
            </a:r>
          </a:p>
          <a:p>
            <a:r>
              <a:rPr lang="tr-TR" sz="2800" dirty="0"/>
              <a:t> Turnike de kullanılacak malzemelere dikkat edilmesi gerekir :   </a:t>
            </a:r>
          </a:p>
          <a:p>
            <a:pPr marL="0" indent="0">
              <a:buNone/>
            </a:pPr>
            <a:r>
              <a:rPr lang="tr-TR" sz="2800" dirty="0"/>
              <a:t>    sargı bezi ,kravat vb. kullanılabilir . İnce ip , zincir gibi dokuya   </a:t>
            </a:r>
          </a:p>
          <a:p>
            <a:pPr marL="0" indent="0">
              <a:buNone/>
            </a:pPr>
            <a:r>
              <a:rPr lang="tr-TR" sz="2800" dirty="0"/>
              <a:t>    zarar verecek malzemeler kullanılmamalıdır.</a:t>
            </a:r>
          </a:p>
        </p:txBody>
      </p:sp>
    </p:spTree>
    <p:extLst>
      <p:ext uri="{BB962C8B-B14F-4D97-AF65-F5344CB8AC3E}">
        <p14:creationId xmlns:p14="http://schemas.microsoft.com/office/powerpoint/2010/main" val="2374474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634548033"/>
              </p:ext>
            </p:extLst>
          </p:nvPr>
        </p:nvGraphicFramePr>
        <p:xfrm>
          <a:off x="1484311" y="685800"/>
          <a:ext cx="10018713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042B5824-48A7-4577-91F4-22D98DA66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974" y="1731263"/>
            <a:ext cx="10018713" cy="3722915"/>
          </a:xfrm>
        </p:spPr>
        <p:txBody>
          <a:bodyPr>
            <a:normAutofit/>
          </a:bodyPr>
          <a:lstStyle/>
          <a:p>
            <a:r>
              <a:rPr lang="tr-TR" sz="2800" dirty="0"/>
              <a:t>Kopmuş olan uzvun kanama kontrolü yapılır , temiz bir bezle yara kapatılır .</a:t>
            </a:r>
          </a:p>
          <a:p>
            <a:r>
              <a:rPr lang="tr-TR" sz="2800" dirty="0"/>
              <a:t>Kopmuş uzuv parçası  , su geçirmeyen plastik bir torbaya konur .</a:t>
            </a:r>
          </a:p>
          <a:p>
            <a:r>
              <a:rPr lang="tr-TR" sz="2800" dirty="0"/>
              <a:t>Ağzı sıkıca kapatılır , içinde bir ölçek suya iki ölçek buz konulmuş ikinci bir torba ya da bir kaba yerleştirilir . En fazla altı saatte içinde sağlık kuruluşuna sevki sağlanır 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E3F65C17-7B1F-4FA8-A9AB-B2CA9053CB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80689" y="3631746"/>
            <a:ext cx="1924050" cy="420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282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 kanaması olan hasta/yaralıya hangi pozisyon verilir?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8441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1484311" y="685800"/>
          <a:ext cx="10018713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CB7536D-2677-4CFC-8C63-05AC832BF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Kan dolaşım sistemini oluşturan yapılardan biri olup vücuttaki dokulara </a:t>
            </a:r>
            <a:r>
              <a:rPr lang="tr-TR" sz="2800" dirty="0" smtClean="0"/>
              <a:t>oksijen, </a:t>
            </a:r>
            <a:r>
              <a:rPr lang="tr-TR" sz="2800" dirty="0"/>
              <a:t>besin </a:t>
            </a:r>
            <a:r>
              <a:rPr lang="tr-TR" sz="2800" dirty="0" smtClean="0"/>
              <a:t>maddeleri, hormonlar, </a:t>
            </a:r>
            <a:r>
              <a:rPr lang="tr-TR" sz="2800" dirty="0"/>
              <a:t>bağışık elemanları vb. maddeleri taşıyan hayati bir </a:t>
            </a:r>
            <a:r>
              <a:rPr lang="tr-TR" sz="2800" dirty="0" smtClean="0"/>
              <a:t>sıvıdır.</a:t>
            </a:r>
          </a:p>
          <a:p>
            <a:r>
              <a:rPr lang="tr-TR" sz="2800" dirty="0" smtClean="0"/>
              <a:t>Dokulardaki </a:t>
            </a:r>
            <a:r>
              <a:rPr lang="tr-TR" sz="2800" dirty="0"/>
              <a:t>madde alış verişini </a:t>
            </a:r>
            <a:r>
              <a:rPr lang="tr-TR" sz="2800" dirty="0" smtClean="0"/>
              <a:t>sağlar, vücudun </a:t>
            </a:r>
            <a:r>
              <a:rPr lang="tr-TR" sz="2800" dirty="0"/>
              <a:t>asit baz dengesini </a:t>
            </a:r>
            <a:r>
              <a:rPr lang="tr-TR" sz="2800" dirty="0" smtClean="0"/>
              <a:t>korur, </a:t>
            </a:r>
            <a:r>
              <a:rPr lang="tr-TR" sz="2800" dirty="0"/>
              <a:t>ısı alış </a:t>
            </a:r>
            <a:r>
              <a:rPr lang="tr-TR" sz="2800" dirty="0" smtClean="0"/>
              <a:t>verişini, vücudu </a:t>
            </a:r>
            <a:r>
              <a:rPr lang="tr-TR" sz="2800" dirty="0"/>
              <a:t>savunan antikorların yapımını ve taşınmasını sağlar . </a:t>
            </a:r>
          </a:p>
        </p:txBody>
      </p:sp>
    </p:spTree>
    <p:extLst>
      <p:ext uri="{BB962C8B-B14F-4D97-AF65-F5344CB8AC3E}">
        <p14:creationId xmlns:p14="http://schemas.microsoft.com/office/powerpoint/2010/main" val="2453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1484311" y="685800"/>
          <a:ext cx="10018713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78B85CC-3989-437F-966F-062D27536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Normal, </a:t>
            </a:r>
            <a:r>
              <a:rPr lang="tr-TR" sz="2800" dirty="0"/>
              <a:t>yetişkin bir insanın vücudunda 5-7 litre kan bulunur .</a:t>
            </a:r>
          </a:p>
          <a:p>
            <a:r>
              <a:rPr lang="tr-TR" sz="2800" dirty="0"/>
              <a:t>Bu kanın %</a:t>
            </a:r>
            <a:r>
              <a:rPr lang="tr-TR" sz="2800" dirty="0" smtClean="0"/>
              <a:t>10’u  </a:t>
            </a:r>
            <a:r>
              <a:rPr lang="tr-TR" sz="2800" dirty="0"/>
              <a:t>kaybedilirse  </a:t>
            </a:r>
            <a:r>
              <a:rPr lang="tr-TR" sz="2800" dirty="0" smtClean="0"/>
              <a:t>halsizlik, yorgunluk, </a:t>
            </a:r>
            <a:r>
              <a:rPr lang="tr-TR" sz="2800" dirty="0"/>
              <a:t>baş dönmesi </a:t>
            </a:r>
          </a:p>
          <a:p>
            <a:r>
              <a:rPr lang="tr-TR" sz="2800" dirty="0"/>
              <a:t>Çarpıntı gibi belirtiler </a:t>
            </a:r>
            <a:r>
              <a:rPr lang="tr-TR" sz="2800" dirty="0" smtClean="0"/>
              <a:t>görülürken, </a:t>
            </a:r>
            <a:r>
              <a:rPr lang="tr-TR" sz="2800" dirty="0"/>
              <a:t>kan kaybı %20 olduğunda şok ve hayati tehlike ortaya çıkar . </a:t>
            </a:r>
          </a:p>
          <a:p>
            <a:r>
              <a:rPr lang="tr-TR" sz="2800" dirty="0" smtClean="0"/>
              <a:t>Kanama, </a:t>
            </a:r>
            <a:r>
              <a:rPr lang="tr-TR" sz="2800" dirty="0"/>
              <a:t>herhangi bir nedenle damar bütünlüğünün bozulması sonucu kanın damar dışına çıkmasıdır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903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206857593"/>
              </p:ext>
            </p:extLst>
          </p:nvPr>
        </p:nvGraphicFramePr>
        <p:xfrm>
          <a:off x="1459926" y="256469"/>
          <a:ext cx="10018713" cy="15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5D82299-52BC-41EF-A639-2AF627BD6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87296"/>
            <a:ext cx="10018713" cy="455980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tr-TR" sz="2800" dirty="0"/>
              <a:t>Atardamar </a:t>
            </a:r>
            <a:r>
              <a:rPr lang="tr-TR" sz="2800" dirty="0" smtClean="0"/>
              <a:t>Kanaması: Atardamarlar </a:t>
            </a:r>
            <a:r>
              <a:rPr lang="tr-TR" sz="2800" dirty="0"/>
              <a:t>kalpten çıkıp vücuda oksijeni bol temiz kanı taşıdıkları için kanın rengi açık kırmızı ve </a:t>
            </a:r>
            <a:r>
              <a:rPr lang="tr-TR" sz="2800" dirty="0" smtClean="0"/>
              <a:t>parlaktır. </a:t>
            </a:r>
            <a:r>
              <a:rPr lang="tr-TR" sz="2800" dirty="0"/>
              <a:t>Kanayan damar kalbe yaklaştıkça </a:t>
            </a:r>
            <a:r>
              <a:rPr lang="tr-TR" sz="2800" dirty="0" smtClean="0"/>
              <a:t>artan, </a:t>
            </a:r>
            <a:r>
              <a:rPr lang="tr-TR" sz="2800" dirty="0"/>
              <a:t>kalp atımlarıyla uyumlu fışkırma şeklinde </a:t>
            </a:r>
            <a:r>
              <a:rPr lang="tr-TR" sz="2800" dirty="0" smtClean="0"/>
              <a:t>kanar. </a:t>
            </a:r>
            <a:endParaRPr lang="tr-TR" sz="2800" dirty="0"/>
          </a:p>
          <a:p>
            <a:pPr marL="514350" indent="-514350">
              <a:buFont typeface="+mj-lt"/>
              <a:buAutoNum type="arabicParenR"/>
            </a:pPr>
            <a:r>
              <a:rPr lang="tr-TR" sz="2800" dirty="0"/>
              <a:t>Toplardamar </a:t>
            </a:r>
            <a:r>
              <a:rPr lang="tr-TR" sz="2800" dirty="0" smtClean="0"/>
              <a:t>Kanaması: </a:t>
            </a:r>
            <a:r>
              <a:rPr lang="tr-TR" sz="2800" dirty="0"/>
              <a:t>Vücuttaki kirli kanı  kalbe taşıyan </a:t>
            </a:r>
            <a:r>
              <a:rPr lang="tr-TR" sz="2800" dirty="0" smtClean="0"/>
              <a:t>damarlardır. </a:t>
            </a:r>
            <a:r>
              <a:rPr lang="tr-TR" sz="2800" dirty="0"/>
              <a:t>Kanamalar sürekli ve sızıntı şeklinde olur.</a:t>
            </a:r>
          </a:p>
          <a:p>
            <a:pPr marL="514350" indent="-514350">
              <a:buFont typeface="+mj-lt"/>
              <a:buAutoNum type="arabicParenR"/>
            </a:pPr>
            <a:r>
              <a:rPr lang="tr-TR" sz="2800" dirty="0"/>
              <a:t>Kılcal Damar </a:t>
            </a:r>
            <a:r>
              <a:rPr lang="tr-TR" sz="2800" dirty="0" smtClean="0"/>
              <a:t>Kanaması: </a:t>
            </a:r>
            <a:r>
              <a:rPr lang="tr-TR" sz="2800" dirty="0"/>
              <a:t>Dokular arası kan akışını </a:t>
            </a:r>
            <a:r>
              <a:rPr lang="tr-TR" sz="2800" dirty="0" smtClean="0"/>
              <a:t>sağlayan damarlardır. </a:t>
            </a:r>
            <a:r>
              <a:rPr lang="tr-TR" sz="2800" dirty="0"/>
              <a:t>Yavaş ve leke  şeklinde olan kanamadır çoğu kez müdahale gerektirmez . 	   </a:t>
            </a:r>
          </a:p>
        </p:txBody>
      </p:sp>
    </p:spTree>
    <p:extLst>
      <p:ext uri="{BB962C8B-B14F-4D97-AF65-F5344CB8AC3E}">
        <p14:creationId xmlns:p14="http://schemas.microsoft.com/office/powerpoint/2010/main" val="188037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1484311" y="685800"/>
          <a:ext cx="10018713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4819225-A5AC-4EE1-91DF-4F1D1895E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418115"/>
          </a:xfrm>
        </p:spPr>
        <p:txBody>
          <a:bodyPr>
            <a:noAutofit/>
          </a:bodyPr>
          <a:lstStyle/>
          <a:p>
            <a:r>
              <a:rPr lang="tr-TR" sz="2800" dirty="0"/>
              <a:t>İç </a:t>
            </a:r>
            <a:r>
              <a:rPr lang="tr-TR" sz="2800" dirty="0" smtClean="0"/>
              <a:t>Kanama: </a:t>
            </a:r>
            <a:r>
              <a:rPr lang="tr-TR" sz="2800" dirty="0"/>
              <a:t>İç organları besleyen damarların yırtılma , yaralanma gibi nedenlerle bütünlüğünün bozulması sonucu kanın vücut boşluklarına akmasıdır . </a:t>
            </a:r>
          </a:p>
          <a:p>
            <a:r>
              <a:rPr lang="tr-TR" sz="2800" dirty="0"/>
              <a:t>İç Kanama Belirti ve Bulguları: İç kanamanın en önemli sonuçlarından biri sıvı kaybına bağlı şok gelişmesidir . Kan kaybının derecesi bilinmediğinde şok bulguları ile kendini gösterir.</a:t>
            </a:r>
          </a:p>
        </p:txBody>
      </p:sp>
    </p:spTree>
    <p:extLst>
      <p:ext uri="{BB962C8B-B14F-4D97-AF65-F5344CB8AC3E}">
        <p14:creationId xmlns:p14="http://schemas.microsoft.com/office/powerpoint/2010/main" val="3124911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815882066"/>
              </p:ext>
            </p:extLst>
          </p:nvPr>
        </p:nvGraphicFramePr>
        <p:xfrm>
          <a:off x="1484310" y="315687"/>
          <a:ext cx="10018713" cy="1293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2F76DA3-DD0E-4D33-8373-B9E256B3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92224"/>
            <a:ext cx="10018713" cy="4271119"/>
          </a:xfrm>
        </p:spPr>
        <p:txBody>
          <a:bodyPr>
            <a:noAutofit/>
          </a:bodyPr>
          <a:lstStyle/>
          <a:p>
            <a:r>
              <a:rPr lang="tr-TR" sz="2800" dirty="0"/>
              <a:t>Baş dönmesi                                                   </a:t>
            </a:r>
          </a:p>
          <a:p>
            <a:r>
              <a:rPr lang="tr-TR" sz="2800" dirty="0"/>
              <a:t>Huzursuzluk ve halsizlik , bilinç derecesinin düşmesi   </a:t>
            </a:r>
          </a:p>
          <a:p>
            <a:r>
              <a:rPr lang="tr-TR" sz="2800" dirty="0"/>
              <a:t>Bulantı ve kusma </a:t>
            </a:r>
          </a:p>
          <a:p>
            <a:r>
              <a:rPr lang="tr-TR" sz="2800" dirty="0"/>
              <a:t>Ağızda kuruluk ve susuzluk hissi </a:t>
            </a:r>
          </a:p>
          <a:p>
            <a:r>
              <a:rPr lang="tr-TR" sz="2800" dirty="0"/>
              <a:t>Hızlı ve yüzeysel solunum ,hava açlığı</a:t>
            </a:r>
          </a:p>
          <a:p>
            <a:r>
              <a:rPr lang="tr-TR" sz="2800" dirty="0"/>
              <a:t>Zayıf ve hızlı nabız </a:t>
            </a:r>
          </a:p>
          <a:p>
            <a:r>
              <a:rPr lang="tr-TR" sz="2800" dirty="0"/>
              <a:t>Soğuk ve nemli cilt </a:t>
            </a:r>
          </a:p>
          <a:p>
            <a:r>
              <a:rPr lang="tr-TR" sz="2800" dirty="0"/>
              <a:t>Yüzde , dudak ve parmaklarda renk solukluğu</a:t>
            </a:r>
          </a:p>
        </p:txBody>
      </p:sp>
    </p:spTree>
    <p:extLst>
      <p:ext uri="{BB962C8B-B14F-4D97-AF65-F5344CB8AC3E}">
        <p14:creationId xmlns:p14="http://schemas.microsoft.com/office/powerpoint/2010/main" val="2427255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4216106711"/>
              </p:ext>
            </p:extLst>
          </p:nvPr>
        </p:nvGraphicFramePr>
        <p:xfrm>
          <a:off x="1484309" y="190500"/>
          <a:ext cx="10018713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7960410E-9005-4E3F-AE13-B89F2CC47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38529"/>
            <a:ext cx="10018713" cy="3852672"/>
          </a:xfrm>
        </p:spPr>
        <p:txBody>
          <a:bodyPr>
            <a:noAutofit/>
          </a:bodyPr>
          <a:lstStyle/>
          <a:p>
            <a:r>
              <a:rPr lang="tr-TR" dirty="0"/>
              <a:t>Hasta/yaralıya ağızdan hiçbir şey verilmemelidir .</a:t>
            </a:r>
          </a:p>
          <a:p>
            <a:r>
              <a:rPr lang="tr-TR" dirty="0"/>
              <a:t>Kalbe ve beyne yeterli kan gitmesini sağlamak amacıyla sırt üstü yatırıp, </a:t>
            </a:r>
          </a:p>
          <a:p>
            <a:pPr marL="0" indent="0">
              <a:buNone/>
            </a:pPr>
            <a:r>
              <a:rPr lang="tr-TR" dirty="0"/>
              <a:t>     ayaklar 25-30 cm yukarı kaldırılmalıdır (şok pozisyonu) .</a:t>
            </a:r>
          </a:p>
          <a:p>
            <a:r>
              <a:rPr lang="tr-TR" dirty="0"/>
              <a:t>Kusmaya karşı baş yana çevrilmelidir.</a:t>
            </a:r>
          </a:p>
          <a:p>
            <a:r>
              <a:rPr lang="tr-TR" dirty="0"/>
              <a:t>Baş ve göğüs travmalarında , kanama bu bölgelerde olacağından ,</a:t>
            </a:r>
          </a:p>
          <a:p>
            <a:pPr marL="0" indent="0">
              <a:buNone/>
            </a:pPr>
            <a:r>
              <a:rPr lang="tr-TR" dirty="0"/>
              <a:t>    kanayan bölgeyi kalp seviyesinden yukarı tutmak amacıyla hasta/yaralı</a:t>
            </a:r>
          </a:p>
          <a:p>
            <a:pPr marL="0" indent="0">
              <a:buNone/>
            </a:pPr>
            <a:r>
              <a:rPr lang="tr-TR" dirty="0"/>
              <a:t>     yarı otur pozisyona getirilmelidir . Gerekirse hava yolu açılmalıdır .</a:t>
            </a:r>
          </a:p>
          <a:p>
            <a:r>
              <a:rPr lang="tr-TR" dirty="0"/>
              <a:t>Üzeri örtülerek  , hasta / yaralı sıcaklığı korunur  .Tıbbi yardım istenmelidir.</a:t>
            </a:r>
          </a:p>
        </p:txBody>
      </p:sp>
    </p:spTree>
    <p:extLst>
      <p:ext uri="{BB962C8B-B14F-4D97-AF65-F5344CB8AC3E}">
        <p14:creationId xmlns:p14="http://schemas.microsoft.com/office/powerpoint/2010/main" val="592355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781397773"/>
              </p:ext>
            </p:extLst>
          </p:nvPr>
        </p:nvGraphicFramePr>
        <p:xfrm>
          <a:off x="1484311" y="685801"/>
          <a:ext cx="10018713" cy="12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81454104-B182-48A2-90CD-EEF00A8AD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056" y="1961169"/>
            <a:ext cx="9350829" cy="4452257"/>
          </a:xfrm>
        </p:spPr>
      </p:pic>
    </p:spTree>
    <p:extLst>
      <p:ext uri="{BB962C8B-B14F-4D97-AF65-F5344CB8AC3E}">
        <p14:creationId xmlns:p14="http://schemas.microsoft.com/office/powerpoint/2010/main" val="706681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485257296"/>
              </p:ext>
            </p:extLst>
          </p:nvPr>
        </p:nvGraphicFramePr>
        <p:xfrm>
          <a:off x="1484310" y="370115"/>
          <a:ext cx="10018713" cy="1507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111CD4A-5A5B-44C5-B852-A88A11C0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542" y="2072640"/>
            <a:ext cx="10018713" cy="4233672"/>
          </a:xfrm>
        </p:spPr>
        <p:txBody>
          <a:bodyPr>
            <a:normAutofit fontScale="85000" lnSpcReduction="20000"/>
          </a:bodyPr>
          <a:lstStyle/>
          <a:p>
            <a:r>
              <a:rPr lang="tr-TR" sz="3300" dirty="0"/>
              <a:t>Burun </a:t>
            </a:r>
            <a:r>
              <a:rPr lang="tr-TR" sz="3300" dirty="0" smtClean="0"/>
              <a:t>Kanaması: </a:t>
            </a:r>
            <a:r>
              <a:rPr lang="tr-TR" sz="3300" dirty="0"/>
              <a:t>Sık rastlanan acil durumlardan </a:t>
            </a:r>
            <a:r>
              <a:rPr lang="tr-TR" sz="3300" dirty="0" smtClean="0"/>
              <a:t>biridir. </a:t>
            </a:r>
            <a:r>
              <a:rPr lang="tr-TR" sz="3300" dirty="0"/>
              <a:t>Burun </a:t>
            </a:r>
            <a:r>
              <a:rPr lang="tr-TR" sz="3300" dirty="0" smtClean="0"/>
              <a:t>kanamaları, </a:t>
            </a:r>
            <a:r>
              <a:rPr lang="tr-TR" sz="3300" dirty="0"/>
              <a:t>kafatası </a:t>
            </a:r>
            <a:r>
              <a:rPr lang="tr-TR" sz="3300" dirty="0" smtClean="0"/>
              <a:t>kırığı, yüz yaralanmaları, enfeksiyonlar </a:t>
            </a:r>
            <a:r>
              <a:rPr lang="tr-TR" sz="3300" dirty="0"/>
              <a:t>ve bazı kan hastalıkları nedeniyle </a:t>
            </a:r>
            <a:r>
              <a:rPr lang="tr-TR" sz="3300" dirty="0" smtClean="0"/>
              <a:t>görülebilir. </a:t>
            </a:r>
          </a:p>
          <a:p>
            <a:r>
              <a:rPr lang="tr-TR" sz="3300" dirty="0" smtClean="0"/>
              <a:t>Burundan </a:t>
            </a:r>
            <a:r>
              <a:rPr lang="tr-TR" sz="3300" dirty="0"/>
              <a:t>çıkan kanın yanında hastanın yuttuğu miktar da dikkate </a:t>
            </a:r>
            <a:r>
              <a:rPr lang="tr-TR" sz="3300" dirty="0" smtClean="0"/>
              <a:t>alınmalı, </a:t>
            </a:r>
            <a:r>
              <a:rPr lang="tr-TR" sz="3300" dirty="0"/>
              <a:t>kan kaybı konusunda </a:t>
            </a:r>
            <a:r>
              <a:rPr lang="tr-TR" sz="3300" dirty="0" smtClean="0"/>
              <a:t>yanılmamalıdır. </a:t>
            </a:r>
            <a:r>
              <a:rPr lang="tr-TR" sz="3300" dirty="0"/>
              <a:t>Yutulan kan bulantı ve kusmaya neden </a:t>
            </a:r>
            <a:r>
              <a:rPr lang="tr-TR" sz="3300" dirty="0" smtClean="0"/>
              <a:t>olur. </a:t>
            </a:r>
            <a:r>
              <a:rPr lang="tr-TR" sz="3300" dirty="0"/>
              <a:t>Burun kanamalarında şu uygulamalar </a:t>
            </a:r>
            <a:r>
              <a:rPr lang="tr-TR" sz="3300" dirty="0" smtClean="0"/>
              <a:t>yapılır: </a:t>
            </a:r>
            <a:endParaRPr lang="tr-TR" sz="3300" dirty="0"/>
          </a:p>
          <a:p>
            <a:r>
              <a:rPr lang="tr-TR" sz="3100" dirty="0"/>
              <a:t>Hasta/yaralı sakinleştirilir ,</a:t>
            </a:r>
          </a:p>
          <a:p>
            <a:r>
              <a:rPr lang="tr-TR" sz="3100" dirty="0"/>
              <a:t>Hasta/yaralı oturur pozisyona getirilir,</a:t>
            </a:r>
          </a:p>
          <a:p>
            <a:r>
              <a:rPr lang="tr-TR" sz="3100" dirty="0"/>
              <a:t>Burun kanatları parmaklarla sıkılır ,ağızdan nefes alınması sağlanır 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2066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aks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Paralaks</Template>
  <TotalTime>369</TotalTime>
  <Words>804</Words>
  <Application>Microsoft Office PowerPoint</Application>
  <PresentationFormat>Özel</PresentationFormat>
  <Paragraphs>69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Paralaks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TURNİKE UYGULANACAK DURUMLAR </vt:lpstr>
      <vt:lpstr>PowerPoint Sunusu</vt:lpstr>
      <vt:lpstr>Örnek soru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KANAMALARDA İLK YARDIM</dc:title>
  <dc:creator>ibrahim bayverdi</dc:creator>
  <cp:lastModifiedBy>hp</cp:lastModifiedBy>
  <cp:revision>37</cp:revision>
  <dcterms:created xsi:type="dcterms:W3CDTF">2019-03-05T17:08:06Z</dcterms:created>
  <dcterms:modified xsi:type="dcterms:W3CDTF">2019-12-09T15:05:31Z</dcterms:modified>
</cp:coreProperties>
</file>