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VARYANS ANALİZİ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271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02873" y="1138844"/>
            <a:ext cx="839585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/>
              <a:t>VARYANS ANALİZİ</a:t>
            </a:r>
            <a:endParaRPr lang="tr-TR" sz="3200" dirty="0"/>
          </a:p>
          <a:p>
            <a:r>
              <a:rPr lang="tr-TR" dirty="0"/>
              <a:t> </a:t>
            </a:r>
          </a:p>
          <a:p>
            <a:r>
              <a:rPr lang="tr-TR" sz="3200" dirty="0"/>
              <a:t>Parametrik test varsayımları yerine getirildiğinde ölçümle belirtilen bir değişken yönünden ikiden çok bağımsız grup fark olup olmadığını test etmek için kullanılan bir yöntemdir. </a:t>
            </a:r>
          </a:p>
          <a:p>
            <a:r>
              <a:rPr lang="tr-TR" sz="3200" dirty="0"/>
              <a:t> </a:t>
            </a:r>
          </a:p>
          <a:p>
            <a:r>
              <a:rPr lang="tr-TR" sz="3200" dirty="0" err="1"/>
              <a:t>Varyans</a:t>
            </a:r>
            <a:r>
              <a:rPr lang="tr-TR" sz="3200" dirty="0"/>
              <a:t> analizi tek yönlü, iki yönlü ya da çok yönlü olarak uygulanabilir.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889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886989" y="723207"/>
            <a:ext cx="9684327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3200" dirty="0"/>
              <a:t>İki ve daha çok yönlü </a:t>
            </a:r>
            <a:r>
              <a:rPr lang="tr-TR" sz="3200" dirty="0" err="1"/>
              <a:t>varyans</a:t>
            </a:r>
            <a:r>
              <a:rPr lang="tr-TR" sz="3200" dirty="0"/>
              <a:t> analizinde değişkenler arasında etkileşim incelenebilir.</a:t>
            </a:r>
          </a:p>
          <a:p>
            <a:r>
              <a:rPr lang="tr-TR" sz="3200" dirty="0"/>
              <a:t> </a:t>
            </a:r>
          </a:p>
          <a:p>
            <a:pPr lvl="0"/>
            <a:r>
              <a:rPr lang="tr-TR" sz="3200" dirty="0"/>
              <a:t>Çeşitli varyasyon kaynaklarının toplam varyasyona yaptıkları katkı hesaplanabilir.</a:t>
            </a:r>
          </a:p>
          <a:p>
            <a:r>
              <a:rPr lang="tr-TR" sz="3200" dirty="0"/>
              <a:t>  </a:t>
            </a:r>
          </a:p>
          <a:p>
            <a:pPr lvl="0"/>
            <a:r>
              <a:rPr lang="tr-TR" sz="3200" dirty="0" err="1"/>
              <a:t>Varyans</a:t>
            </a:r>
            <a:r>
              <a:rPr lang="tr-TR" sz="3200" dirty="0"/>
              <a:t> </a:t>
            </a:r>
            <a:r>
              <a:rPr lang="tr-TR" sz="3200" dirty="0" err="1"/>
              <a:t>analzi</a:t>
            </a:r>
            <a:r>
              <a:rPr lang="tr-TR" sz="3200" dirty="0"/>
              <a:t> bağımsız gruplarda uygulanır. Ancak, bağımlı gruplarda, yani aynı bireylerden 2 den fazla ölçümlerin alındığı durumlarda “Tekrarlı ölçümlerde </a:t>
            </a:r>
            <a:r>
              <a:rPr lang="tr-TR" sz="3200" dirty="0" err="1"/>
              <a:t>varyans</a:t>
            </a:r>
            <a:r>
              <a:rPr lang="tr-TR" sz="3200" dirty="0"/>
              <a:t> analiz” tekniği uygulanır.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852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028305" y="1022465"/>
            <a:ext cx="9326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/>
              <a:t>DOĞRU KULLANIM İÇİN GEREKLİ KOŞULLAR</a:t>
            </a:r>
            <a:endParaRPr lang="tr-TR" sz="3200" dirty="0"/>
          </a:p>
          <a:p>
            <a:r>
              <a:rPr lang="tr-TR" sz="3200" dirty="0"/>
              <a:t> </a:t>
            </a:r>
          </a:p>
          <a:p>
            <a:pPr lvl="0"/>
            <a:r>
              <a:rPr lang="tr-TR" sz="3200" dirty="0"/>
              <a:t>Deney düzenlenirken karşılaştırılacak gruplardaki bireylerin birbirine benzer olmasına dikkat edilmelidir. Karşılaştırılacak gruplar homojen olmalıdır.</a:t>
            </a:r>
          </a:p>
          <a:p>
            <a:r>
              <a:rPr lang="tr-TR" sz="3200" dirty="0"/>
              <a:t> </a:t>
            </a:r>
          </a:p>
          <a:p>
            <a:pPr lvl="0"/>
            <a:r>
              <a:rPr lang="tr-TR" sz="3200" dirty="0"/>
              <a:t>Parametrik test varsayımları yerine getirilmelidir. Eğer veriler normal dağılım özelliği göstermiyorlarsa transformasyonlar kullanılarak varsayımlar yerine getirilmeye çalışılır.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97360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820487" y="922713"/>
            <a:ext cx="910243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tr-TR" sz="3200" dirty="0"/>
              <a:t>Gruplar birbirinden bağımsız olmalıdır. Bağımlı gruplarda </a:t>
            </a:r>
            <a:r>
              <a:rPr lang="tr-TR" sz="3200" dirty="0" err="1"/>
              <a:t>varyans</a:t>
            </a:r>
            <a:r>
              <a:rPr lang="tr-TR" sz="3200" dirty="0"/>
              <a:t> analizi uygulanmaz, tekrarlı ölçümlerde </a:t>
            </a:r>
            <a:r>
              <a:rPr lang="tr-TR" sz="3200" dirty="0" err="1"/>
              <a:t>varyans</a:t>
            </a:r>
            <a:r>
              <a:rPr lang="tr-TR" sz="3200" dirty="0"/>
              <a:t> analizi kullanılır</a:t>
            </a:r>
            <a:r>
              <a:rPr lang="tr-TR" sz="3200" dirty="0" smtClean="0"/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tr-TR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tr-TR" sz="3200" dirty="0"/>
              <a:t>Gruplardaki denek sayısının 30’dan az olmaması araştırma sonuçlarının sağlığı yönünden </a:t>
            </a:r>
            <a:r>
              <a:rPr lang="tr-TR" sz="3200"/>
              <a:t>önemlidir</a:t>
            </a:r>
            <a:r>
              <a:rPr lang="tr-TR" sz="3200" smtClean="0"/>
              <a:t>.</a:t>
            </a:r>
          </a:p>
          <a:p>
            <a:pPr lvl="0"/>
            <a:endParaRPr lang="tr-TR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tr-TR" sz="3200" dirty="0"/>
              <a:t>Gruplardaki denek sayıları eşit veya birbirine yakın olmalıdır.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871594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59</Words>
  <Application>Microsoft Office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VARYANS ANALİZİ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VARYANS ANALİZİ </dc:title>
  <dc:creator>sgurcan</dc:creator>
  <cp:lastModifiedBy>sgurcan</cp:lastModifiedBy>
  <cp:revision>1</cp:revision>
  <dcterms:created xsi:type="dcterms:W3CDTF">2017-11-14T12:42:00Z</dcterms:created>
  <dcterms:modified xsi:type="dcterms:W3CDTF">2017-11-14T12:47:10Z</dcterms:modified>
</cp:coreProperties>
</file>