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4F75B2-3017-48F7-AE71-6B26792B7990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E6FA9C-9809-45AA-AA7A-E00CF08D84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6353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 smtClean="0"/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E6FA9C-9809-45AA-AA7A-E00CF08D845C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4356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r-PK" dirty="0" smtClean="0"/>
              <a:t>خطوط نویسی </a:t>
            </a:r>
            <a:endParaRPr lang="tr-TR" dirty="0"/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r>
              <a:rPr lang="ur-PK" dirty="0" smtClean="0"/>
              <a:t>خط کو نامہ اور  مکتوب بھی کہتے ہیں ۔ لکھنے والا کاتب یا مکتوب  اور جسے خط لکھا جا رہا ہو، وہ  مکتوب الیہ کہلاتا ہے ۔ موجود زمانے میں مکتوب نگاری کا انداز مدل چکا ہے ۔ طویل تمہیدی فقرات اور لمبے لمبے القاب و آداب ترک ہو چکے ہیں اور مطلب کی بات کو سیدھے سادھے اور مخقر انداز میں بیان کرنا خط  کی خوبی سمجھا جاتا ہے ۔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841250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r-PK" dirty="0" smtClean="0"/>
              <a:t>خط کے حصے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endParaRPr lang="ur-PK" dirty="0" smtClean="0"/>
          </a:p>
          <a:p>
            <a:pPr algn="r"/>
            <a:r>
              <a:rPr lang="ur-PK" dirty="0" smtClean="0"/>
              <a:t>مقام روانگی اور تاریخ </a:t>
            </a:r>
          </a:p>
          <a:p>
            <a:pPr algn="r"/>
            <a:r>
              <a:rPr lang="ur-PK" dirty="0" smtClean="0"/>
              <a:t>القاب و آداب </a:t>
            </a:r>
          </a:p>
          <a:p>
            <a:pPr algn="r"/>
            <a:r>
              <a:rPr lang="ur-PK" dirty="0" smtClean="0"/>
              <a:t>مضمون خط </a:t>
            </a:r>
          </a:p>
          <a:p>
            <a:pPr algn="r"/>
            <a:r>
              <a:rPr lang="ur-PK" dirty="0" smtClean="0"/>
              <a:t>خاتمہ </a:t>
            </a:r>
          </a:p>
          <a:p>
            <a:pPr algn="r"/>
            <a:r>
              <a:rPr lang="ur-PK" dirty="0" smtClean="0"/>
              <a:t>مکتوب الیہ کا پتہ </a:t>
            </a:r>
          </a:p>
          <a:p>
            <a:pPr marL="0" indent="0" algn="r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739006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r-PK" dirty="0" smtClean="0"/>
              <a:t>القاب و آداب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dirty="0" smtClean="0"/>
              <a:t>مکتوب الیہ                 القاب و آداب               خاتمہ    </a:t>
            </a:r>
          </a:p>
          <a:p>
            <a:pPr marL="0" indent="0" algn="r">
              <a:buNone/>
            </a:pPr>
            <a:r>
              <a:rPr lang="ur-PK" dirty="0" smtClean="0"/>
              <a:t>والد        پیارے ابا جان !   السلام علیکم     فرما نبردار</a:t>
            </a:r>
          </a:p>
          <a:p>
            <a:pPr marL="0" indent="0" algn="r">
              <a:buNone/>
            </a:pPr>
            <a:r>
              <a:rPr lang="ur-PK" dirty="0" smtClean="0"/>
              <a:t>والد     محترم  جناب والد صاحب! آداب       فرمانبردار </a:t>
            </a:r>
          </a:p>
          <a:p>
            <a:pPr marL="0" indent="0" algn="r">
              <a:buNone/>
            </a:pPr>
            <a:r>
              <a:rPr lang="ur-PK" dirty="0" smtClean="0"/>
              <a:t>والدہ     پیاری امی جان !  آداب        آپ کا فرمانبرداربیٹا</a:t>
            </a:r>
          </a:p>
          <a:p>
            <a:pPr marL="0" indent="0" algn="r">
              <a:buNone/>
            </a:pPr>
            <a:r>
              <a:rPr lang="ur-PK" dirty="0" smtClean="0"/>
              <a:t>والدہ     محترم  والدہ صاحبہ! تسلیمات آپ کا فرمانبردار بیٹا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0906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r-PK" dirty="0"/>
              <a:t>القاب و آداب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r>
              <a:rPr lang="ur-PK" dirty="0"/>
              <a:t>مکتوب الیہ                 القاب و آداب               خاتمہ </a:t>
            </a:r>
            <a:r>
              <a:rPr lang="ur-PK" dirty="0" smtClean="0"/>
              <a:t> </a:t>
            </a:r>
          </a:p>
          <a:p>
            <a:pPr algn="r"/>
            <a:endParaRPr lang="ur-PK" dirty="0"/>
          </a:p>
          <a:p>
            <a:pPr algn="r"/>
            <a:r>
              <a:rPr lang="ur-PK" dirty="0" smtClean="0"/>
              <a:t>  دادا          قبلہ  محترم دادا جان ! آداب        آپ کا پوتا</a:t>
            </a:r>
          </a:p>
          <a:p>
            <a:pPr marL="0" indent="0" algn="r">
              <a:buNone/>
            </a:pPr>
            <a:r>
              <a:rPr lang="ur-PK" dirty="0" smtClean="0"/>
              <a:t>دادی  پیاری دادی امی صاحبہ ! تسلیمات        آپ کی پوتی </a:t>
            </a:r>
          </a:p>
          <a:p>
            <a:pPr marL="0" indent="0" algn="r">
              <a:buNone/>
            </a:pPr>
            <a:r>
              <a:rPr lang="ur-PK" dirty="0" smtClean="0"/>
              <a:t>نانا    واجب الاحترام نانا جان،  مودبانہ سلام    آپ کا نواسا </a:t>
            </a:r>
          </a:p>
          <a:p>
            <a:pPr marL="0" indent="0" algn="r">
              <a:buNone/>
            </a:pPr>
            <a:r>
              <a:rPr lang="ur-PK" dirty="0" smtClean="0"/>
              <a:t>نانی       پیاری نانی جان ! تسلیمات             آپ کی نواسی  </a:t>
            </a:r>
            <a:endParaRPr lang="ur-PK" dirty="0"/>
          </a:p>
        </p:txBody>
      </p:sp>
    </p:spTree>
    <p:extLst>
      <p:ext uri="{BB962C8B-B14F-4D97-AF65-F5344CB8AC3E}">
        <p14:creationId xmlns:p14="http://schemas.microsoft.com/office/powerpoint/2010/main" val="1321333680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187</Words>
  <Application>Microsoft Office PowerPoint</Application>
  <PresentationFormat>Ekran Gösterisi (4:3)</PresentationFormat>
  <Paragraphs>23</Paragraphs>
  <Slides>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Ofis Teması</vt:lpstr>
      <vt:lpstr>خطوط نویسی </vt:lpstr>
      <vt:lpstr>خط کے حصے </vt:lpstr>
      <vt:lpstr>القاب و آداب </vt:lpstr>
      <vt:lpstr>القاب و آداب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6</cp:revision>
  <dcterms:created xsi:type="dcterms:W3CDTF">2020-05-01T13:09:35Z</dcterms:created>
  <dcterms:modified xsi:type="dcterms:W3CDTF">2020-05-01T14:13:24Z</dcterms:modified>
</cp:coreProperties>
</file>