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1" r:id="rId3"/>
    <p:sldId id="258" r:id="rId4"/>
    <p:sldId id="257" r:id="rId5"/>
    <p:sldId id="260"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3DBEDB0-49E2-4CF2-8D2F-B783B0F0C3B7}"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1512594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DBEDB0-49E2-4CF2-8D2F-B783B0F0C3B7}"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2114011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DBEDB0-49E2-4CF2-8D2F-B783B0F0C3B7}"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2509079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3DBEDB0-49E2-4CF2-8D2F-B783B0F0C3B7}"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38228626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3DBEDB0-49E2-4CF2-8D2F-B783B0F0C3B7}" type="datetimeFigureOut">
              <a:rPr lang="tr-TR" smtClean="0"/>
              <a:t>24.05.2019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438436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3DBEDB0-49E2-4CF2-8D2F-B783B0F0C3B7}"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823474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3DBEDB0-49E2-4CF2-8D2F-B783B0F0C3B7}" type="datetimeFigureOut">
              <a:rPr lang="tr-TR" smtClean="0"/>
              <a:t>24.05.2019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2109366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3DBEDB0-49E2-4CF2-8D2F-B783B0F0C3B7}" type="datetimeFigureOut">
              <a:rPr lang="tr-TR" smtClean="0"/>
              <a:t>24.05.2019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995817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3DBEDB0-49E2-4CF2-8D2F-B783B0F0C3B7}" type="datetimeFigureOut">
              <a:rPr lang="tr-TR" smtClean="0"/>
              <a:t>24.05.2019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14858202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3DBEDB0-49E2-4CF2-8D2F-B783B0F0C3B7}"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3074106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3DBEDB0-49E2-4CF2-8D2F-B783B0F0C3B7}" type="datetimeFigureOut">
              <a:rPr lang="tr-TR" smtClean="0"/>
              <a:t>24.05.2019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37FEA28-BAFF-4F31-B3AA-0AD449CEAD5F}" type="slidenum">
              <a:rPr lang="tr-TR" smtClean="0"/>
              <a:t>‹#›</a:t>
            </a:fld>
            <a:endParaRPr lang="tr-TR"/>
          </a:p>
        </p:txBody>
      </p:sp>
    </p:spTree>
    <p:extLst>
      <p:ext uri="{BB962C8B-B14F-4D97-AF65-F5344CB8AC3E}">
        <p14:creationId xmlns:p14="http://schemas.microsoft.com/office/powerpoint/2010/main" val="858375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DBEDB0-49E2-4CF2-8D2F-B783B0F0C3B7}" type="datetimeFigureOut">
              <a:rPr lang="tr-TR" smtClean="0"/>
              <a:t>24.05.2019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7FEA28-BAFF-4F31-B3AA-0AD449CEAD5F}" type="slidenum">
              <a:rPr lang="tr-TR" smtClean="0"/>
              <a:t>‹#›</a:t>
            </a:fld>
            <a:endParaRPr lang="tr-TR"/>
          </a:p>
        </p:txBody>
      </p:sp>
    </p:spTree>
    <p:extLst>
      <p:ext uri="{BB962C8B-B14F-4D97-AF65-F5344CB8AC3E}">
        <p14:creationId xmlns:p14="http://schemas.microsoft.com/office/powerpoint/2010/main" val="3681623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 Nedir?</a:t>
            </a:r>
            <a:endParaRPr lang="tr-TR" dirty="0"/>
          </a:p>
        </p:txBody>
      </p:sp>
      <p:sp>
        <p:nvSpPr>
          <p:cNvPr id="3" name="İçerik Yer Tutucusu 2"/>
          <p:cNvSpPr>
            <a:spLocks noGrp="1"/>
          </p:cNvSpPr>
          <p:nvPr>
            <p:ph idx="1"/>
          </p:nvPr>
        </p:nvSpPr>
        <p:spPr/>
        <p:txBody>
          <a:bodyPr>
            <a:normAutofit/>
          </a:bodyPr>
          <a:lstStyle/>
          <a:p>
            <a:pPr marL="0" indent="0" algn="just">
              <a:lnSpc>
                <a:spcPct val="150000"/>
              </a:lnSpc>
              <a:buNone/>
            </a:pPr>
            <a:r>
              <a:rPr lang="tr-TR" dirty="0"/>
              <a:t>1.   Ceza (karşılık), mükâfat, hüküm, hesap. </a:t>
            </a:r>
            <a:r>
              <a:rPr lang="tr-TR" dirty="0" err="1"/>
              <a:t>Fâtiha</a:t>
            </a:r>
            <a:r>
              <a:rPr lang="tr-TR" dirty="0"/>
              <a:t> </a:t>
            </a:r>
            <a:r>
              <a:rPr lang="tr-TR" dirty="0" err="1"/>
              <a:t>sûresi</a:t>
            </a:r>
            <a:r>
              <a:rPr lang="tr-TR" dirty="0"/>
              <a:t> 4, Nur Suresi 25</a:t>
            </a:r>
            <a:br>
              <a:rPr lang="tr-TR" dirty="0"/>
            </a:br>
            <a:r>
              <a:rPr lang="tr-TR" dirty="0"/>
              <a:t>2. Üstün gelme, hâkimiyet, zelil kılma, zorlama. </a:t>
            </a:r>
            <a:r>
              <a:rPr lang="tr-TR" dirty="0" err="1"/>
              <a:t>Nahl</a:t>
            </a:r>
            <a:r>
              <a:rPr lang="tr-TR" dirty="0"/>
              <a:t> </a:t>
            </a:r>
            <a:r>
              <a:rPr lang="tr-TR" dirty="0" err="1"/>
              <a:t>Sûresi</a:t>
            </a:r>
            <a:r>
              <a:rPr lang="tr-TR" dirty="0"/>
              <a:t> 52. </a:t>
            </a:r>
            <a:br>
              <a:rPr lang="tr-TR" dirty="0"/>
            </a:br>
            <a:r>
              <a:rPr lang="tr-TR" dirty="0"/>
              <a:t>3. </a:t>
            </a:r>
            <a:r>
              <a:rPr lang="tr-TR" dirty="0" err="1"/>
              <a:t>İtaat,z</a:t>
            </a:r>
            <a:r>
              <a:rPr lang="tr-TR" dirty="0"/>
              <a:t> teslimiyet, hizmet, ibadet. Bakara </a:t>
            </a:r>
            <a:r>
              <a:rPr lang="tr-TR" dirty="0" err="1"/>
              <a:t>Sûresi</a:t>
            </a:r>
            <a:r>
              <a:rPr lang="tr-TR" dirty="0"/>
              <a:t> (2/132)     </a:t>
            </a:r>
            <a:br>
              <a:rPr lang="tr-TR" dirty="0"/>
            </a:br>
            <a:endParaRPr lang="tr-TR" dirty="0"/>
          </a:p>
        </p:txBody>
      </p:sp>
    </p:spTree>
    <p:extLst>
      <p:ext uri="{BB962C8B-B14F-4D97-AF65-F5344CB8AC3E}">
        <p14:creationId xmlns:p14="http://schemas.microsoft.com/office/powerpoint/2010/main" val="1404819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61951" y="1516866"/>
            <a:ext cx="10515600" cy="4351338"/>
          </a:xfrm>
        </p:spPr>
        <p:txBody>
          <a:bodyPr/>
          <a:lstStyle/>
          <a:p>
            <a:pPr marL="0" indent="0" algn="just">
              <a:buNone/>
            </a:pPr>
            <a:r>
              <a:rPr lang="tr-TR" dirty="0" smtClean="0"/>
              <a:t>4. Âdet</a:t>
            </a:r>
            <a:r>
              <a:rPr lang="tr-TR" dirty="0"/>
              <a:t>, yol, kanun, şeriat, millet, mezhep. “Benim mezhep ve meşrebim budur” anlamındaki, “</a:t>
            </a:r>
            <a:r>
              <a:rPr lang="tr-TR" dirty="0" err="1"/>
              <a:t>Mâ</a:t>
            </a:r>
            <a:r>
              <a:rPr lang="tr-TR" dirty="0"/>
              <a:t> </a:t>
            </a:r>
            <a:r>
              <a:rPr lang="tr-TR" dirty="0" err="1"/>
              <a:t>zâle</a:t>
            </a:r>
            <a:r>
              <a:rPr lang="tr-TR" dirty="0"/>
              <a:t> </a:t>
            </a:r>
            <a:r>
              <a:rPr lang="tr-TR" dirty="0" err="1"/>
              <a:t>zâlike</a:t>
            </a:r>
            <a:r>
              <a:rPr lang="tr-TR" dirty="0"/>
              <a:t> dinî ve </a:t>
            </a:r>
            <a:r>
              <a:rPr lang="tr-TR" dirty="0" err="1"/>
              <a:t>deydenî</a:t>
            </a:r>
            <a:r>
              <a:rPr lang="tr-TR" dirty="0"/>
              <a:t>” ifadesinde geçen din kelimesi bu gruba örnek olarak verilebilir. “</a:t>
            </a:r>
            <a:r>
              <a:rPr lang="tr-TR" dirty="0" err="1"/>
              <a:t>Resûlullah</a:t>
            </a:r>
            <a:r>
              <a:rPr lang="tr-TR" dirty="0"/>
              <a:t> kavminin dini üzerinde idi” ifadesindeki din kelimesi âdet anlamında kullanılmıştır ki bu husus onun Hz. </a:t>
            </a:r>
            <a:r>
              <a:rPr lang="tr-TR" dirty="0" err="1"/>
              <a:t>İbrâhim’den</a:t>
            </a:r>
            <a:r>
              <a:rPr lang="tr-TR" dirty="0"/>
              <a:t> kalma bazı âdetlere uyduğunu gösterir. </a:t>
            </a:r>
          </a:p>
        </p:txBody>
      </p:sp>
    </p:spTree>
    <p:extLst>
      <p:ext uri="{BB962C8B-B14F-4D97-AF65-F5344CB8AC3E}">
        <p14:creationId xmlns:p14="http://schemas.microsoft.com/office/powerpoint/2010/main" val="4154017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3202" y="875764"/>
            <a:ext cx="10515600" cy="1325563"/>
          </a:xfrm>
        </p:spPr>
        <p:txBody>
          <a:bodyPr/>
          <a:lstStyle/>
          <a:p>
            <a:r>
              <a:rPr lang="tr-TR" dirty="0" smtClean="0"/>
              <a:t>Din- Kültür İlişkisi</a:t>
            </a:r>
            <a:endParaRPr lang="tr-TR" dirty="0"/>
          </a:p>
        </p:txBody>
      </p:sp>
      <p:sp>
        <p:nvSpPr>
          <p:cNvPr id="3" name="İçerik Yer Tutucusu 2"/>
          <p:cNvSpPr>
            <a:spLocks noGrp="1"/>
          </p:cNvSpPr>
          <p:nvPr>
            <p:ph idx="1"/>
          </p:nvPr>
        </p:nvSpPr>
        <p:spPr>
          <a:xfrm>
            <a:off x="933202" y="2348139"/>
            <a:ext cx="10515600" cy="4351338"/>
          </a:xfrm>
        </p:spPr>
        <p:txBody>
          <a:bodyPr/>
          <a:lstStyle/>
          <a:p>
            <a:pPr>
              <a:lnSpc>
                <a:spcPct val="150000"/>
              </a:lnSpc>
            </a:pPr>
            <a:r>
              <a:rPr lang="tr-TR" dirty="0"/>
              <a:t>Her dinî kültürün din kavramını ifade etmek üzere seçtiği kelimelere ait anlamların ortak noktasının “yol, inanç, âdet, bağ, kulluk” olduğu söylenebilir. Bütün bu kelimeler, kökleri insanın iç hayatında bulunan ve semereleri çeşitli davranışlarla tezahür eden köklü ve evrensel bir fenomeni ifade etmeyi amaçlar. </a:t>
            </a:r>
          </a:p>
        </p:txBody>
      </p:sp>
    </p:spTree>
    <p:extLst>
      <p:ext uri="{BB962C8B-B14F-4D97-AF65-F5344CB8AC3E}">
        <p14:creationId xmlns:p14="http://schemas.microsoft.com/office/powerpoint/2010/main" val="1060032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821" y="269957"/>
            <a:ext cx="10515600" cy="4351338"/>
          </a:xfrm>
        </p:spPr>
        <p:txBody>
          <a:bodyPr>
            <a:noAutofit/>
          </a:bodyPr>
          <a:lstStyle/>
          <a:p>
            <a:pPr>
              <a:lnSpc>
                <a:spcPct val="160000"/>
              </a:lnSpc>
            </a:pPr>
            <a:r>
              <a:rPr lang="tr-TR" sz="2500" dirty="0"/>
              <a:t>Din bilimleri, </a:t>
            </a:r>
            <a:r>
              <a:rPr lang="tr-TR" sz="2500" dirty="0" smtClean="0"/>
              <a:t> XVII. yüzyıldan itibaren İngiltere, Fransa ve Almanya’da dinin ilmî bir şekilde </a:t>
            </a:r>
            <a:r>
              <a:rPr lang="tr-TR" sz="2500" dirty="0" err="1" smtClean="0"/>
              <a:t>kavranılması</a:t>
            </a:r>
            <a:r>
              <a:rPr lang="tr-TR" sz="2500" dirty="0" smtClean="0"/>
              <a:t> yolundaki çalışmalar sonucu aydınlanma devrinin bir mahsulü olmuştur. Özellikle XIX. yüzyılda din olgusunu rasyonel bir şekilde kavrama düşüncesinin yoğun tesiriyle din bilimleri alanında çok önemli gelişmeler kaydedilmiş, böylece </a:t>
            </a:r>
            <a:r>
              <a:rPr lang="tr-TR" sz="2500" dirty="0" err="1" smtClean="0"/>
              <a:t>mânevî</a:t>
            </a:r>
            <a:r>
              <a:rPr lang="tr-TR" sz="2500" dirty="0" smtClean="0"/>
              <a:t> ilimler tabiat ilimlerinden ayrı bir grup altında incelenme imkânı bulmuştur. </a:t>
            </a:r>
          </a:p>
        </p:txBody>
      </p:sp>
    </p:spTree>
    <p:extLst>
      <p:ext uri="{BB962C8B-B14F-4D97-AF65-F5344CB8AC3E}">
        <p14:creationId xmlns:p14="http://schemas.microsoft.com/office/powerpoint/2010/main" val="3858719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63782" y="1935678"/>
            <a:ext cx="10319657" cy="2485296"/>
          </a:xfrm>
          <a:prstGeom prst="rect">
            <a:avLst/>
          </a:prstGeom>
        </p:spPr>
        <p:txBody>
          <a:bodyPr wrap="square">
            <a:spAutoFit/>
          </a:bodyPr>
          <a:lstStyle/>
          <a:p>
            <a:pPr>
              <a:lnSpc>
                <a:spcPct val="160000"/>
              </a:lnSpc>
            </a:pPr>
            <a:r>
              <a:rPr lang="tr-TR" sz="2500" dirty="0"/>
              <a:t>Modern bilginler ilimleri sınıflandırırken bir ana bölüme de din bilimleri adını verirler. Bu bölüme dinler tarihi, din fenomenolojisi, din sosyolojisi ve din psikolojisi girer. Bazı bilginler din felsefesini de buna eklerler. Zamanla din etnolojisi vb. bilim dallarının da bu alana katılacağı anlaşılmaktadır</a:t>
            </a:r>
            <a:endParaRPr lang="tr-TR" sz="2500" dirty="0"/>
          </a:p>
        </p:txBody>
      </p:sp>
    </p:spTree>
    <p:extLst>
      <p:ext uri="{BB962C8B-B14F-4D97-AF65-F5344CB8AC3E}">
        <p14:creationId xmlns:p14="http://schemas.microsoft.com/office/powerpoint/2010/main" val="260365000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195</Words>
  <Application>Microsoft Office PowerPoint</Application>
  <PresentationFormat>Geniş ekran</PresentationFormat>
  <Paragraphs>7</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Din Nedir?</vt:lpstr>
      <vt:lpstr>PowerPoint Sunusu</vt:lpstr>
      <vt:lpstr>Din- Kültür İlişkisi</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Ceza (karşılık), mükâfat, hüküm, hesap. Fâtiha sûresi 4, Nur Suresi 25 2. Üstün gelme, hâkimiyet, zelil kılma, zorlama. Nahl Sûresi 52.  3. İtaat, teslimiyet, hizmet, ibadet. Bakara Sûresi (2/132)      4.  Âdet, yol, kanun, şeriat, millet, mezhep. “Benim mezhep ve meşrebim budur” anlamındaki, “Mâ zâle zâlike dinî ve deydenî” ifadesinde geçen din kelimesi bu gruba örnek olarak verilebilir. “Resûlullah kavminin dini üzerinde idi” ifadesindeki din kelimesi âdet anlamında kullanılmıştır ki bu husus onun Hz. İbrâhim’den kalma bazı âdetlere uyduğunu gösterir. </dc:title>
  <dc:creator>ferda</dc:creator>
  <cp:lastModifiedBy>ferda</cp:lastModifiedBy>
  <cp:revision>4</cp:revision>
  <dcterms:created xsi:type="dcterms:W3CDTF">2019-05-24T11:35:07Z</dcterms:created>
  <dcterms:modified xsi:type="dcterms:W3CDTF">2019-05-24T12:06:36Z</dcterms:modified>
</cp:coreProperties>
</file>