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4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0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4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6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4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6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4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6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16277-8A2B-2E41-8024-0C199A33AB8A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EDA9D-8F87-D84E-B2B4-527718DD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imes New Roman"/>
                <a:cs typeface="Times New Roman"/>
              </a:rPr>
              <a:t>İzolasyon</a:t>
            </a:r>
            <a:r>
              <a:rPr lang="en-US" sz="4000" dirty="0" smtClean="0">
                <a:latin typeface="Times New Roman"/>
                <a:cs typeface="Times New Roman"/>
              </a:rPr>
              <a:t> </a:t>
            </a:r>
            <a:r>
              <a:rPr lang="en-US" sz="4000" dirty="0" err="1" smtClean="0">
                <a:latin typeface="Times New Roman"/>
                <a:cs typeface="Times New Roman"/>
              </a:rPr>
              <a:t>ve</a:t>
            </a:r>
            <a:r>
              <a:rPr lang="en-US" sz="4000" dirty="0" smtClean="0">
                <a:latin typeface="Times New Roman"/>
                <a:cs typeface="Times New Roman"/>
              </a:rPr>
              <a:t> </a:t>
            </a:r>
            <a:r>
              <a:rPr lang="en-US" sz="4000" dirty="0" err="1" smtClean="0">
                <a:latin typeface="Times New Roman"/>
                <a:cs typeface="Times New Roman"/>
              </a:rPr>
              <a:t>İdentifikasyon</a:t>
            </a:r>
            <a:r>
              <a:rPr lang="en-US" sz="4000" dirty="0" smtClean="0">
                <a:latin typeface="Times New Roman"/>
                <a:cs typeface="Times New Roman"/>
              </a:rPr>
              <a:t> </a:t>
            </a:r>
            <a:r>
              <a:rPr lang="en-US" sz="4000" dirty="0" err="1" smtClean="0">
                <a:latin typeface="Times New Roman"/>
                <a:cs typeface="Times New Roman"/>
              </a:rPr>
              <a:t>Yöntemleri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32537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Konu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Bakterilerin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izolasyonu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948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928"/>
            <a:ext cx="8229600" cy="879072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latin typeface="Times New Roman"/>
                <a:cs typeface="Times New Roman"/>
              </a:rPr>
              <a:t>İzolasyon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ve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İdentifikasyon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Yöntemleri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792"/>
            <a:ext cx="8229600" cy="4656933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dirty="0" err="1" smtClean="0">
                <a:latin typeface="Times New Roman"/>
                <a:cs typeface="Times New Roman"/>
              </a:rPr>
              <a:t>Anamnez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Times New Roman"/>
                <a:cs typeface="Times New Roman"/>
              </a:rPr>
              <a:t>Klinik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bulgular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Times New Roman"/>
                <a:cs typeface="Times New Roman"/>
              </a:rPr>
              <a:t>Nekropsi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Times New Roman"/>
                <a:cs typeface="Times New Roman"/>
              </a:rPr>
              <a:t>Doğru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numune</a:t>
            </a:r>
            <a:r>
              <a:rPr lang="en-US" dirty="0" smtClean="0">
                <a:latin typeface="Times New Roman"/>
                <a:cs typeface="Times New Roman"/>
              </a:rPr>
              <a:t> alma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Times New Roman"/>
                <a:cs typeface="Times New Roman"/>
              </a:rPr>
              <a:t>Laboratuvara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gönderme</a:t>
            </a:r>
            <a:endParaRPr lang="en-US" dirty="0" smtClean="0">
              <a:latin typeface="Times New Roman"/>
              <a:cs typeface="Times New Roman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477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latin typeface="Times New Roman"/>
                <a:cs typeface="Times New Roman"/>
              </a:rPr>
              <a:t>İzolasyon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ve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İdentifikasyon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Yöntemleri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2476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Laboratuvar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analizleri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Numune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kabul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Uygun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yöntemin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belirlenmesi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Besiyeri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seçimi</a:t>
            </a:r>
            <a:endParaRPr lang="en-US" sz="2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349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latin typeface="Times New Roman"/>
                <a:cs typeface="Times New Roman"/>
              </a:rPr>
              <a:t>İzolasyon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ve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İdentifikasyon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Yöntemleri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320"/>
            <a:ext cx="8229600" cy="40132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Laboratuvar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analizi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İnkukasyon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koşulları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ve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süresi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Bakteri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üremesi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Times New Roman"/>
                <a:cs typeface="Times New Roman"/>
              </a:rPr>
              <a:t>Koloni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morfolojisi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Times New Roman"/>
                <a:cs typeface="Times New Roman"/>
              </a:rPr>
              <a:t>Mikroskopik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morfoloji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786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latin typeface="Times New Roman"/>
                <a:cs typeface="Times New Roman"/>
              </a:rPr>
              <a:t>İzolasyon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ve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İdentifikasyon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Yöntemleri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929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Laboratuvar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analizleri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lnSpc>
                <a:spcPct val="200000"/>
              </a:lnSpc>
            </a:pPr>
            <a:r>
              <a:rPr lang="en-US" dirty="0" err="1" smtClean="0">
                <a:latin typeface="Times New Roman"/>
                <a:cs typeface="Times New Roman"/>
              </a:rPr>
              <a:t>İdentifikasyon</a:t>
            </a:r>
            <a:endParaRPr lang="en-US" dirty="0" smtClean="0">
              <a:latin typeface="Times New Roman"/>
              <a:cs typeface="Times New Roman"/>
            </a:endParaRPr>
          </a:p>
          <a:p>
            <a:pPr lvl="2">
              <a:lnSpc>
                <a:spcPct val="20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Klasik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yöntemler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2">
              <a:lnSpc>
                <a:spcPct val="200000"/>
              </a:lnSpc>
            </a:pPr>
            <a:r>
              <a:rPr lang="en-US" sz="2800" dirty="0" err="1" smtClean="0">
                <a:latin typeface="Times New Roman"/>
                <a:cs typeface="Times New Roman"/>
              </a:rPr>
              <a:t>Otomatize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yöntemler</a:t>
            </a:r>
            <a:endParaRPr lang="en-US" sz="2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47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61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İzolasyon ve İdentifikasyon Yöntemleri</vt:lpstr>
      <vt:lpstr>İzolasyon ve İdentifikasyon Yöntemleri</vt:lpstr>
      <vt:lpstr>İzolasyon ve İdentifikasyon Yöntemleri</vt:lpstr>
      <vt:lpstr>İzolasyon ve İdentifikasyon Yöntemleri</vt:lpstr>
      <vt:lpstr>İzolasyon ve İdentifikasyon Yöntemleri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Mikrobiyoloji ve Eidemiyolojide İstatistik-1</dc:title>
  <dc:creator>Mehmet  Akan</dc:creator>
  <cp:lastModifiedBy>Mehmet  Akan</cp:lastModifiedBy>
  <cp:revision>5</cp:revision>
  <dcterms:created xsi:type="dcterms:W3CDTF">2020-03-25T16:19:20Z</dcterms:created>
  <dcterms:modified xsi:type="dcterms:W3CDTF">2020-05-02T13:26:26Z</dcterms:modified>
</cp:coreProperties>
</file>