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A8LqLx47Y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A8LqLx47Y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/>
              <a:t>Tadeusz</a:t>
            </a:r>
            <a:r>
              <a:rPr lang="tr-TR" b="1" dirty="0" smtClean="0"/>
              <a:t> </a:t>
            </a:r>
            <a:r>
              <a:rPr lang="tr-TR" b="1" dirty="0" err="1" smtClean="0"/>
              <a:t>Kantor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650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Tadeusz</a:t>
            </a:r>
            <a:r>
              <a:rPr lang="tr-TR" dirty="0" smtClean="0"/>
              <a:t> </a:t>
            </a:r>
            <a:r>
              <a:rPr lang="tr-TR" dirty="0" err="1" smtClean="0"/>
              <a:t>Kantor</a:t>
            </a:r>
            <a:r>
              <a:rPr lang="tr-TR" dirty="0" smtClean="0"/>
              <a:t> ve sanatı:</a:t>
            </a:r>
          </a:p>
          <a:p>
            <a:r>
              <a:rPr lang="tr-TR" dirty="0">
                <a:hlinkClick r:id="rId2"/>
              </a:rPr>
              <a:t>https://www.youtube.com/watch?v=VA8LqLx47Y8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792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dirty="0" err="1"/>
              <a:t>Tadeusz</a:t>
            </a:r>
            <a:r>
              <a:rPr lang="tr-TR" sz="2400" dirty="0"/>
              <a:t> </a:t>
            </a:r>
            <a:r>
              <a:rPr lang="tr-TR" sz="2400" dirty="0" err="1"/>
              <a:t>Kantor</a:t>
            </a:r>
            <a:r>
              <a:rPr lang="tr-TR" sz="2400" dirty="0"/>
              <a:t>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Dead</a:t>
            </a:r>
            <a:r>
              <a:rPr lang="tr-TR" sz="2400" dirty="0"/>
              <a:t> Class performansı yönetmeni,  </a:t>
            </a:r>
            <a:r>
              <a:rPr lang="tr-TR" sz="2400" dirty="0" err="1"/>
              <a:t>Kraków</a:t>
            </a:r>
            <a:r>
              <a:rPr lang="tr-TR" sz="2400" dirty="0"/>
              <a:t>, 1988, </a:t>
            </a:r>
            <a:r>
              <a:rPr lang="tr-TR" sz="2400" dirty="0" smtClean="0"/>
              <a:t>fotoğraf: </a:t>
            </a:r>
            <a:r>
              <a:rPr lang="tr-TR" sz="2400" dirty="0" err="1" smtClean="0"/>
              <a:t>Włodzimierz</a:t>
            </a:r>
            <a:r>
              <a:rPr lang="tr-TR" sz="2400" dirty="0" smtClean="0"/>
              <a:t> </a:t>
            </a:r>
            <a:r>
              <a:rPr lang="tr-TR" sz="2400" dirty="0" err="1" smtClean="0"/>
              <a:t>Wasyluk</a:t>
            </a:r>
            <a:endParaRPr lang="tr-TR" sz="2400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4" name="Resim 3" descr="Tadeusz Kantor, reżyser spektaklu &quot;Umarła klasa&quot;, Kraków, 1988, fot. Włodzimierz Wasylu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0888"/>
            <a:ext cx="5760720" cy="3765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5623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err="1"/>
              <a:t>Koncert</a:t>
            </a:r>
            <a:r>
              <a:rPr lang="tr-TR" sz="2000" dirty="0"/>
              <a:t> </a:t>
            </a:r>
            <a:r>
              <a:rPr lang="tr-TR" sz="2000" dirty="0" err="1"/>
              <a:t>morski</a:t>
            </a:r>
            <a:r>
              <a:rPr lang="tr-TR" sz="2000" dirty="0"/>
              <a:t> (</a:t>
            </a:r>
            <a:r>
              <a:rPr lang="tr-TR" sz="2000" dirty="0" err="1"/>
              <a:t>Panoramiczny</a:t>
            </a:r>
            <a:r>
              <a:rPr lang="tr-TR" sz="2000" dirty="0"/>
              <a:t> </a:t>
            </a:r>
            <a:r>
              <a:rPr lang="tr-TR" sz="2000" dirty="0" err="1"/>
              <a:t>happening</a:t>
            </a:r>
            <a:r>
              <a:rPr lang="tr-TR" sz="2000" dirty="0"/>
              <a:t> </a:t>
            </a:r>
            <a:r>
              <a:rPr lang="tr-TR" sz="2000" dirty="0" err="1"/>
              <a:t>morski</a:t>
            </a:r>
            <a:r>
              <a:rPr lang="tr-TR" sz="2000" dirty="0" smtClean="0"/>
              <a:t>),  </a:t>
            </a:r>
            <a:r>
              <a:rPr lang="tr-TR" sz="2000" dirty="0" err="1"/>
              <a:t>fotografia</a:t>
            </a:r>
            <a:r>
              <a:rPr lang="tr-TR" sz="2000" dirty="0"/>
              <a:t>, 1967; © Anka </a:t>
            </a:r>
            <a:r>
              <a:rPr lang="tr-TR" sz="2000" dirty="0" err="1"/>
              <a:t>Ptaszkowska</a:t>
            </a:r>
            <a:r>
              <a:rPr lang="tr-TR" sz="2000" dirty="0"/>
              <a:t>; </a:t>
            </a:r>
            <a:r>
              <a:rPr lang="tr-TR" sz="2000" dirty="0" err="1"/>
              <a:t>negatywy</a:t>
            </a:r>
            <a:r>
              <a:rPr lang="tr-TR" sz="2000" dirty="0"/>
              <a:t> i </a:t>
            </a:r>
            <a:r>
              <a:rPr lang="tr-TR" sz="2000" dirty="0" err="1"/>
              <a:t>slajdy</a:t>
            </a:r>
            <a:r>
              <a:rPr lang="tr-TR" sz="2000" dirty="0"/>
              <a:t> </a:t>
            </a:r>
            <a:r>
              <a:rPr lang="tr-TR" sz="2000" dirty="0" err="1"/>
              <a:t>są</a:t>
            </a:r>
            <a:r>
              <a:rPr lang="tr-TR" sz="2000" dirty="0"/>
              <a:t> </a:t>
            </a:r>
            <a:r>
              <a:rPr lang="tr-TR" sz="2000" dirty="0" err="1"/>
              <a:t>własnością</a:t>
            </a:r>
            <a:r>
              <a:rPr lang="tr-TR" sz="2000" dirty="0"/>
              <a:t> </a:t>
            </a:r>
            <a:r>
              <a:rPr lang="tr-TR" sz="2000" dirty="0" err="1"/>
              <a:t>Muzeum</a:t>
            </a:r>
            <a:r>
              <a:rPr lang="tr-TR" sz="2000" dirty="0"/>
              <a:t> </a:t>
            </a:r>
            <a:r>
              <a:rPr lang="tr-TR" sz="2000" dirty="0" err="1"/>
              <a:t>Sztuki</a:t>
            </a:r>
            <a:r>
              <a:rPr lang="tr-TR" sz="2000" dirty="0"/>
              <a:t> </a:t>
            </a:r>
            <a:r>
              <a:rPr lang="tr-TR" sz="2000" dirty="0" err="1"/>
              <a:t>Nowoczesnej</a:t>
            </a:r>
            <a:r>
              <a:rPr lang="tr-TR" sz="2000" dirty="0"/>
              <a:t> w </a:t>
            </a:r>
            <a:r>
              <a:rPr lang="tr-TR" sz="2000" dirty="0" err="1"/>
              <a:t>Warszawie</a:t>
            </a:r>
            <a:endParaRPr lang="tr-TR" sz="2000" dirty="0"/>
          </a:p>
          <a:p>
            <a:pPr marL="0" indent="0">
              <a:buNone/>
            </a:pPr>
            <a:endParaRPr lang="tr-TR" sz="2400" dirty="0"/>
          </a:p>
        </p:txBody>
      </p:sp>
      <p:pic>
        <p:nvPicPr>
          <p:cNvPr id="4" name="Resim 3" descr="Tadeusz Kantor, &quot;Panoramiczny happening morski&quo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92895"/>
            <a:ext cx="5760720" cy="3848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17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https://www.youtube.com/watch?v=VA8LqLx47Y8</a:t>
            </a:r>
            <a:endParaRPr lang="tr-TR" dirty="0"/>
          </a:p>
          <a:p>
            <a:endParaRPr lang="tr-TR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8780239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48</Words>
  <Application>Microsoft Office PowerPoint</Application>
  <PresentationFormat>Ekran Gösterisi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Tadeusz Kantor</vt:lpstr>
      <vt:lpstr>PowerPoint Sunusu</vt:lpstr>
      <vt:lpstr>PowerPoint Sunusu</vt:lpstr>
      <vt:lpstr>PowerPoint Sunusu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nevra vardal</dc:creator>
  <cp:lastModifiedBy>nevra vardal</cp:lastModifiedBy>
  <cp:revision>4</cp:revision>
  <dcterms:created xsi:type="dcterms:W3CDTF">2020-05-21T11:35:59Z</dcterms:created>
  <dcterms:modified xsi:type="dcterms:W3CDTF">2020-05-21T15:37:44Z</dcterms:modified>
</cp:coreProperties>
</file>