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/>
              <a:t>4.6.2. Ticaret İşletmeleri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/>
              <a:t>		Ticaret işletmeleri, toptan ve perakende satış yapan işletmelerdir. Bunlar üretici ile tüketici arasında yer alan aracılardır. Üretim yapmazlar. Üreticiden satın aldıklarını satarlar. </a:t>
            </a:r>
          </a:p>
        </p:txBody>
      </p:sp>
    </p:spTree>
    <p:extLst>
      <p:ext uri="{BB962C8B-B14F-4D97-AF65-F5344CB8AC3E}">
        <p14:creationId xmlns:p14="http://schemas.microsoft.com/office/powerpoint/2010/main" val="117550955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/>
              <a:t>		Toptancının işlevi, malı üreticiden  satın almak, perakendeciye satmak, malı depolamak, perakendeciye finansal yardım sağlamak, riski azaltmak ve Pazar bilgisi vermektir.</a:t>
            </a:r>
          </a:p>
        </p:txBody>
      </p:sp>
    </p:spTree>
    <p:extLst>
      <p:ext uri="{BB962C8B-B14F-4D97-AF65-F5344CB8AC3E}">
        <p14:creationId xmlns:p14="http://schemas.microsoft.com/office/powerpoint/2010/main" val="74890984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/>
              <a:t>		Perakendecinin işlevi ise malı toptancıdan satın almak, malı depolamak ve satış hizmeti sunmaktır. Perakendeci işletmeler küçük veya büyük ölçekli olabilir. </a:t>
            </a:r>
          </a:p>
          <a:p>
            <a:pPr algn="just">
              <a:buFontTx/>
              <a:buNone/>
            </a:pPr>
            <a:endParaRPr lang="tr-TR" altLang="tr-TR" sz="2800" b="1"/>
          </a:p>
        </p:txBody>
      </p:sp>
    </p:spTree>
    <p:extLst>
      <p:ext uri="{BB962C8B-B14F-4D97-AF65-F5344CB8AC3E}">
        <p14:creationId xmlns:p14="http://schemas.microsoft.com/office/powerpoint/2010/main" val="72756008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/>
              <a:t> Hizmet İşletmeleri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Hizmet işletmeleri, hizmet üretmek veya pazarlamak için faaliyette  bulunan işletmelerdir. </a:t>
            </a:r>
          </a:p>
        </p:txBody>
      </p:sp>
    </p:spTree>
    <p:extLst>
      <p:ext uri="{BB962C8B-B14F-4D97-AF65-F5344CB8AC3E}">
        <p14:creationId xmlns:p14="http://schemas.microsoft.com/office/powerpoint/2010/main" val="79800476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/>
              <a:t> Hizmet İşletmeleri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Bu işletmeler hizmet üretmek için üretim faktörlerini bir arya getirirler ve kar amacıyla kurulup işletilirler. </a:t>
            </a:r>
          </a:p>
        </p:txBody>
      </p:sp>
    </p:spTree>
    <p:extLst>
      <p:ext uri="{BB962C8B-B14F-4D97-AF65-F5344CB8AC3E}">
        <p14:creationId xmlns:p14="http://schemas.microsoft.com/office/powerpoint/2010/main" val="255132261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Kar amacıyla çalışan hizmet işletmelerinin çalışma alanına giren ticari hizmet konuları şunlardır: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Konaklama hizmetleri,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Eğlence hizmetleri,</a:t>
            </a:r>
          </a:p>
          <a:p>
            <a:pPr algn="just">
              <a:lnSpc>
                <a:spcPct val="150000"/>
              </a:lnSpc>
              <a:buFontTx/>
              <a:buNone/>
            </a:pPr>
            <a:endParaRPr lang="tr-TR" alt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411619830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Bakım hizmetleri,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Özel sağlık hizmetleri,</a:t>
            </a:r>
          </a:p>
        </p:txBody>
      </p:sp>
    </p:spTree>
    <p:extLst>
      <p:ext uri="{BB962C8B-B14F-4D97-AF65-F5344CB8AC3E}">
        <p14:creationId xmlns:p14="http://schemas.microsoft.com/office/powerpoint/2010/main" val="195005733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19</Words>
  <Application>Microsoft Office PowerPoint</Application>
  <PresentationFormat>Geniş ekran</PresentationFormat>
  <Paragraphs>14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Garamond</vt:lpstr>
      <vt:lpstr>Wingdings</vt:lpstr>
      <vt:lpstr>Geçmişe bakış</vt:lpstr>
      <vt:lpstr>İşletme Yönetimi</vt:lpstr>
      <vt:lpstr>4.6.2. Ticaret İşletmeleri</vt:lpstr>
      <vt:lpstr>PowerPoint Sunusu</vt:lpstr>
      <vt:lpstr>PowerPoint Sunusu</vt:lpstr>
      <vt:lpstr> Hizmet İşletmeleri</vt:lpstr>
      <vt:lpstr> Hizmet İşletmeleri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14</cp:revision>
  <dcterms:created xsi:type="dcterms:W3CDTF">2017-10-29T12:36:35Z</dcterms:created>
  <dcterms:modified xsi:type="dcterms:W3CDTF">2018-03-04T12:27:11Z</dcterms:modified>
</cp:coreProperties>
</file>