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402AA0-1682-4F42-B7FB-5C79B2C6F47C}" type="datetimeFigureOut">
              <a:rPr lang="tr-TR" smtClean="0"/>
              <a:t>4.03.2018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C8C425-6C63-4188-A1A0-2DD6070670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482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442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999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1777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609600" y="1481138"/>
            <a:ext cx="10972800" cy="4525962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FAAD65-0D4F-468D-9B5B-C12319F8B0CE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38025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Çevrimiçi Resim Yer Tutucusu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09C19768-CB75-4875-B465-276199FF38B2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182088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635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0659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1760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290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2067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2912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63705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0E98615-F42B-46F2-AC6A-DAA2B22A4AAA}" type="slidenum">
              <a:rPr lang="tr-TR" smtClean="0">
                <a:solidFill>
                  <a:srgbClr val="637052"/>
                </a:solidFill>
              </a:rPr>
              <a:pPr/>
              <a:t>‹#›</a:t>
            </a:fld>
            <a:endParaRPr lang="tr-TR">
              <a:solidFill>
                <a:srgbClr val="6370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301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065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732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latin typeface="Garamond" panose="02020404030301010803" pitchFamily="18" charset="0"/>
              </a:rPr>
              <a:t>İşletme Yönetimi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414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 b="1"/>
              <a:t>4.6.2. Ticaret İşletmeleri</a:t>
            </a:r>
          </a:p>
        </p:txBody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FontTx/>
              <a:buNone/>
            </a:pPr>
            <a:r>
              <a:rPr lang="tr-TR" altLang="tr-TR" sz="2800" b="1"/>
              <a:t>		Ticaret işletmeleri, toptan ve perakende satış yapan işletmelerdir. Bunlar üretici ile tüketici arasında yer alan aracılardır. Üretim yapmazlar. Üreticiden satın aldıklarını satarlar. </a:t>
            </a:r>
          </a:p>
        </p:txBody>
      </p:sp>
    </p:spTree>
    <p:extLst>
      <p:ext uri="{BB962C8B-B14F-4D97-AF65-F5344CB8AC3E}">
        <p14:creationId xmlns:p14="http://schemas.microsoft.com/office/powerpoint/2010/main" val="117550955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FontTx/>
              <a:buNone/>
            </a:pPr>
            <a:r>
              <a:rPr lang="tr-TR" altLang="tr-TR" sz="2800" b="1"/>
              <a:t>		Toptancının işlevi, malı üreticiden  satın almak, perakendeciye satmak, malı depolamak, perakendeciye finansal yardım sağlamak, riski azaltmak ve Pazar bilgisi vermektir.</a:t>
            </a:r>
          </a:p>
        </p:txBody>
      </p:sp>
    </p:spTree>
    <p:extLst>
      <p:ext uri="{BB962C8B-B14F-4D97-AF65-F5344CB8AC3E}">
        <p14:creationId xmlns:p14="http://schemas.microsoft.com/office/powerpoint/2010/main" val="74890984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FontTx/>
              <a:buNone/>
            </a:pPr>
            <a:r>
              <a:rPr lang="tr-TR" altLang="tr-TR" sz="2800" b="1"/>
              <a:t>		Perakendecinin işlevi ise malı toptancıdan satın almak, malı depolamak ve satış hizmeti sunmaktır. Perakendeci işletmeler küçük veya büyük ölçekli olabilir. </a:t>
            </a:r>
          </a:p>
          <a:p>
            <a:pPr algn="just">
              <a:buFontTx/>
              <a:buNone/>
            </a:pPr>
            <a:endParaRPr lang="tr-TR" altLang="tr-TR" sz="2800" b="1"/>
          </a:p>
        </p:txBody>
      </p:sp>
    </p:spTree>
    <p:extLst>
      <p:ext uri="{BB962C8B-B14F-4D97-AF65-F5344CB8AC3E}">
        <p14:creationId xmlns:p14="http://schemas.microsoft.com/office/powerpoint/2010/main" val="72756008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 b="1" dirty="0"/>
              <a:t> Hizmet İşletmeleri</a:t>
            </a:r>
          </a:p>
        </p:txBody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FontTx/>
              <a:buNone/>
            </a:pPr>
            <a:r>
              <a:rPr lang="tr-TR" altLang="tr-TR" sz="2800" b="1" dirty="0"/>
              <a:t>		Hizmet işletmeleri, hizmet üretmek veya pazarlamak için faaliyette  bulunan işletmelerdir. </a:t>
            </a:r>
          </a:p>
        </p:txBody>
      </p:sp>
    </p:spTree>
    <p:extLst>
      <p:ext uri="{BB962C8B-B14F-4D97-AF65-F5344CB8AC3E}">
        <p14:creationId xmlns:p14="http://schemas.microsoft.com/office/powerpoint/2010/main" val="79800476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 b="1" dirty="0"/>
              <a:t> Hizmet İşletmeleri</a:t>
            </a:r>
          </a:p>
        </p:txBody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FontTx/>
              <a:buNone/>
            </a:pPr>
            <a:r>
              <a:rPr lang="tr-TR" altLang="tr-TR" sz="2800" b="1" dirty="0"/>
              <a:t>	Bu işletmeler hizmet üretmek için üretim faktörlerini bir arya getirirler ve kar amacıyla kurulup işletilirler. </a:t>
            </a:r>
          </a:p>
        </p:txBody>
      </p:sp>
    </p:spTree>
    <p:extLst>
      <p:ext uri="{BB962C8B-B14F-4D97-AF65-F5344CB8AC3E}">
        <p14:creationId xmlns:p14="http://schemas.microsoft.com/office/powerpoint/2010/main" val="2551322617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FontTx/>
              <a:buNone/>
            </a:pPr>
            <a:r>
              <a:rPr lang="tr-TR" altLang="tr-TR" sz="2800" b="1" dirty="0"/>
              <a:t>		Kar amacıyla çalışan hizmet işletmelerinin çalışma alanına giren ticari hizmet konuları şunlardır: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tr-TR" altLang="tr-TR" sz="2800" b="1" dirty="0"/>
              <a:t>Konaklama hizmetleri,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tr-TR" altLang="tr-TR" sz="2800" b="1" dirty="0"/>
              <a:t>Eğlence hizmetleri,</a:t>
            </a:r>
          </a:p>
          <a:p>
            <a:pPr algn="just">
              <a:lnSpc>
                <a:spcPct val="150000"/>
              </a:lnSpc>
              <a:buFontTx/>
              <a:buNone/>
            </a:pPr>
            <a:endParaRPr lang="tr-TR" alt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4116198305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tr-TR" altLang="tr-TR" sz="2800" b="1" dirty="0"/>
              <a:t>Bakım hizmetleri,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tr-TR" altLang="tr-TR" sz="2800" b="1" dirty="0"/>
              <a:t>Özel sağlık hizmetleri,</a:t>
            </a:r>
          </a:p>
        </p:txBody>
      </p:sp>
    </p:spTree>
    <p:extLst>
      <p:ext uri="{BB962C8B-B14F-4D97-AF65-F5344CB8AC3E}">
        <p14:creationId xmlns:p14="http://schemas.microsoft.com/office/powerpoint/2010/main" val="1950057339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19</Words>
  <Application>Microsoft Office PowerPoint</Application>
  <PresentationFormat>Geniş ekran</PresentationFormat>
  <Paragraphs>14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Calibri</vt:lpstr>
      <vt:lpstr>Calibri Light</vt:lpstr>
      <vt:lpstr>Garamond</vt:lpstr>
      <vt:lpstr>Wingdings</vt:lpstr>
      <vt:lpstr>Geçmişe bakış</vt:lpstr>
      <vt:lpstr>İşletme Yönetimi</vt:lpstr>
      <vt:lpstr>4.6.2. Ticaret İşletmeleri</vt:lpstr>
      <vt:lpstr>PowerPoint Sunusu</vt:lpstr>
      <vt:lpstr>PowerPoint Sunusu</vt:lpstr>
      <vt:lpstr> Hizmet İşletmeleri</vt:lpstr>
      <vt:lpstr> Hizmet İşletmeleri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İşletme Yönetimi</dc:title>
  <dc:creator>emir üner</dc:creator>
  <cp:lastModifiedBy>emir</cp:lastModifiedBy>
  <cp:revision>14</cp:revision>
  <dcterms:created xsi:type="dcterms:W3CDTF">2017-10-29T12:36:35Z</dcterms:created>
  <dcterms:modified xsi:type="dcterms:W3CDTF">2018-03-04T12:27:11Z</dcterms:modified>
</cp:coreProperties>
</file>