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p:scale>
          <a:sx n="81" d="100"/>
          <a:sy n="81" d="100"/>
        </p:scale>
        <p:origin x="-96"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97A03F8-FFA3-4353-A6CC-7B2B74A82B7D}"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2AD645-B3DA-4F1E-86C0-14B3E2EF1A95}" type="slidenum">
              <a:rPr lang="tr-TR" smtClean="0"/>
              <a:t>‹#›</a:t>
            </a:fld>
            <a:endParaRPr lang="tr-TR"/>
          </a:p>
        </p:txBody>
      </p:sp>
    </p:spTree>
    <p:extLst>
      <p:ext uri="{BB962C8B-B14F-4D97-AF65-F5344CB8AC3E}">
        <p14:creationId xmlns:p14="http://schemas.microsoft.com/office/powerpoint/2010/main" val="1445096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97A03F8-FFA3-4353-A6CC-7B2B74A82B7D}"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2AD645-B3DA-4F1E-86C0-14B3E2EF1A95}" type="slidenum">
              <a:rPr lang="tr-TR" smtClean="0"/>
              <a:t>‹#›</a:t>
            </a:fld>
            <a:endParaRPr lang="tr-TR"/>
          </a:p>
        </p:txBody>
      </p:sp>
    </p:spTree>
    <p:extLst>
      <p:ext uri="{BB962C8B-B14F-4D97-AF65-F5344CB8AC3E}">
        <p14:creationId xmlns:p14="http://schemas.microsoft.com/office/powerpoint/2010/main" val="1605823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97A03F8-FFA3-4353-A6CC-7B2B74A82B7D}"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2AD645-B3DA-4F1E-86C0-14B3E2EF1A95}" type="slidenum">
              <a:rPr lang="tr-TR" smtClean="0"/>
              <a:t>‹#›</a:t>
            </a:fld>
            <a:endParaRPr lang="tr-TR"/>
          </a:p>
        </p:txBody>
      </p:sp>
    </p:spTree>
    <p:extLst>
      <p:ext uri="{BB962C8B-B14F-4D97-AF65-F5344CB8AC3E}">
        <p14:creationId xmlns:p14="http://schemas.microsoft.com/office/powerpoint/2010/main" val="1208382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97A03F8-FFA3-4353-A6CC-7B2B74A82B7D}"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2AD645-B3DA-4F1E-86C0-14B3E2EF1A95}" type="slidenum">
              <a:rPr lang="tr-TR" smtClean="0"/>
              <a:t>‹#›</a:t>
            </a:fld>
            <a:endParaRPr lang="tr-TR"/>
          </a:p>
        </p:txBody>
      </p:sp>
    </p:spTree>
    <p:extLst>
      <p:ext uri="{BB962C8B-B14F-4D97-AF65-F5344CB8AC3E}">
        <p14:creationId xmlns:p14="http://schemas.microsoft.com/office/powerpoint/2010/main" val="3365519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97A03F8-FFA3-4353-A6CC-7B2B74A82B7D}"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2AD645-B3DA-4F1E-86C0-14B3E2EF1A95}" type="slidenum">
              <a:rPr lang="tr-TR" smtClean="0"/>
              <a:t>‹#›</a:t>
            </a:fld>
            <a:endParaRPr lang="tr-TR"/>
          </a:p>
        </p:txBody>
      </p:sp>
    </p:spTree>
    <p:extLst>
      <p:ext uri="{BB962C8B-B14F-4D97-AF65-F5344CB8AC3E}">
        <p14:creationId xmlns:p14="http://schemas.microsoft.com/office/powerpoint/2010/main" val="2618404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97A03F8-FFA3-4353-A6CC-7B2B74A82B7D}"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A2AD645-B3DA-4F1E-86C0-14B3E2EF1A95}" type="slidenum">
              <a:rPr lang="tr-TR" smtClean="0"/>
              <a:t>‹#›</a:t>
            </a:fld>
            <a:endParaRPr lang="tr-TR"/>
          </a:p>
        </p:txBody>
      </p:sp>
    </p:spTree>
    <p:extLst>
      <p:ext uri="{BB962C8B-B14F-4D97-AF65-F5344CB8AC3E}">
        <p14:creationId xmlns:p14="http://schemas.microsoft.com/office/powerpoint/2010/main" val="2645576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97A03F8-FFA3-4353-A6CC-7B2B74A82B7D}" type="datetimeFigureOut">
              <a:rPr lang="tr-TR" smtClean="0"/>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A2AD645-B3DA-4F1E-86C0-14B3E2EF1A95}" type="slidenum">
              <a:rPr lang="tr-TR" smtClean="0"/>
              <a:t>‹#›</a:t>
            </a:fld>
            <a:endParaRPr lang="tr-TR"/>
          </a:p>
        </p:txBody>
      </p:sp>
    </p:spTree>
    <p:extLst>
      <p:ext uri="{BB962C8B-B14F-4D97-AF65-F5344CB8AC3E}">
        <p14:creationId xmlns:p14="http://schemas.microsoft.com/office/powerpoint/2010/main" val="2132715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97A03F8-FFA3-4353-A6CC-7B2B74A82B7D}" type="datetimeFigureOut">
              <a:rPr lang="tr-TR" smtClean="0"/>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A2AD645-B3DA-4F1E-86C0-14B3E2EF1A95}" type="slidenum">
              <a:rPr lang="tr-TR" smtClean="0"/>
              <a:t>‹#›</a:t>
            </a:fld>
            <a:endParaRPr lang="tr-TR"/>
          </a:p>
        </p:txBody>
      </p:sp>
    </p:spTree>
    <p:extLst>
      <p:ext uri="{BB962C8B-B14F-4D97-AF65-F5344CB8AC3E}">
        <p14:creationId xmlns:p14="http://schemas.microsoft.com/office/powerpoint/2010/main" val="1024936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97A03F8-FFA3-4353-A6CC-7B2B74A82B7D}" type="datetimeFigureOut">
              <a:rPr lang="tr-TR" smtClean="0"/>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A2AD645-B3DA-4F1E-86C0-14B3E2EF1A95}" type="slidenum">
              <a:rPr lang="tr-TR" smtClean="0"/>
              <a:t>‹#›</a:t>
            </a:fld>
            <a:endParaRPr lang="tr-TR"/>
          </a:p>
        </p:txBody>
      </p:sp>
    </p:spTree>
    <p:extLst>
      <p:ext uri="{BB962C8B-B14F-4D97-AF65-F5344CB8AC3E}">
        <p14:creationId xmlns:p14="http://schemas.microsoft.com/office/powerpoint/2010/main" val="4268490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97A03F8-FFA3-4353-A6CC-7B2B74A82B7D}"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A2AD645-B3DA-4F1E-86C0-14B3E2EF1A95}" type="slidenum">
              <a:rPr lang="tr-TR" smtClean="0"/>
              <a:t>‹#›</a:t>
            </a:fld>
            <a:endParaRPr lang="tr-TR"/>
          </a:p>
        </p:txBody>
      </p:sp>
    </p:spTree>
    <p:extLst>
      <p:ext uri="{BB962C8B-B14F-4D97-AF65-F5344CB8AC3E}">
        <p14:creationId xmlns:p14="http://schemas.microsoft.com/office/powerpoint/2010/main" val="1222342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97A03F8-FFA3-4353-A6CC-7B2B74A82B7D}"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A2AD645-B3DA-4F1E-86C0-14B3E2EF1A95}" type="slidenum">
              <a:rPr lang="tr-TR" smtClean="0"/>
              <a:t>‹#›</a:t>
            </a:fld>
            <a:endParaRPr lang="tr-TR"/>
          </a:p>
        </p:txBody>
      </p:sp>
    </p:spTree>
    <p:extLst>
      <p:ext uri="{BB962C8B-B14F-4D97-AF65-F5344CB8AC3E}">
        <p14:creationId xmlns:p14="http://schemas.microsoft.com/office/powerpoint/2010/main" val="2712163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7A03F8-FFA3-4353-A6CC-7B2B74A82B7D}" type="datetimeFigureOut">
              <a:rPr lang="tr-TR" smtClean="0"/>
              <a:t>24.04.2020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2AD645-B3DA-4F1E-86C0-14B3E2EF1A95}" type="slidenum">
              <a:rPr lang="tr-TR" smtClean="0"/>
              <a:t>‹#›</a:t>
            </a:fld>
            <a:endParaRPr lang="tr-TR"/>
          </a:p>
        </p:txBody>
      </p:sp>
    </p:spTree>
    <p:extLst>
      <p:ext uri="{BB962C8B-B14F-4D97-AF65-F5344CB8AC3E}">
        <p14:creationId xmlns:p14="http://schemas.microsoft.com/office/powerpoint/2010/main" val="39972192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ETİK-AHLAK</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206330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Ahlak iyi ya da kötü olan davranışların yazısız kurallar bütünüdür. Etik ise yazılı kurallar bütünüdür. Bir toplumda düzeni sağlamak için belli kurallar olması gerekir. Aksi halde her insan kendi kuralları ile yol almaya çalışabilir.</a:t>
            </a:r>
            <a:endParaRPr lang="tr-TR" dirty="0"/>
          </a:p>
        </p:txBody>
      </p:sp>
    </p:spTree>
    <p:extLst>
      <p:ext uri="{BB962C8B-B14F-4D97-AF65-F5344CB8AC3E}">
        <p14:creationId xmlns:p14="http://schemas.microsoft.com/office/powerpoint/2010/main" val="393365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Görenek, gelenek, töre ve adetler ahlakın</a:t>
            </a:r>
          </a:p>
          <a:p>
            <a:pPr marL="0" indent="0" algn="just">
              <a:buNone/>
            </a:pPr>
            <a:r>
              <a:rPr lang="tr-TR" dirty="0" smtClean="0"/>
              <a:t>bir bölümünü oluştururlar. Ahlak kuralları, zaman içerisinde değişen toplumsal koşullar</a:t>
            </a:r>
          </a:p>
          <a:p>
            <a:pPr marL="0" indent="0" algn="just">
              <a:buNone/>
            </a:pPr>
            <a:r>
              <a:rPr lang="tr-TR" dirty="0" smtClean="0"/>
              <a:t>karşısında daha esnektir ve daha kolay</a:t>
            </a:r>
          </a:p>
          <a:p>
            <a:pPr marL="0" indent="0" algn="just">
              <a:buNone/>
            </a:pPr>
            <a:r>
              <a:rPr lang="tr-TR" dirty="0" smtClean="0"/>
              <a:t>değişebilme özelliğine sahiptir. Yaşanılan döneme göre şekillenebilir, değişebilir. </a:t>
            </a:r>
          </a:p>
          <a:p>
            <a:endParaRPr lang="tr-TR" dirty="0"/>
          </a:p>
        </p:txBody>
      </p:sp>
    </p:spTree>
    <p:extLst>
      <p:ext uri="{BB962C8B-B14F-4D97-AF65-F5344CB8AC3E}">
        <p14:creationId xmlns:p14="http://schemas.microsoft.com/office/powerpoint/2010/main" val="587286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Ahlaki davranışlarda kişinin iyiyi ya da kötüyü sergilemesindeki en önemli faktörlerden biri kişinin vicdanıdır. Bunun sonucunda bir davranışın iyi ya da kötü olduğu kararına varabilir insan. </a:t>
            </a:r>
            <a:endParaRPr lang="tr-TR" dirty="0"/>
          </a:p>
        </p:txBody>
      </p:sp>
    </p:spTree>
    <p:extLst>
      <p:ext uri="{BB962C8B-B14F-4D97-AF65-F5344CB8AC3E}">
        <p14:creationId xmlns:p14="http://schemas.microsoft.com/office/powerpoint/2010/main" val="43433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Toplum içinde de ahlak, kişilerin</a:t>
            </a:r>
          </a:p>
          <a:p>
            <a:pPr marL="0" indent="0">
              <a:buNone/>
            </a:pPr>
            <a:r>
              <a:rPr lang="tr-TR" dirty="0" smtClean="0"/>
              <a:t>kanıksadıkları ve uymak zorunda</a:t>
            </a:r>
          </a:p>
          <a:p>
            <a:pPr marL="0" indent="0">
              <a:buNone/>
            </a:pPr>
            <a:r>
              <a:rPr lang="tr-TR" dirty="0" smtClean="0"/>
              <a:t>bulundukları davranış biçimleri veya</a:t>
            </a:r>
          </a:p>
          <a:p>
            <a:pPr marL="0" indent="0">
              <a:buNone/>
            </a:pPr>
            <a:r>
              <a:rPr lang="tr-TR" dirty="0" smtClean="0"/>
              <a:t>kurallar bütünüdür denilebilir. </a:t>
            </a:r>
          </a:p>
          <a:p>
            <a:pPr marL="0" indent="0">
              <a:buNone/>
            </a:pPr>
            <a:r>
              <a:rPr lang="fi-FI" dirty="0" smtClean="0"/>
              <a:t>Ahlak</a:t>
            </a:r>
            <a:r>
              <a:rPr lang="tr-TR" dirty="0" smtClean="0"/>
              <a:t> toplumsal yaşamda</a:t>
            </a:r>
          </a:p>
          <a:p>
            <a:pPr marL="0" indent="0">
              <a:buNone/>
            </a:pPr>
            <a:r>
              <a:rPr lang="tr-TR" dirty="0" smtClean="0"/>
              <a:t>bazı hareketlerin ve düşüncelerin iyi</a:t>
            </a:r>
          </a:p>
          <a:p>
            <a:pPr marL="0" indent="0">
              <a:buNone/>
            </a:pPr>
            <a:r>
              <a:rPr lang="tr-TR" dirty="0" smtClean="0"/>
              <a:t>bazılarının da kötü oluğunu ifade ederek kişilerin vicdanı üzerinde etkilidir.</a:t>
            </a:r>
          </a:p>
          <a:p>
            <a:endParaRPr lang="tr-TR" dirty="0"/>
          </a:p>
        </p:txBody>
      </p:sp>
    </p:spTree>
    <p:extLst>
      <p:ext uri="{BB962C8B-B14F-4D97-AF65-F5344CB8AC3E}">
        <p14:creationId xmlns:p14="http://schemas.microsoft.com/office/powerpoint/2010/main" val="889579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dirty="0" smtClean="0"/>
              <a:t>Hukuk ve ahlak benzerlik gösterir. Hukukta yazılı emirler söz konusudur. Ahlakın emir verici özelliği yoktur fakat kişilerden davranılması beklenir. Toplum tarafından kabul gördüğü için, sergilenmesi gereken davranış biçimleridir.</a:t>
            </a:r>
          </a:p>
          <a:p>
            <a:pPr marL="0" indent="0">
              <a:buNone/>
            </a:pPr>
            <a:endParaRPr lang="tr-TR" dirty="0"/>
          </a:p>
          <a:p>
            <a:pPr marL="0" indent="0">
              <a:buNone/>
            </a:pPr>
            <a:endParaRPr lang="tr-TR" dirty="0" smtClean="0"/>
          </a:p>
        </p:txBody>
      </p:sp>
    </p:spTree>
    <p:extLst>
      <p:ext uri="{BB962C8B-B14F-4D97-AF65-F5344CB8AC3E}">
        <p14:creationId xmlns:p14="http://schemas.microsoft.com/office/powerpoint/2010/main" val="2889281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dirty="0"/>
              <a:t>Etiğin ilgi alanı içerisine</a:t>
            </a:r>
            <a:r>
              <a:rPr lang="tr-TR" dirty="0" smtClean="0"/>
              <a:t>, insanların davranışlarının altında yatan nedenler girmektedir. Bununla ilgili uzun yıllardır araştırmalar yapılmaktadır. Ortaya çıkan sonuçlar yasa koyucular açısından önemlidir. </a:t>
            </a:r>
          </a:p>
        </p:txBody>
      </p:sp>
    </p:spTree>
    <p:extLst>
      <p:ext uri="{BB962C8B-B14F-4D97-AF65-F5344CB8AC3E}">
        <p14:creationId xmlns:p14="http://schemas.microsoft.com/office/powerpoint/2010/main" val="1774810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Etiğin sorguladığı </a:t>
            </a:r>
            <a:r>
              <a:rPr lang="tr-TR" dirty="0"/>
              <a:t>ve çözmeye çalıştığı sorunlar ise şunlardır</a:t>
            </a:r>
            <a:r>
              <a:rPr lang="tr-TR" dirty="0" smtClean="0"/>
              <a:t>:</a:t>
            </a:r>
          </a:p>
          <a:p>
            <a:r>
              <a:rPr lang="tr-TR" dirty="0" smtClean="0"/>
              <a:t>Keyif aldığımız davranışları mı tercih etmeliyiz?</a:t>
            </a:r>
          </a:p>
          <a:p>
            <a:r>
              <a:rPr lang="tr-TR" dirty="0" smtClean="0"/>
              <a:t>Her davranışın sonu mutluluk mudur?</a:t>
            </a:r>
          </a:p>
          <a:p>
            <a:r>
              <a:rPr lang="tr-TR" dirty="0" smtClean="0"/>
              <a:t>Mutluluk ve keyif aynı şey midir?</a:t>
            </a:r>
          </a:p>
          <a:p>
            <a:r>
              <a:rPr lang="tr-TR" dirty="0" smtClean="0"/>
              <a:t>Genel </a:t>
            </a:r>
            <a:r>
              <a:rPr lang="tr-TR" dirty="0" err="1" smtClean="0"/>
              <a:t>olrak</a:t>
            </a:r>
            <a:r>
              <a:rPr lang="tr-TR" dirty="0" smtClean="0"/>
              <a:t> doğru sayılan davranışları mı yoksa toplumun dayattığı şekilde mi davranılmalı?</a:t>
            </a:r>
          </a:p>
          <a:p>
            <a:pPr marL="0" indent="0">
              <a:buNone/>
            </a:pPr>
            <a:endParaRPr lang="tr-TR" dirty="0" smtClean="0"/>
          </a:p>
        </p:txBody>
      </p:sp>
    </p:spTree>
    <p:extLst>
      <p:ext uri="{BB962C8B-B14F-4D97-AF65-F5344CB8AC3E}">
        <p14:creationId xmlns:p14="http://schemas.microsoft.com/office/powerpoint/2010/main" val="84347564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243</Words>
  <Application>Microsoft Office PowerPoint</Application>
  <PresentationFormat>Özel</PresentationFormat>
  <Paragraphs>21</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Office Teması</vt:lpstr>
      <vt:lpstr>ETİK-AHLAK</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deniz</dc:creator>
  <cp:lastModifiedBy>EDA</cp:lastModifiedBy>
  <cp:revision>12</cp:revision>
  <dcterms:created xsi:type="dcterms:W3CDTF">2020-03-10T09:32:30Z</dcterms:created>
  <dcterms:modified xsi:type="dcterms:W3CDTF">2020-04-24T14:13:50Z</dcterms:modified>
</cp:coreProperties>
</file>