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8" r:id="rId1"/>
  </p:sldMasterIdLst>
  <p:notesMasterIdLst>
    <p:notesMasterId r:id="rId14"/>
  </p:notesMasterIdLst>
  <p:sldIdLst>
    <p:sldId id="294" r:id="rId2"/>
    <p:sldId id="312" r:id="rId3"/>
    <p:sldId id="314" r:id="rId4"/>
    <p:sldId id="315" r:id="rId5"/>
    <p:sldId id="334" r:id="rId6"/>
    <p:sldId id="318" r:id="rId7"/>
    <p:sldId id="340" r:id="rId8"/>
    <p:sldId id="320" r:id="rId9"/>
    <p:sldId id="331" r:id="rId10"/>
    <p:sldId id="336" r:id="rId11"/>
    <p:sldId id="337" r:id="rId12"/>
    <p:sldId id="313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Orta Stil 2 - Vurgu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Açık Stil 2 - Vurgu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Açık Stil 2 - Vurgu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7292A2E-F333-43FB-9621-5CBBE7FDCDCB}" styleName="Açık Stil 2 - Vurgu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3427" autoAdjust="0"/>
    <p:restoredTop sz="94660"/>
  </p:normalViewPr>
  <p:slideViewPr>
    <p:cSldViewPr snapToGrid="0">
      <p:cViewPr varScale="1">
        <p:scale>
          <a:sx n="91" d="100"/>
          <a:sy n="91" d="100"/>
        </p:scale>
        <p:origin x="204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0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36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6eb385fbd599c2de" providerId="LiveId" clId="{9E5FAD37-6166-4F1A-A387-A1E18F978F33}"/>
    <pc:docChg chg="undo redo custSel addSld delSld modSld">
      <pc:chgData name="" userId="6eb385fbd599c2de" providerId="LiveId" clId="{9E5FAD37-6166-4F1A-A387-A1E18F978F33}" dt="2021-11-10T10:23:02.343" v="78" actId="207"/>
      <pc:docMkLst>
        <pc:docMk/>
      </pc:docMkLst>
      <pc:sldChg chg="modSp add del">
        <pc:chgData name="" userId="6eb385fbd599c2de" providerId="LiveId" clId="{9E5FAD37-6166-4F1A-A387-A1E18F978F33}" dt="2021-11-10T10:19:55.199" v="23" actId="207"/>
        <pc:sldMkLst>
          <pc:docMk/>
          <pc:sldMk cId="312128122" sldId="333"/>
        </pc:sldMkLst>
        <pc:spChg chg="mod">
          <ac:chgData name="" userId="6eb385fbd599c2de" providerId="LiveId" clId="{9E5FAD37-6166-4F1A-A387-A1E18F978F33}" dt="2021-11-10T10:19:55.199" v="23" actId="207"/>
          <ac:spMkLst>
            <pc:docMk/>
            <pc:sldMk cId="312128122" sldId="333"/>
            <ac:spMk id="6" creationId="{00000000-0000-0000-0000-000000000000}"/>
          </ac:spMkLst>
        </pc:spChg>
      </pc:sldChg>
      <pc:sldChg chg="modSp">
        <pc:chgData name="" userId="6eb385fbd599c2de" providerId="LiveId" clId="{9E5FAD37-6166-4F1A-A387-A1E18F978F33}" dt="2021-11-10T10:20:47.010" v="38" actId="20577"/>
        <pc:sldMkLst>
          <pc:docMk/>
          <pc:sldMk cId="1015214386" sldId="336"/>
        </pc:sldMkLst>
        <pc:spChg chg="mod">
          <ac:chgData name="" userId="6eb385fbd599c2de" providerId="LiveId" clId="{9E5FAD37-6166-4F1A-A387-A1E18F978F33}" dt="2021-11-10T10:20:47.010" v="38" actId="20577"/>
          <ac:spMkLst>
            <pc:docMk/>
            <pc:sldMk cId="1015214386" sldId="336"/>
            <ac:spMk id="8" creationId="{0FCC6841-FA01-4337-9408-8D51A13A98F7}"/>
          </ac:spMkLst>
        </pc:spChg>
      </pc:sldChg>
      <pc:sldChg chg="modSp">
        <pc:chgData name="" userId="6eb385fbd599c2de" providerId="LiveId" clId="{9E5FAD37-6166-4F1A-A387-A1E18F978F33}" dt="2021-11-10T10:21:20.725" v="45" actId="207"/>
        <pc:sldMkLst>
          <pc:docMk/>
          <pc:sldMk cId="1679744583" sldId="337"/>
        </pc:sldMkLst>
        <pc:spChg chg="mod">
          <ac:chgData name="" userId="6eb385fbd599c2de" providerId="LiveId" clId="{9E5FAD37-6166-4F1A-A387-A1E18F978F33}" dt="2021-11-10T10:21:20.725" v="45" actId="207"/>
          <ac:spMkLst>
            <pc:docMk/>
            <pc:sldMk cId="1679744583" sldId="337"/>
            <ac:spMk id="8" creationId="{0FCC6841-FA01-4337-9408-8D51A13A98F7}"/>
          </ac:spMkLst>
        </pc:spChg>
      </pc:sldChg>
      <pc:sldChg chg="modSp">
        <pc:chgData name="" userId="6eb385fbd599c2de" providerId="LiveId" clId="{9E5FAD37-6166-4F1A-A387-A1E18F978F33}" dt="2021-11-10T10:22:06.465" v="60" actId="207"/>
        <pc:sldMkLst>
          <pc:docMk/>
          <pc:sldMk cId="3445681143" sldId="338"/>
        </pc:sldMkLst>
        <pc:spChg chg="mod">
          <ac:chgData name="" userId="6eb385fbd599c2de" providerId="LiveId" clId="{9E5FAD37-6166-4F1A-A387-A1E18F978F33}" dt="2021-11-10T10:22:06.465" v="60" actId="207"/>
          <ac:spMkLst>
            <pc:docMk/>
            <pc:sldMk cId="3445681143" sldId="338"/>
            <ac:spMk id="8" creationId="{0FCC6841-FA01-4337-9408-8D51A13A98F7}"/>
          </ac:spMkLst>
        </pc:spChg>
      </pc:sldChg>
      <pc:sldChg chg="modSp">
        <pc:chgData name="" userId="6eb385fbd599c2de" providerId="LiveId" clId="{9E5FAD37-6166-4F1A-A387-A1E18F978F33}" dt="2021-11-10T10:23:02.343" v="78" actId="207"/>
        <pc:sldMkLst>
          <pc:docMk/>
          <pc:sldMk cId="1673383651" sldId="339"/>
        </pc:sldMkLst>
        <pc:spChg chg="mod">
          <ac:chgData name="" userId="6eb385fbd599c2de" providerId="LiveId" clId="{9E5FAD37-6166-4F1A-A387-A1E18F978F33}" dt="2021-11-10T10:23:02.343" v="78" actId="207"/>
          <ac:spMkLst>
            <pc:docMk/>
            <pc:sldMk cId="1673383651" sldId="339"/>
            <ac:spMk id="8" creationId="{0FCC6841-FA01-4337-9408-8D51A13A98F7}"/>
          </ac:spMkLst>
        </pc:spChg>
      </pc:sldChg>
      <pc:sldChg chg="modSp add">
        <pc:chgData name="" userId="6eb385fbd599c2de" providerId="LiveId" clId="{9E5FAD37-6166-4F1A-A387-A1E18F978F33}" dt="2021-11-10T10:20:31.985" v="34" actId="207"/>
        <pc:sldMkLst>
          <pc:docMk/>
          <pc:sldMk cId="1349256627" sldId="342"/>
        </pc:sldMkLst>
        <pc:spChg chg="mod">
          <ac:chgData name="" userId="6eb385fbd599c2de" providerId="LiveId" clId="{9E5FAD37-6166-4F1A-A387-A1E18F978F33}" dt="2021-11-10T10:20:31.985" v="34" actId="207"/>
          <ac:spMkLst>
            <pc:docMk/>
            <pc:sldMk cId="1349256627" sldId="342"/>
            <ac:spMk id="6" creationId="{00000000-0000-0000-0000-000000000000}"/>
          </ac:spMkLst>
        </pc:spChg>
      </pc:sldChg>
      <pc:sldChg chg="add del">
        <pc:chgData name="" userId="6eb385fbd599c2de" providerId="LiveId" clId="{9E5FAD37-6166-4F1A-A387-A1E18F978F33}" dt="2021-11-10T10:19:03.568" v="5" actId="2696"/>
        <pc:sldMkLst>
          <pc:docMk/>
          <pc:sldMk cId="4185629341" sldId="342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6B11B93-1FB7-453B-87B7-5DE6C1DB6CE4}" type="doc">
      <dgm:prSet loTypeId="urn:microsoft.com/office/officeart/2005/8/layout/StepDownProcess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0334B089-19B0-4EC6-881D-0017E40BA8D2}">
      <dgm:prSet phldrT="[Metin]" custT="1"/>
      <dgm:spPr/>
      <dgm:t>
        <a:bodyPr/>
        <a:lstStyle/>
        <a:p>
          <a:r>
            <a:rPr lang="tr-TR" sz="1800" dirty="0"/>
            <a:t>Avlanmayı takiben balıkların tüketime uygun olmayan maddelerden arındırılması</a:t>
          </a:r>
        </a:p>
      </dgm:t>
    </dgm:pt>
    <dgm:pt modelId="{F2B4F649-61DF-4320-A11F-6D1B8C90B069}" type="parTrans" cxnId="{A7FE5DCE-E7DD-4D24-BDF5-6F9E016A2D13}">
      <dgm:prSet/>
      <dgm:spPr/>
      <dgm:t>
        <a:bodyPr/>
        <a:lstStyle/>
        <a:p>
          <a:endParaRPr lang="tr-TR" sz="1800"/>
        </a:p>
      </dgm:t>
    </dgm:pt>
    <dgm:pt modelId="{388B69BA-F9AA-4959-A180-3F0046AA82C6}" type="sibTrans" cxnId="{A7FE5DCE-E7DD-4D24-BDF5-6F9E016A2D13}">
      <dgm:prSet/>
      <dgm:spPr/>
      <dgm:t>
        <a:bodyPr/>
        <a:lstStyle/>
        <a:p>
          <a:endParaRPr lang="tr-TR" sz="1800"/>
        </a:p>
      </dgm:t>
    </dgm:pt>
    <dgm:pt modelId="{A44D8FC8-ED8B-44A5-8289-BC0818505C63}">
      <dgm:prSet phldrT="[Metin]" custT="1"/>
      <dgm:spPr/>
      <dgm:t>
        <a:bodyPr/>
        <a:lstStyle/>
        <a:p>
          <a:r>
            <a:rPr lang="tr-TR" sz="1800" dirty="0"/>
            <a:t>Büyük balıklarda iç organların çıkarılması ve kan akıtma </a:t>
          </a:r>
        </a:p>
      </dgm:t>
    </dgm:pt>
    <dgm:pt modelId="{4638F23D-4BCF-4E1A-A434-3619803A7E6F}" type="parTrans" cxnId="{7BBE4B10-6A85-4122-8E5C-C7BFE7C648F0}">
      <dgm:prSet/>
      <dgm:spPr/>
      <dgm:t>
        <a:bodyPr/>
        <a:lstStyle/>
        <a:p>
          <a:endParaRPr lang="tr-TR" sz="1800"/>
        </a:p>
      </dgm:t>
    </dgm:pt>
    <dgm:pt modelId="{F270B0A1-3F94-4015-8667-EEE86E7D1C2E}" type="sibTrans" cxnId="{7BBE4B10-6A85-4122-8E5C-C7BFE7C648F0}">
      <dgm:prSet/>
      <dgm:spPr/>
      <dgm:t>
        <a:bodyPr/>
        <a:lstStyle/>
        <a:p>
          <a:endParaRPr lang="tr-TR" sz="1800"/>
        </a:p>
      </dgm:t>
    </dgm:pt>
    <dgm:pt modelId="{8E56A936-1784-4D94-8AE7-5021FD12F553}">
      <dgm:prSet phldrT="[Metin]" custT="1"/>
      <dgm:spPr/>
      <dgm:t>
        <a:bodyPr/>
        <a:lstStyle/>
        <a:p>
          <a:r>
            <a:rPr lang="tr-TR" sz="1800" dirty="0"/>
            <a:t>Çırpınan balıkların bayıltılması</a:t>
          </a:r>
        </a:p>
      </dgm:t>
    </dgm:pt>
    <dgm:pt modelId="{9551C568-45E1-4721-93BC-7E4ACF23C8DF}" type="parTrans" cxnId="{2468A5F0-9A64-4B3C-92FC-7EC31AE57EB6}">
      <dgm:prSet/>
      <dgm:spPr/>
      <dgm:t>
        <a:bodyPr/>
        <a:lstStyle/>
        <a:p>
          <a:endParaRPr lang="tr-TR" sz="1800"/>
        </a:p>
      </dgm:t>
    </dgm:pt>
    <dgm:pt modelId="{248534A4-330C-4B5F-BDDB-1D241EB9B44F}" type="sibTrans" cxnId="{2468A5F0-9A64-4B3C-92FC-7EC31AE57EB6}">
      <dgm:prSet/>
      <dgm:spPr/>
      <dgm:t>
        <a:bodyPr/>
        <a:lstStyle/>
        <a:p>
          <a:endParaRPr lang="tr-TR" sz="1800"/>
        </a:p>
      </dgm:t>
    </dgm:pt>
    <dgm:pt modelId="{C7F786AD-0972-4206-81A1-0C21ACC6EFD6}">
      <dgm:prSet phldrT="[Metin]" custT="1"/>
      <dgm:spPr/>
      <dgm:t>
        <a:bodyPr/>
        <a:lstStyle/>
        <a:p>
          <a:r>
            <a:rPr lang="tr-TR" sz="1800" dirty="0"/>
            <a:t>FAO/WHO önerisine göre yıkama suyuna 10 </a:t>
          </a:r>
          <a:r>
            <a:rPr lang="tr-TR" sz="1800" dirty="0" err="1"/>
            <a:t>ppb</a:t>
          </a:r>
          <a:r>
            <a:rPr lang="tr-TR" sz="1800" dirty="0"/>
            <a:t> klor eklenebilir</a:t>
          </a:r>
        </a:p>
      </dgm:t>
    </dgm:pt>
    <dgm:pt modelId="{1CCEBCA0-2893-43AB-90C1-06AB6B4D830E}" type="parTrans" cxnId="{9C94FF60-EA12-47FF-A009-2344A8B4C542}">
      <dgm:prSet/>
      <dgm:spPr/>
      <dgm:t>
        <a:bodyPr/>
        <a:lstStyle/>
        <a:p>
          <a:endParaRPr lang="tr-TR" sz="1800"/>
        </a:p>
      </dgm:t>
    </dgm:pt>
    <dgm:pt modelId="{240F605C-3C90-4210-8FC9-513E28F77A0F}" type="sibTrans" cxnId="{9C94FF60-EA12-47FF-A009-2344A8B4C542}">
      <dgm:prSet/>
      <dgm:spPr/>
      <dgm:t>
        <a:bodyPr/>
        <a:lstStyle/>
        <a:p>
          <a:endParaRPr lang="tr-TR" sz="1800"/>
        </a:p>
      </dgm:t>
    </dgm:pt>
    <dgm:pt modelId="{95C610BA-23C7-456C-8A0E-65EE36A5664A}">
      <dgm:prSet custT="1"/>
      <dgm:spPr/>
      <dgm:t>
        <a:bodyPr/>
        <a:lstStyle/>
        <a:p>
          <a:r>
            <a:rPr lang="tr-TR" sz="1800" dirty="0"/>
            <a:t>Temizlenmiş balıklarda yüzey temizliği için balıkların soğuk deniz suyu ile yıkanması</a:t>
          </a:r>
        </a:p>
      </dgm:t>
    </dgm:pt>
    <dgm:pt modelId="{D47A9A5B-9CBE-4AB9-8424-4FF35282E560}" type="parTrans" cxnId="{4DDEE9FB-37EA-45DE-A10C-189D58E6EB5D}">
      <dgm:prSet/>
      <dgm:spPr/>
      <dgm:t>
        <a:bodyPr/>
        <a:lstStyle/>
        <a:p>
          <a:endParaRPr lang="tr-TR" sz="1800"/>
        </a:p>
      </dgm:t>
    </dgm:pt>
    <dgm:pt modelId="{088E26A0-E5F9-4B7B-8F0D-21AB806536C7}" type="sibTrans" cxnId="{4DDEE9FB-37EA-45DE-A10C-189D58E6EB5D}">
      <dgm:prSet/>
      <dgm:spPr/>
      <dgm:t>
        <a:bodyPr/>
        <a:lstStyle/>
        <a:p>
          <a:endParaRPr lang="tr-TR" sz="1800"/>
        </a:p>
      </dgm:t>
    </dgm:pt>
    <dgm:pt modelId="{932C065A-ADCF-4424-9B82-EDDF1F43955F}">
      <dgm:prSet custT="1"/>
      <dgm:spPr/>
      <dgm:t>
        <a:bodyPr/>
        <a:lstStyle/>
        <a:p>
          <a:r>
            <a:rPr lang="tr-TR" sz="1800" dirty="0"/>
            <a:t>Küçük balıkların soğuk deniz suyu içeren tanklara koyulması</a:t>
          </a:r>
        </a:p>
      </dgm:t>
    </dgm:pt>
    <dgm:pt modelId="{89ED030E-296B-4381-AEB1-2FEF618F75BE}" type="parTrans" cxnId="{228D8227-0522-43CE-B269-CD28A65032AE}">
      <dgm:prSet/>
      <dgm:spPr/>
      <dgm:t>
        <a:bodyPr/>
        <a:lstStyle/>
        <a:p>
          <a:endParaRPr lang="tr-TR" sz="1800"/>
        </a:p>
      </dgm:t>
    </dgm:pt>
    <dgm:pt modelId="{4E9ADE55-0953-4187-910C-1554177A4926}" type="sibTrans" cxnId="{228D8227-0522-43CE-B269-CD28A65032AE}">
      <dgm:prSet/>
      <dgm:spPr/>
      <dgm:t>
        <a:bodyPr/>
        <a:lstStyle/>
        <a:p>
          <a:endParaRPr lang="tr-TR" sz="1800"/>
        </a:p>
      </dgm:t>
    </dgm:pt>
    <dgm:pt modelId="{B064976A-8E5F-4A92-90B7-67FDB5E04473}" type="pres">
      <dgm:prSet presAssocID="{A6B11B93-1FB7-453B-87B7-5DE6C1DB6CE4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B92384DB-857E-4A9E-A704-A3F848907412}" type="pres">
      <dgm:prSet presAssocID="{0334B089-19B0-4EC6-881D-0017E40BA8D2}" presName="composite" presStyleCnt="0"/>
      <dgm:spPr/>
    </dgm:pt>
    <dgm:pt modelId="{6ED5FCEC-01CB-44BB-9396-9536EFC2D20D}" type="pres">
      <dgm:prSet presAssocID="{0334B089-19B0-4EC6-881D-0017E40BA8D2}" presName="bentUpArrow1" presStyleLbl="alignImgPlace1" presStyleIdx="0" presStyleCnt="4"/>
      <dgm:spPr/>
    </dgm:pt>
    <dgm:pt modelId="{89C8B06D-4FFF-4C21-B117-7A50C46D634E}" type="pres">
      <dgm:prSet presAssocID="{0334B089-19B0-4EC6-881D-0017E40BA8D2}" presName="ParentText" presStyleLbl="node1" presStyleIdx="0" presStyleCnt="5" custScaleX="28057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05B5B9A-8BAB-49D4-9C03-A5E0FAB1CD2C}" type="pres">
      <dgm:prSet presAssocID="{0334B089-19B0-4EC6-881D-0017E40BA8D2}" presName="ChildText" presStyleLbl="revTx" presStyleIdx="0" presStyleCnt="4">
        <dgm:presLayoutVars>
          <dgm:chMax val="0"/>
          <dgm:chPref val="0"/>
          <dgm:bulletEnabled val="1"/>
        </dgm:presLayoutVars>
      </dgm:prSet>
      <dgm:spPr/>
    </dgm:pt>
    <dgm:pt modelId="{A29F0B12-5D9F-4EE4-B6D5-51451E837E4F}" type="pres">
      <dgm:prSet presAssocID="{388B69BA-F9AA-4959-A180-3F0046AA82C6}" presName="sibTrans" presStyleCnt="0"/>
      <dgm:spPr/>
    </dgm:pt>
    <dgm:pt modelId="{DA56A6D0-B9CF-433C-A320-9A9C907F31ED}" type="pres">
      <dgm:prSet presAssocID="{932C065A-ADCF-4424-9B82-EDDF1F43955F}" presName="composite" presStyleCnt="0"/>
      <dgm:spPr/>
    </dgm:pt>
    <dgm:pt modelId="{8753AC42-9EC6-431A-9B52-56119140E002}" type="pres">
      <dgm:prSet presAssocID="{932C065A-ADCF-4424-9B82-EDDF1F43955F}" presName="bentUpArrow1" presStyleLbl="alignImgPlace1" presStyleIdx="1" presStyleCnt="4"/>
      <dgm:spPr/>
    </dgm:pt>
    <dgm:pt modelId="{861AB001-E14D-4AD1-AD2B-BD60CB45E441}" type="pres">
      <dgm:prSet presAssocID="{932C065A-ADCF-4424-9B82-EDDF1F43955F}" presName="ParentText" presStyleLbl="node1" presStyleIdx="1" presStyleCnt="5" custScaleX="28057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EBF347F-01CB-4785-8E5D-AD080D5B5E4A}" type="pres">
      <dgm:prSet presAssocID="{932C065A-ADCF-4424-9B82-EDDF1F43955F}" presName="ChildText" presStyleLbl="revTx" presStyleIdx="1" presStyleCnt="4">
        <dgm:presLayoutVars>
          <dgm:chMax val="0"/>
          <dgm:chPref val="0"/>
          <dgm:bulletEnabled val="1"/>
        </dgm:presLayoutVars>
      </dgm:prSet>
      <dgm:spPr/>
    </dgm:pt>
    <dgm:pt modelId="{A5C67F5F-5648-4135-9177-8F00D79AE25A}" type="pres">
      <dgm:prSet presAssocID="{4E9ADE55-0953-4187-910C-1554177A4926}" presName="sibTrans" presStyleCnt="0"/>
      <dgm:spPr/>
    </dgm:pt>
    <dgm:pt modelId="{94CD1663-FE5B-488C-981D-4C61F57DA4C3}" type="pres">
      <dgm:prSet presAssocID="{A44D8FC8-ED8B-44A5-8289-BC0818505C63}" presName="composite" presStyleCnt="0"/>
      <dgm:spPr/>
    </dgm:pt>
    <dgm:pt modelId="{99FB3ED0-3EB9-4745-AEE7-CB2ADC17A9D9}" type="pres">
      <dgm:prSet presAssocID="{A44D8FC8-ED8B-44A5-8289-BC0818505C63}" presName="bentUpArrow1" presStyleLbl="alignImgPlace1" presStyleIdx="2" presStyleCnt="4"/>
      <dgm:spPr/>
    </dgm:pt>
    <dgm:pt modelId="{BDD50E08-8524-4BD4-82CE-1C72546C9E7A}" type="pres">
      <dgm:prSet presAssocID="{A44D8FC8-ED8B-44A5-8289-BC0818505C63}" presName="ParentText" presStyleLbl="node1" presStyleIdx="2" presStyleCnt="5" custScaleX="28057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73A0F35-D8AF-41B5-8EAC-9293AA138D67}" type="pres">
      <dgm:prSet presAssocID="{A44D8FC8-ED8B-44A5-8289-BC0818505C63}" presName="ChildText" presStyleLbl="revTx" presStyleIdx="2" presStyleCnt="4">
        <dgm:presLayoutVars>
          <dgm:chMax val="0"/>
          <dgm:chPref val="0"/>
          <dgm:bulletEnabled val="1"/>
        </dgm:presLayoutVars>
      </dgm:prSet>
      <dgm:spPr/>
    </dgm:pt>
    <dgm:pt modelId="{7F79D9B2-87AC-4CC3-9B83-AFDFE232CD58}" type="pres">
      <dgm:prSet presAssocID="{F270B0A1-3F94-4015-8667-EEE86E7D1C2E}" presName="sibTrans" presStyleCnt="0"/>
      <dgm:spPr/>
    </dgm:pt>
    <dgm:pt modelId="{A7DA483F-9A8A-47B8-8292-2F1160DFEE53}" type="pres">
      <dgm:prSet presAssocID="{8E56A936-1784-4D94-8AE7-5021FD12F553}" presName="composite" presStyleCnt="0"/>
      <dgm:spPr/>
    </dgm:pt>
    <dgm:pt modelId="{83B58E94-DF33-4015-947B-D8B8D49C2AD5}" type="pres">
      <dgm:prSet presAssocID="{8E56A936-1784-4D94-8AE7-5021FD12F553}" presName="bentUpArrow1" presStyleLbl="alignImgPlace1" presStyleIdx="3" presStyleCnt="4"/>
      <dgm:spPr/>
    </dgm:pt>
    <dgm:pt modelId="{0DAB8B15-FA83-455D-A7DE-18D3E64B3E23}" type="pres">
      <dgm:prSet presAssocID="{8E56A936-1784-4D94-8AE7-5021FD12F553}" presName="ParentText" presStyleLbl="node1" presStyleIdx="3" presStyleCnt="5" custScaleX="28057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ADF2A92-57B0-43F8-88F0-1B4C6D8C351B}" type="pres">
      <dgm:prSet presAssocID="{8E56A936-1784-4D94-8AE7-5021FD12F553}" presName="ChildText" presStyleLbl="revTx" presStyleIdx="3" presStyleCnt="4" custScaleX="392005" custLinFactX="-137077" custLinFactY="48139" custLinFactNeighborX="-200000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29A70F2-E140-444C-A5BF-6E81A01130E5}" type="pres">
      <dgm:prSet presAssocID="{248534A4-330C-4B5F-BDDB-1D241EB9B44F}" presName="sibTrans" presStyleCnt="0"/>
      <dgm:spPr/>
    </dgm:pt>
    <dgm:pt modelId="{CBF49277-06D0-4545-9AE5-61ED2EC9A10F}" type="pres">
      <dgm:prSet presAssocID="{95C610BA-23C7-456C-8A0E-65EE36A5664A}" presName="composite" presStyleCnt="0"/>
      <dgm:spPr/>
    </dgm:pt>
    <dgm:pt modelId="{E6024300-798E-43CB-99FD-A64C874B3D9E}" type="pres">
      <dgm:prSet presAssocID="{95C610BA-23C7-456C-8A0E-65EE36A5664A}" presName="ParentText" presStyleLbl="node1" presStyleIdx="4" presStyleCnt="5" custScaleX="28057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2CB0FDA-B7B1-40DA-9989-775953AB6CD7}" type="presOf" srcId="{8E56A936-1784-4D94-8AE7-5021FD12F553}" destId="{0DAB8B15-FA83-455D-A7DE-18D3E64B3E23}" srcOrd="0" destOrd="0" presId="urn:microsoft.com/office/officeart/2005/8/layout/StepDownProcess"/>
    <dgm:cxn modelId="{A7FE5DCE-E7DD-4D24-BDF5-6F9E016A2D13}" srcId="{A6B11B93-1FB7-453B-87B7-5DE6C1DB6CE4}" destId="{0334B089-19B0-4EC6-881D-0017E40BA8D2}" srcOrd="0" destOrd="0" parTransId="{F2B4F649-61DF-4320-A11F-6D1B8C90B069}" sibTransId="{388B69BA-F9AA-4959-A180-3F0046AA82C6}"/>
    <dgm:cxn modelId="{74128180-2E54-4B13-9F99-87F5B93A893B}" type="presOf" srcId="{95C610BA-23C7-456C-8A0E-65EE36A5664A}" destId="{E6024300-798E-43CB-99FD-A64C874B3D9E}" srcOrd="0" destOrd="0" presId="urn:microsoft.com/office/officeart/2005/8/layout/StepDownProcess"/>
    <dgm:cxn modelId="{657AB57F-6057-482A-9F0D-035F1AC9D2FF}" type="presOf" srcId="{A6B11B93-1FB7-453B-87B7-5DE6C1DB6CE4}" destId="{B064976A-8E5F-4A92-90B7-67FDB5E04473}" srcOrd="0" destOrd="0" presId="urn:microsoft.com/office/officeart/2005/8/layout/StepDownProcess"/>
    <dgm:cxn modelId="{9C94FF60-EA12-47FF-A009-2344A8B4C542}" srcId="{8E56A936-1784-4D94-8AE7-5021FD12F553}" destId="{C7F786AD-0972-4206-81A1-0C21ACC6EFD6}" srcOrd="0" destOrd="0" parTransId="{1CCEBCA0-2893-43AB-90C1-06AB6B4D830E}" sibTransId="{240F605C-3C90-4210-8FC9-513E28F77A0F}"/>
    <dgm:cxn modelId="{588C179C-7250-4BDD-992B-FAB13E8F686C}" type="presOf" srcId="{A44D8FC8-ED8B-44A5-8289-BC0818505C63}" destId="{BDD50E08-8524-4BD4-82CE-1C72546C9E7A}" srcOrd="0" destOrd="0" presId="urn:microsoft.com/office/officeart/2005/8/layout/StepDownProcess"/>
    <dgm:cxn modelId="{70F621A1-7529-45CC-81E1-835FFBC39E2E}" type="presOf" srcId="{C7F786AD-0972-4206-81A1-0C21ACC6EFD6}" destId="{EADF2A92-57B0-43F8-88F0-1B4C6D8C351B}" srcOrd="0" destOrd="0" presId="urn:microsoft.com/office/officeart/2005/8/layout/StepDownProcess"/>
    <dgm:cxn modelId="{4DDEE9FB-37EA-45DE-A10C-189D58E6EB5D}" srcId="{A6B11B93-1FB7-453B-87B7-5DE6C1DB6CE4}" destId="{95C610BA-23C7-456C-8A0E-65EE36A5664A}" srcOrd="4" destOrd="0" parTransId="{D47A9A5B-9CBE-4AB9-8424-4FF35282E560}" sibTransId="{088E26A0-E5F9-4B7B-8F0D-21AB806536C7}"/>
    <dgm:cxn modelId="{C422FF74-E078-4A4C-9312-151DB0530E5B}" type="presOf" srcId="{0334B089-19B0-4EC6-881D-0017E40BA8D2}" destId="{89C8B06D-4FFF-4C21-B117-7A50C46D634E}" srcOrd="0" destOrd="0" presId="urn:microsoft.com/office/officeart/2005/8/layout/StepDownProcess"/>
    <dgm:cxn modelId="{228D8227-0522-43CE-B269-CD28A65032AE}" srcId="{A6B11B93-1FB7-453B-87B7-5DE6C1DB6CE4}" destId="{932C065A-ADCF-4424-9B82-EDDF1F43955F}" srcOrd="1" destOrd="0" parTransId="{89ED030E-296B-4381-AEB1-2FEF618F75BE}" sibTransId="{4E9ADE55-0953-4187-910C-1554177A4926}"/>
    <dgm:cxn modelId="{7BBE4B10-6A85-4122-8E5C-C7BFE7C648F0}" srcId="{A6B11B93-1FB7-453B-87B7-5DE6C1DB6CE4}" destId="{A44D8FC8-ED8B-44A5-8289-BC0818505C63}" srcOrd="2" destOrd="0" parTransId="{4638F23D-4BCF-4E1A-A434-3619803A7E6F}" sibTransId="{F270B0A1-3F94-4015-8667-EEE86E7D1C2E}"/>
    <dgm:cxn modelId="{BFB7BE5A-CA30-4D1E-9A01-895AD52B404F}" type="presOf" srcId="{932C065A-ADCF-4424-9B82-EDDF1F43955F}" destId="{861AB001-E14D-4AD1-AD2B-BD60CB45E441}" srcOrd="0" destOrd="0" presId="urn:microsoft.com/office/officeart/2005/8/layout/StepDownProcess"/>
    <dgm:cxn modelId="{2468A5F0-9A64-4B3C-92FC-7EC31AE57EB6}" srcId="{A6B11B93-1FB7-453B-87B7-5DE6C1DB6CE4}" destId="{8E56A936-1784-4D94-8AE7-5021FD12F553}" srcOrd="3" destOrd="0" parTransId="{9551C568-45E1-4721-93BC-7E4ACF23C8DF}" sibTransId="{248534A4-330C-4B5F-BDDB-1D241EB9B44F}"/>
    <dgm:cxn modelId="{04700383-7587-44D4-B6F6-2F70CE399C19}" type="presParOf" srcId="{B064976A-8E5F-4A92-90B7-67FDB5E04473}" destId="{B92384DB-857E-4A9E-A704-A3F848907412}" srcOrd="0" destOrd="0" presId="urn:microsoft.com/office/officeart/2005/8/layout/StepDownProcess"/>
    <dgm:cxn modelId="{EA752C9C-B3BB-4088-A36E-31E69EF3F413}" type="presParOf" srcId="{B92384DB-857E-4A9E-A704-A3F848907412}" destId="{6ED5FCEC-01CB-44BB-9396-9536EFC2D20D}" srcOrd="0" destOrd="0" presId="urn:microsoft.com/office/officeart/2005/8/layout/StepDownProcess"/>
    <dgm:cxn modelId="{BED8AEBA-7119-462C-B506-CE3FA480EDBC}" type="presParOf" srcId="{B92384DB-857E-4A9E-A704-A3F848907412}" destId="{89C8B06D-4FFF-4C21-B117-7A50C46D634E}" srcOrd="1" destOrd="0" presId="urn:microsoft.com/office/officeart/2005/8/layout/StepDownProcess"/>
    <dgm:cxn modelId="{1919B9E6-7AAF-45E5-8FA4-A823F4901199}" type="presParOf" srcId="{B92384DB-857E-4A9E-A704-A3F848907412}" destId="{405B5B9A-8BAB-49D4-9C03-A5E0FAB1CD2C}" srcOrd="2" destOrd="0" presId="urn:microsoft.com/office/officeart/2005/8/layout/StepDownProcess"/>
    <dgm:cxn modelId="{F34728C9-BF65-4547-AB57-375458D506FF}" type="presParOf" srcId="{B064976A-8E5F-4A92-90B7-67FDB5E04473}" destId="{A29F0B12-5D9F-4EE4-B6D5-51451E837E4F}" srcOrd="1" destOrd="0" presId="urn:microsoft.com/office/officeart/2005/8/layout/StepDownProcess"/>
    <dgm:cxn modelId="{9D8A503A-A92B-42A0-B76B-A0EE02BE6917}" type="presParOf" srcId="{B064976A-8E5F-4A92-90B7-67FDB5E04473}" destId="{DA56A6D0-B9CF-433C-A320-9A9C907F31ED}" srcOrd="2" destOrd="0" presId="urn:microsoft.com/office/officeart/2005/8/layout/StepDownProcess"/>
    <dgm:cxn modelId="{0D056BFB-70D1-47BE-94C2-BB0D22ADFCA7}" type="presParOf" srcId="{DA56A6D0-B9CF-433C-A320-9A9C907F31ED}" destId="{8753AC42-9EC6-431A-9B52-56119140E002}" srcOrd="0" destOrd="0" presId="urn:microsoft.com/office/officeart/2005/8/layout/StepDownProcess"/>
    <dgm:cxn modelId="{3A91C665-00D5-49D4-9411-7AFC6E1231DC}" type="presParOf" srcId="{DA56A6D0-B9CF-433C-A320-9A9C907F31ED}" destId="{861AB001-E14D-4AD1-AD2B-BD60CB45E441}" srcOrd="1" destOrd="0" presId="urn:microsoft.com/office/officeart/2005/8/layout/StepDownProcess"/>
    <dgm:cxn modelId="{7CDEC72D-4FEC-4F50-8A38-F6D10FBD2CAE}" type="presParOf" srcId="{DA56A6D0-B9CF-433C-A320-9A9C907F31ED}" destId="{3EBF347F-01CB-4785-8E5D-AD080D5B5E4A}" srcOrd="2" destOrd="0" presId="urn:microsoft.com/office/officeart/2005/8/layout/StepDownProcess"/>
    <dgm:cxn modelId="{66945066-378B-4013-842D-F7124BCC1321}" type="presParOf" srcId="{B064976A-8E5F-4A92-90B7-67FDB5E04473}" destId="{A5C67F5F-5648-4135-9177-8F00D79AE25A}" srcOrd="3" destOrd="0" presId="urn:microsoft.com/office/officeart/2005/8/layout/StepDownProcess"/>
    <dgm:cxn modelId="{C2231F2C-AFFB-4054-8A4B-BAA0F1B62737}" type="presParOf" srcId="{B064976A-8E5F-4A92-90B7-67FDB5E04473}" destId="{94CD1663-FE5B-488C-981D-4C61F57DA4C3}" srcOrd="4" destOrd="0" presId="urn:microsoft.com/office/officeart/2005/8/layout/StepDownProcess"/>
    <dgm:cxn modelId="{EC316937-B174-4AAF-9B9D-F69D13ECAD5D}" type="presParOf" srcId="{94CD1663-FE5B-488C-981D-4C61F57DA4C3}" destId="{99FB3ED0-3EB9-4745-AEE7-CB2ADC17A9D9}" srcOrd="0" destOrd="0" presId="urn:microsoft.com/office/officeart/2005/8/layout/StepDownProcess"/>
    <dgm:cxn modelId="{FC64F060-51BA-4A3C-BEA5-0AB170E46B80}" type="presParOf" srcId="{94CD1663-FE5B-488C-981D-4C61F57DA4C3}" destId="{BDD50E08-8524-4BD4-82CE-1C72546C9E7A}" srcOrd="1" destOrd="0" presId="urn:microsoft.com/office/officeart/2005/8/layout/StepDownProcess"/>
    <dgm:cxn modelId="{8271AF60-E7AB-434D-938C-99750A3C6F85}" type="presParOf" srcId="{94CD1663-FE5B-488C-981D-4C61F57DA4C3}" destId="{F73A0F35-D8AF-41B5-8EAC-9293AA138D67}" srcOrd="2" destOrd="0" presId="urn:microsoft.com/office/officeart/2005/8/layout/StepDownProcess"/>
    <dgm:cxn modelId="{16B3391F-5E5B-4522-8D28-87139F924935}" type="presParOf" srcId="{B064976A-8E5F-4A92-90B7-67FDB5E04473}" destId="{7F79D9B2-87AC-4CC3-9B83-AFDFE232CD58}" srcOrd="5" destOrd="0" presId="urn:microsoft.com/office/officeart/2005/8/layout/StepDownProcess"/>
    <dgm:cxn modelId="{DF229DDE-0FF4-4F9D-A95A-9999A5A318A8}" type="presParOf" srcId="{B064976A-8E5F-4A92-90B7-67FDB5E04473}" destId="{A7DA483F-9A8A-47B8-8292-2F1160DFEE53}" srcOrd="6" destOrd="0" presId="urn:microsoft.com/office/officeart/2005/8/layout/StepDownProcess"/>
    <dgm:cxn modelId="{2801D524-FCBF-4B07-97A3-9185C6B35888}" type="presParOf" srcId="{A7DA483F-9A8A-47B8-8292-2F1160DFEE53}" destId="{83B58E94-DF33-4015-947B-D8B8D49C2AD5}" srcOrd="0" destOrd="0" presId="urn:microsoft.com/office/officeart/2005/8/layout/StepDownProcess"/>
    <dgm:cxn modelId="{ED3A3E77-B5A8-437C-9D58-F1382C750B55}" type="presParOf" srcId="{A7DA483F-9A8A-47B8-8292-2F1160DFEE53}" destId="{0DAB8B15-FA83-455D-A7DE-18D3E64B3E23}" srcOrd="1" destOrd="0" presId="urn:microsoft.com/office/officeart/2005/8/layout/StepDownProcess"/>
    <dgm:cxn modelId="{95D3405A-7EF9-4373-8F5E-A81E6921B6B8}" type="presParOf" srcId="{A7DA483F-9A8A-47B8-8292-2F1160DFEE53}" destId="{EADF2A92-57B0-43F8-88F0-1B4C6D8C351B}" srcOrd="2" destOrd="0" presId="urn:microsoft.com/office/officeart/2005/8/layout/StepDownProcess"/>
    <dgm:cxn modelId="{B6AEC111-34DB-4A91-A6E1-2C7AF015A845}" type="presParOf" srcId="{B064976A-8E5F-4A92-90B7-67FDB5E04473}" destId="{F29A70F2-E140-444C-A5BF-6E81A01130E5}" srcOrd="7" destOrd="0" presId="urn:microsoft.com/office/officeart/2005/8/layout/StepDownProcess"/>
    <dgm:cxn modelId="{6E1F3DE6-8C04-4156-8CFF-26A446D46063}" type="presParOf" srcId="{B064976A-8E5F-4A92-90B7-67FDB5E04473}" destId="{CBF49277-06D0-4545-9AE5-61ED2EC9A10F}" srcOrd="8" destOrd="0" presId="urn:microsoft.com/office/officeart/2005/8/layout/StepDownProcess"/>
    <dgm:cxn modelId="{AB7E5AF8-4205-43E2-92A7-AFB295A50336}" type="presParOf" srcId="{CBF49277-06D0-4545-9AE5-61ED2EC9A10F}" destId="{E6024300-798E-43CB-99FD-A64C874B3D9E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AD343F8-19D7-42D4-AAAB-56DE6F2D5DE2}" type="doc">
      <dgm:prSet loTypeId="urn:microsoft.com/office/officeart/2008/layout/HexagonCluster" loCatId="picture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C48AFC3C-E58B-4E9B-85D6-3468D088BE5B}">
      <dgm:prSet phldrT="[Metin]" custT="1"/>
      <dgm:spPr/>
      <dgm:t>
        <a:bodyPr/>
        <a:lstStyle/>
        <a:p>
          <a:r>
            <a:rPr lang="tr-TR" sz="2200" dirty="0"/>
            <a:t>CO</a:t>
          </a:r>
          <a:r>
            <a:rPr lang="tr-TR" sz="2200" baseline="-25000" dirty="0"/>
            <a:t>2</a:t>
          </a:r>
          <a:r>
            <a:rPr lang="tr-TR" sz="2200" dirty="0"/>
            <a:t> Kontrollü atmosfer</a:t>
          </a:r>
        </a:p>
      </dgm:t>
    </dgm:pt>
    <dgm:pt modelId="{CC89B95F-6F5C-4FC9-9E68-B7674CACABB2}" type="parTrans" cxnId="{CD4B80A0-41E8-4936-9258-5BEE0A5F3AF1}">
      <dgm:prSet/>
      <dgm:spPr/>
      <dgm:t>
        <a:bodyPr/>
        <a:lstStyle/>
        <a:p>
          <a:endParaRPr lang="tr-TR" sz="2200"/>
        </a:p>
      </dgm:t>
    </dgm:pt>
    <dgm:pt modelId="{3D19244E-E621-49E0-9CA3-3288332FEA84}" type="sibTrans" cxnId="{CD4B80A0-41E8-4936-9258-5BEE0A5F3AF1}">
      <dgm:prSet/>
      <dgm:spPr/>
      <dgm:t>
        <a:bodyPr/>
        <a:lstStyle/>
        <a:p>
          <a:endParaRPr lang="tr-TR" sz="2200"/>
        </a:p>
      </dgm:t>
    </dgm:pt>
    <dgm:pt modelId="{DA1E8381-A6A0-4126-AF4F-92C854161D40}">
      <dgm:prSet phldrT="[Metin]" custT="1"/>
      <dgm:spPr/>
      <dgm:t>
        <a:bodyPr/>
        <a:lstStyle/>
        <a:p>
          <a:r>
            <a:rPr lang="tr-TR" sz="2200" dirty="0" err="1"/>
            <a:t>Modifiye</a:t>
          </a:r>
          <a:r>
            <a:rPr lang="tr-TR" sz="2200" dirty="0"/>
            <a:t> atmosfer paketleme</a:t>
          </a:r>
        </a:p>
      </dgm:t>
    </dgm:pt>
    <dgm:pt modelId="{384D9036-3EEC-4917-9F24-31912265210A}" type="parTrans" cxnId="{57DA2F57-5CE3-4752-BE40-27757A5BBCBE}">
      <dgm:prSet/>
      <dgm:spPr/>
      <dgm:t>
        <a:bodyPr/>
        <a:lstStyle/>
        <a:p>
          <a:endParaRPr lang="tr-TR" sz="2200"/>
        </a:p>
      </dgm:t>
    </dgm:pt>
    <dgm:pt modelId="{3881F174-8D5C-4639-91DC-C9AC05F746D5}" type="sibTrans" cxnId="{57DA2F57-5CE3-4752-BE40-27757A5BBCBE}">
      <dgm:prSet/>
      <dgm:spPr/>
      <dgm:t>
        <a:bodyPr/>
        <a:lstStyle/>
        <a:p>
          <a:endParaRPr lang="tr-TR" sz="2200"/>
        </a:p>
      </dgm:t>
    </dgm:pt>
    <dgm:pt modelId="{E67D9CA1-7F1A-401E-A60C-14A83EEB89DA}">
      <dgm:prSet phldrT="[Metin]" custT="1"/>
      <dgm:spPr/>
      <dgm:t>
        <a:bodyPr/>
        <a:lstStyle/>
        <a:p>
          <a:r>
            <a:rPr lang="tr-TR" sz="2200" dirty="0"/>
            <a:t>Koruyucu kullanımı</a:t>
          </a:r>
        </a:p>
      </dgm:t>
    </dgm:pt>
    <dgm:pt modelId="{46065169-3586-455C-AD26-AA35F833D0B5}" type="parTrans" cxnId="{05B100AA-3473-43D6-AE5A-8D0686743EB5}">
      <dgm:prSet/>
      <dgm:spPr/>
      <dgm:t>
        <a:bodyPr/>
        <a:lstStyle/>
        <a:p>
          <a:endParaRPr lang="tr-TR" sz="2200"/>
        </a:p>
      </dgm:t>
    </dgm:pt>
    <dgm:pt modelId="{351EFC0A-F5CC-48A6-97DE-252484A4550B}" type="sibTrans" cxnId="{05B100AA-3473-43D6-AE5A-8D0686743EB5}">
      <dgm:prSet/>
      <dgm:spPr/>
      <dgm:t>
        <a:bodyPr/>
        <a:lstStyle/>
        <a:p>
          <a:endParaRPr lang="tr-TR" sz="2200"/>
        </a:p>
      </dgm:t>
    </dgm:pt>
    <dgm:pt modelId="{159972EF-21F8-4EBE-8B5F-13CD4E5F0206}">
      <dgm:prSet custT="1"/>
      <dgm:spPr/>
      <dgm:t>
        <a:bodyPr/>
        <a:lstStyle/>
        <a:p>
          <a:r>
            <a:rPr lang="tr-TR" sz="2400" dirty="0" err="1"/>
            <a:t>Radurizasyon</a:t>
          </a:r>
          <a:r>
            <a:rPr lang="tr-TR" sz="2200" dirty="0"/>
            <a:t> (ışınlama)</a:t>
          </a:r>
        </a:p>
      </dgm:t>
    </dgm:pt>
    <dgm:pt modelId="{57FF96C2-F409-455C-8661-A56C435057F6}" type="parTrans" cxnId="{B1B760A3-4C75-4351-B879-1D192BE78E3A}">
      <dgm:prSet/>
      <dgm:spPr/>
      <dgm:t>
        <a:bodyPr/>
        <a:lstStyle/>
        <a:p>
          <a:endParaRPr lang="tr-TR" sz="2200"/>
        </a:p>
      </dgm:t>
    </dgm:pt>
    <dgm:pt modelId="{6B217172-6D09-47A6-B7F1-E580647584F8}" type="sibTrans" cxnId="{B1B760A3-4C75-4351-B879-1D192BE78E3A}">
      <dgm:prSet/>
      <dgm:spPr/>
      <dgm:t>
        <a:bodyPr/>
        <a:lstStyle/>
        <a:p>
          <a:endParaRPr lang="tr-TR" sz="2200"/>
        </a:p>
      </dgm:t>
    </dgm:pt>
    <dgm:pt modelId="{37EB4C7D-E52F-44BA-9653-52E1EB6C2E08}" type="pres">
      <dgm:prSet presAssocID="{EAD343F8-19D7-42D4-AAAB-56DE6F2D5DE2}" presName="Name0" presStyleCnt="0">
        <dgm:presLayoutVars>
          <dgm:chMax val="21"/>
          <dgm:chPref val="21"/>
        </dgm:presLayoutVars>
      </dgm:prSet>
      <dgm:spPr/>
      <dgm:t>
        <a:bodyPr/>
        <a:lstStyle/>
        <a:p>
          <a:endParaRPr lang="tr-TR"/>
        </a:p>
      </dgm:t>
    </dgm:pt>
    <dgm:pt modelId="{97A5597E-45D2-4263-9726-52A63F079E94}" type="pres">
      <dgm:prSet presAssocID="{C48AFC3C-E58B-4E9B-85D6-3468D088BE5B}" presName="text1" presStyleCnt="0"/>
      <dgm:spPr/>
    </dgm:pt>
    <dgm:pt modelId="{3401FC8A-00E9-438F-AB73-124B5016333D}" type="pres">
      <dgm:prSet presAssocID="{C48AFC3C-E58B-4E9B-85D6-3468D088BE5B}" presName="textRepeatNode" presStyleLbl="alig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80A4369-7C67-4671-B841-1EA2464CABA6}" type="pres">
      <dgm:prSet presAssocID="{C48AFC3C-E58B-4E9B-85D6-3468D088BE5B}" presName="textaccent1" presStyleCnt="0"/>
      <dgm:spPr/>
    </dgm:pt>
    <dgm:pt modelId="{7D859F0B-E55D-4CDB-BDAD-08062AFB22FB}" type="pres">
      <dgm:prSet presAssocID="{C48AFC3C-E58B-4E9B-85D6-3468D088BE5B}" presName="accentRepeatNode" presStyleLbl="solidAlignAcc1" presStyleIdx="0" presStyleCnt="8"/>
      <dgm:spPr/>
    </dgm:pt>
    <dgm:pt modelId="{D44EBB2D-3FFE-4103-A18D-59A9478AFCED}" type="pres">
      <dgm:prSet presAssocID="{3D19244E-E621-49E0-9CA3-3288332FEA84}" presName="image1" presStyleCnt="0"/>
      <dgm:spPr/>
    </dgm:pt>
    <dgm:pt modelId="{5A5D20F8-18A5-4BC4-81D1-6AA04AA55013}" type="pres">
      <dgm:prSet presAssocID="{3D19244E-E621-49E0-9CA3-3288332FEA84}" presName="imageRepeatNode" presStyleLbl="alignAcc1" presStyleIdx="0" presStyleCnt="4" custLinFactNeighborX="-11205" custLinFactNeighborY="4747"/>
      <dgm:spPr/>
      <dgm:t>
        <a:bodyPr/>
        <a:lstStyle/>
        <a:p>
          <a:endParaRPr lang="tr-TR"/>
        </a:p>
      </dgm:t>
    </dgm:pt>
    <dgm:pt modelId="{07E57791-DBAC-4CDD-90D3-C7A7F61EF988}" type="pres">
      <dgm:prSet presAssocID="{3D19244E-E621-49E0-9CA3-3288332FEA84}" presName="imageaccent1" presStyleCnt="0"/>
      <dgm:spPr/>
    </dgm:pt>
    <dgm:pt modelId="{1AFAE5D4-2795-4972-A675-B36820725E60}" type="pres">
      <dgm:prSet presAssocID="{3D19244E-E621-49E0-9CA3-3288332FEA84}" presName="accentRepeatNode" presStyleLbl="solidAlignAcc1" presStyleIdx="1" presStyleCnt="8"/>
      <dgm:spPr/>
    </dgm:pt>
    <dgm:pt modelId="{96B458D2-99A8-4055-A347-72456471DCBB}" type="pres">
      <dgm:prSet presAssocID="{DA1E8381-A6A0-4126-AF4F-92C854161D40}" presName="text2" presStyleCnt="0"/>
      <dgm:spPr/>
    </dgm:pt>
    <dgm:pt modelId="{61B40772-9214-457F-ACB9-5329EB69458A}" type="pres">
      <dgm:prSet presAssocID="{DA1E8381-A6A0-4126-AF4F-92C854161D40}" presName="textRepeatNode" presStyleLbl="alignNode1" presStyleIdx="1" presStyleCnt="4" custLinFactNeighborX="6112" custLinFactNeighborY="534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37C692B-45B2-4456-8F0D-4A5796B3E12A}" type="pres">
      <dgm:prSet presAssocID="{DA1E8381-A6A0-4126-AF4F-92C854161D40}" presName="textaccent2" presStyleCnt="0"/>
      <dgm:spPr/>
    </dgm:pt>
    <dgm:pt modelId="{51E71011-CDD4-4F8D-81CC-EDF091A632DA}" type="pres">
      <dgm:prSet presAssocID="{DA1E8381-A6A0-4126-AF4F-92C854161D40}" presName="accentRepeatNode" presStyleLbl="solidAlignAcc1" presStyleIdx="2" presStyleCnt="8"/>
      <dgm:spPr/>
    </dgm:pt>
    <dgm:pt modelId="{6EDA49BF-96C7-4FCF-B495-726A9BF211DC}" type="pres">
      <dgm:prSet presAssocID="{3881F174-8D5C-4639-91DC-C9AC05F746D5}" presName="image2" presStyleCnt="0"/>
      <dgm:spPr/>
    </dgm:pt>
    <dgm:pt modelId="{B3DAC350-F5C7-48B7-9AA1-177EDA41841F}" type="pres">
      <dgm:prSet presAssocID="{3881F174-8D5C-4639-91DC-C9AC05F746D5}" presName="imageRepeatNode" presStyleLbl="alignAcc1" presStyleIdx="1" presStyleCnt="4"/>
      <dgm:spPr/>
      <dgm:t>
        <a:bodyPr/>
        <a:lstStyle/>
        <a:p>
          <a:endParaRPr lang="tr-TR"/>
        </a:p>
      </dgm:t>
    </dgm:pt>
    <dgm:pt modelId="{40D583C3-3DB9-4255-827B-4F65D59D3C7A}" type="pres">
      <dgm:prSet presAssocID="{3881F174-8D5C-4639-91DC-C9AC05F746D5}" presName="imageaccent2" presStyleCnt="0"/>
      <dgm:spPr/>
    </dgm:pt>
    <dgm:pt modelId="{FA189497-5D38-45A2-A71A-1CE0C747E68C}" type="pres">
      <dgm:prSet presAssocID="{3881F174-8D5C-4639-91DC-C9AC05F746D5}" presName="accentRepeatNode" presStyleLbl="solidAlignAcc1" presStyleIdx="3" presStyleCnt="8"/>
      <dgm:spPr/>
    </dgm:pt>
    <dgm:pt modelId="{6015B9B9-6C65-4628-8693-2D9B28A68157}" type="pres">
      <dgm:prSet presAssocID="{159972EF-21F8-4EBE-8B5F-13CD4E5F0206}" presName="text3" presStyleCnt="0"/>
      <dgm:spPr/>
    </dgm:pt>
    <dgm:pt modelId="{C5EFE9E1-40F1-4276-ADA3-70E0061A74C7}" type="pres">
      <dgm:prSet presAssocID="{159972EF-21F8-4EBE-8B5F-13CD4E5F0206}" presName="textRepeatNode" presStyleLbl="alignNode1" presStyleIdx="2" presStyleCnt="4" custScaleX="12818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50F5573-1836-4A23-9718-45829DC7059C}" type="pres">
      <dgm:prSet presAssocID="{159972EF-21F8-4EBE-8B5F-13CD4E5F0206}" presName="textaccent3" presStyleCnt="0"/>
      <dgm:spPr/>
    </dgm:pt>
    <dgm:pt modelId="{8A49C961-AF20-4CDB-ABAF-3A3F602E1EF4}" type="pres">
      <dgm:prSet presAssocID="{159972EF-21F8-4EBE-8B5F-13CD4E5F0206}" presName="accentRepeatNode" presStyleLbl="solidAlignAcc1" presStyleIdx="4" presStyleCnt="8"/>
      <dgm:spPr/>
    </dgm:pt>
    <dgm:pt modelId="{601D70F6-F7B8-4C53-8AC5-5FB96F8F8674}" type="pres">
      <dgm:prSet presAssocID="{6B217172-6D09-47A6-B7F1-E580647584F8}" presName="image3" presStyleCnt="0"/>
      <dgm:spPr/>
    </dgm:pt>
    <dgm:pt modelId="{6CF79A3A-68D3-414E-931A-1C6EDECCF30F}" type="pres">
      <dgm:prSet presAssocID="{6B217172-6D09-47A6-B7F1-E580647584F8}" presName="imageRepeatNode" presStyleLbl="alignAcc1" presStyleIdx="2" presStyleCnt="4" custLinFactNeighborX="6112" custLinFactNeighborY="-6526"/>
      <dgm:spPr/>
      <dgm:t>
        <a:bodyPr/>
        <a:lstStyle/>
        <a:p>
          <a:endParaRPr lang="tr-TR"/>
        </a:p>
      </dgm:t>
    </dgm:pt>
    <dgm:pt modelId="{6E63FBCD-4F07-437F-8987-D116BEB8B242}" type="pres">
      <dgm:prSet presAssocID="{6B217172-6D09-47A6-B7F1-E580647584F8}" presName="imageaccent3" presStyleCnt="0"/>
      <dgm:spPr/>
    </dgm:pt>
    <dgm:pt modelId="{3BD6BC80-04C7-4303-92CC-211D832A0F65}" type="pres">
      <dgm:prSet presAssocID="{6B217172-6D09-47A6-B7F1-E580647584F8}" presName="accentRepeatNode" presStyleLbl="solidAlignAcc1" presStyleIdx="5" presStyleCnt="8"/>
      <dgm:spPr/>
    </dgm:pt>
    <dgm:pt modelId="{6DB401ED-DF92-41E5-8A81-F703A431F6AF}" type="pres">
      <dgm:prSet presAssocID="{E67D9CA1-7F1A-401E-A60C-14A83EEB89DA}" presName="text4" presStyleCnt="0"/>
      <dgm:spPr/>
    </dgm:pt>
    <dgm:pt modelId="{4C7D4F1F-C862-47A5-951D-34A7D629A7E1}" type="pres">
      <dgm:prSet presAssocID="{E67D9CA1-7F1A-401E-A60C-14A83EEB89DA}" presName="textRepeatNode" presStyleLbl="align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8530CE7-8881-4504-A42B-9D53C44BB7D5}" type="pres">
      <dgm:prSet presAssocID="{E67D9CA1-7F1A-401E-A60C-14A83EEB89DA}" presName="textaccent4" presStyleCnt="0"/>
      <dgm:spPr/>
    </dgm:pt>
    <dgm:pt modelId="{98D19BD1-1EDC-4AA2-856E-552217786438}" type="pres">
      <dgm:prSet presAssocID="{E67D9CA1-7F1A-401E-A60C-14A83EEB89DA}" presName="accentRepeatNode" presStyleLbl="solidAlignAcc1" presStyleIdx="6" presStyleCnt="8"/>
      <dgm:spPr/>
    </dgm:pt>
    <dgm:pt modelId="{2A795A93-D91C-41ED-BC03-64F84CC4D8EE}" type="pres">
      <dgm:prSet presAssocID="{351EFC0A-F5CC-48A6-97DE-252484A4550B}" presName="image4" presStyleCnt="0"/>
      <dgm:spPr/>
    </dgm:pt>
    <dgm:pt modelId="{0F9B1C88-E69B-4FCA-A0F4-22AFAEC368C6}" type="pres">
      <dgm:prSet presAssocID="{351EFC0A-F5CC-48A6-97DE-252484A4550B}" presName="imageRepeatNode" presStyleLbl="alignAcc1" presStyleIdx="3" presStyleCnt="4"/>
      <dgm:spPr/>
      <dgm:t>
        <a:bodyPr/>
        <a:lstStyle/>
        <a:p>
          <a:endParaRPr lang="tr-TR"/>
        </a:p>
      </dgm:t>
    </dgm:pt>
    <dgm:pt modelId="{FE6BAEDC-ADB5-47D4-9E45-2B9F59832E12}" type="pres">
      <dgm:prSet presAssocID="{351EFC0A-F5CC-48A6-97DE-252484A4550B}" presName="imageaccent4" presStyleCnt="0"/>
      <dgm:spPr/>
    </dgm:pt>
    <dgm:pt modelId="{DA7C0BBF-7D8F-42C3-B719-823E19DDF774}" type="pres">
      <dgm:prSet presAssocID="{351EFC0A-F5CC-48A6-97DE-252484A4550B}" presName="accentRepeatNode" presStyleLbl="solidAlignAcc1" presStyleIdx="7" presStyleCnt="8"/>
      <dgm:spPr/>
    </dgm:pt>
  </dgm:ptLst>
  <dgm:cxnLst>
    <dgm:cxn modelId="{ACD0805D-4FE3-49E3-B500-FBA2DD6C382D}" type="presOf" srcId="{159972EF-21F8-4EBE-8B5F-13CD4E5F0206}" destId="{C5EFE9E1-40F1-4276-ADA3-70E0061A74C7}" srcOrd="0" destOrd="0" presId="urn:microsoft.com/office/officeart/2008/layout/HexagonCluster"/>
    <dgm:cxn modelId="{1C8A403D-7601-4CED-8632-1EDE6BF1D32A}" type="presOf" srcId="{6B217172-6D09-47A6-B7F1-E580647584F8}" destId="{6CF79A3A-68D3-414E-931A-1C6EDECCF30F}" srcOrd="0" destOrd="0" presId="urn:microsoft.com/office/officeart/2008/layout/HexagonCluster"/>
    <dgm:cxn modelId="{1FDA461C-3C08-4172-94F8-9F7919844348}" type="presOf" srcId="{3881F174-8D5C-4639-91DC-C9AC05F746D5}" destId="{B3DAC350-F5C7-48B7-9AA1-177EDA41841F}" srcOrd="0" destOrd="0" presId="urn:microsoft.com/office/officeart/2008/layout/HexagonCluster"/>
    <dgm:cxn modelId="{4D06D12E-B5FD-4D99-9D33-6FC3BB3CD980}" type="presOf" srcId="{351EFC0A-F5CC-48A6-97DE-252484A4550B}" destId="{0F9B1C88-E69B-4FCA-A0F4-22AFAEC368C6}" srcOrd="0" destOrd="0" presId="urn:microsoft.com/office/officeart/2008/layout/HexagonCluster"/>
    <dgm:cxn modelId="{CD4B80A0-41E8-4936-9258-5BEE0A5F3AF1}" srcId="{EAD343F8-19D7-42D4-AAAB-56DE6F2D5DE2}" destId="{C48AFC3C-E58B-4E9B-85D6-3468D088BE5B}" srcOrd="0" destOrd="0" parTransId="{CC89B95F-6F5C-4FC9-9E68-B7674CACABB2}" sibTransId="{3D19244E-E621-49E0-9CA3-3288332FEA84}"/>
    <dgm:cxn modelId="{403FF0A8-A1BC-4B56-B30A-D0C3FD66A27C}" type="presOf" srcId="{C48AFC3C-E58B-4E9B-85D6-3468D088BE5B}" destId="{3401FC8A-00E9-438F-AB73-124B5016333D}" srcOrd="0" destOrd="0" presId="urn:microsoft.com/office/officeart/2008/layout/HexagonCluster"/>
    <dgm:cxn modelId="{EAE90767-503A-425F-A01E-6089ECB9D990}" type="presOf" srcId="{DA1E8381-A6A0-4126-AF4F-92C854161D40}" destId="{61B40772-9214-457F-ACB9-5329EB69458A}" srcOrd="0" destOrd="0" presId="urn:microsoft.com/office/officeart/2008/layout/HexagonCluster"/>
    <dgm:cxn modelId="{D4FF2D23-D8DC-4568-BFED-933496EDC6EF}" type="presOf" srcId="{3D19244E-E621-49E0-9CA3-3288332FEA84}" destId="{5A5D20F8-18A5-4BC4-81D1-6AA04AA55013}" srcOrd="0" destOrd="0" presId="urn:microsoft.com/office/officeart/2008/layout/HexagonCluster"/>
    <dgm:cxn modelId="{66EDB8D2-5DD8-4571-99AA-020C7DBE8789}" type="presOf" srcId="{EAD343F8-19D7-42D4-AAAB-56DE6F2D5DE2}" destId="{37EB4C7D-E52F-44BA-9653-52E1EB6C2E08}" srcOrd="0" destOrd="0" presId="urn:microsoft.com/office/officeart/2008/layout/HexagonCluster"/>
    <dgm:cxn modelId="{B1B760A3-4C75-4351-B879-1D192BE78E3A}" srcId="{EAD343F8-19D7-42D4-AAAB-56DE6F2D5DE2}" destId="{159972EF-21F8-4EBE-8B5F-13CD4E5F0206}" srcOrd="2" destOrd="0" parTransId="{57FF96C2-F409-455C-8661-A56C435057F6}" sibTransId="{6B217172-6D09-47A6-B7F1-E580647584F8}"/>
    <dgm:cxn modelId="{7D973C8C-D44C-40C1-9482-282D796F6909}" type="presOf" srcId="{E67D9CA1-7F1A-401E-A60C-14A83EEB89DA}" destId="{4C7D4F1F-C862-47A5-951D-34A7D629A7E1}" srcOrd="0" destOrd="0" presId="urn:microsoft.com/office/officeart/2008/layout/HexagonCluster"/>
    <dgm:cxn modelId="{05B100AA-3473-43D6-AE5A-8D0686743EB5}" srcId="{EAD343F8-19D7-42D4-AAAB-56DE6F2D5DE2}" destId="{E67D9CA1-7F1A-401E-A60C-14A83EEB89DA}" srcOrd="3" destOrd="0" parTransId="{46065169-3586-455C-AD26-AA35F833D0B5}" sibTransId="{351EFC0A-F5CC-48A6-97DE-252484A4550B}"/>
    <dgm:cxn modelId="{57DA2F57-5CE3-4752-BE40-27757A5BBCBE}" srcId="{EAD343F8-19D7-42D4-AAAB-56DE6F2D5DE2}" destId="{DA1E8381-A6A0-4126-AF4F-92C854161D40}" srcOrd="1" destOrd="0" parTransId="{384D9036-3EEC-4917-9F24-31912265210A}" sibTransId="{3881F174-8D5C-4639-91DC-C9AC05F746D5}"/>
    <dgm:cxn modelId="{135652C4-7478-46B2-BB16-B76AC43AF6C0}" type="presParOf" srcId="{37EB4C7D-E52F-44BA-9653-52E1EB6C2E08}" destId="{97A5597E-45D2-4263-9726-52A63F079E94}" srcOrd="0" destOrd="0" presId="urn:microsoft.com/office/officeart/2008/layout/HexagonCluster"/>
    <dgm:cxn modelId="{F27BA7CB-091C-4FFF-9E89-F08B4E0346AA}" type="presParOf" srcId="{97A5597E-45D2-4263-9726-52A63F079E94}" destId="{3401FC8A-00E9-438F-AB73-124B5016333D}" srcOrd="0" destOrd="0" presId="urn:microsoft.com/office/officeart/2008/layout/HexagonCluster"/>
    <dgm:cxn modelId="{9FEC7F45-B274-418D-9760-0816AA0FEC95}" type="presParOf" srcId="{37EB4C7D-E52F-44BA-9653-52E1EB6C2E08}" destId="{880A4369-7C67-4671-B841-1EA2464CABA6}" srcOrd="1" destOrd="0" presId="urn:microsoft.com/office/officeart/2008/layout/HexagonCluster"/>
    <dgm:cxn modelId="{25AB425D-7DB4-4625-AFB4-BE807E9A0FE5}" type="presParOf" srcId="{880A4369-7C67-4671-B841-1EA2464CABA6}" destId="{7D859F0B-E55D-4CDB-BDAD-08062AFB22FB}" srcOrd="0" destOrd="0" presId="urn:microsoft.com/office/officeart/2008/layout/HexagonCluster"/>
    <dgm:cxn modelId="{E21552EE-4466-428A-A09B-D1C2A6DA71F0}" type="presParOf" srcId="{37EB4C7D-E52F-44BA-9653-52E1EB6C2E08}" destId="{D44EBB2D-3FFE-4103-A18D-59A9478AFCED}" srcOrd="2" destOrd="0" presId="urn:microsoft.com/office/officeart/2008/layout/HexagonCluster"/>
    <dgm:cxn modelId="{DD60E949-DBB6-4FA3-8B0F-D092CAD07E45}" type="presParOf" srcId="{D44EBB2D-3FFE-4103-A18D-59A9478AFCED}" destId="{5A5D20F8-18A5-4BC4-81D1-6AA04AA55013}" srcOrd="0" destOrd="0" presId="urn:microsoft.com/office/officeart/2008/layout/HexagonCluster"/>
    <dgm:cxn modelId="{DAE5CA7A-B92F-43D6-BFCA-5A16EB74B66E}" type="presParOf" srcId="{37EB4C7D-E52F-44BA-9653-52E1EB6C2E08}" destId="{07E57791-DBAC-4CDD-90D3-C7A7F61EF988}" srcOrd="3" destOrd="0" presId="urn:microsoft.com/office/officeart/2008/layout/HexagonCluster"/>
    <dgm:cxn modelId="{F8B95EA2-BEF1-4481-91C0-5BF7221D6D53}" type="presParOf" srcId="{07E57791-DBAC-4CDD-90D3-C7A7F61EF988}" destId="{1AFAE5D4-2795-4972-A675-B36820725E60}" srcOrd="0" destOrd="0" presId="urn:microsoft.com/office/officeart/2008/layout/HexagonCluster"/>
    <dgm:cxn modelId="{B4EBC650-D188-4F81-B941-C2CBCFC40A2B}" type="presParOf" srcId="{37EB4C7D-E52F-44BA-9653-52E1EB6C2E08}" destId="{96B458D2-99A8-4055-A347-72456471DCBB}" srcOrd="4" destOrd="0" presId="urn:microsoft.com/office/officeart/2008/layout/HexagonCluster"/>
    <dgm:cxn modelId="{5C406954-593F-4368-AB81-BF9E22DEFA59}" type="presParOf" srcId="{96B458D2-99A8-4055-A347-72456471DCBB}" destId="{61B40772-9214-457F-ACB9-5329EB69458A}" srcOrd="0" destOrd="0" presId="urn:microsoft.com/office/officeart/2008/layout/HexagonCluster"/>
    <dgm:cxn modelId="{61B9E547-4E03-4A6F-96EB-24F7E6BF3084}" type="presParOf" srcId="{37EB4C7D-E52F-44BA-9653-52E1EB6C2E08}" destId="{437C692B-45B2-4456-8F0D-4A5796B3E12A}" srcOrd="5" destOrd="0" presId="urn:microsoft.com/office/officeart/2008/layout/HexagonCluster"/>
    <dgm:cxn modelId="{827FB546-2553-4D52-A62A-0BC3AF784ADD}" type="presParOf" srcId="{437C692B-45B2-4456-8F0D-4A5796B3E12A}" destId="{51E71011-CDD4-4F8D-81CC-EDF091A632DA}" srcOrd="0" destOrd="0" presId="urn:microsoft.com/office/officeart/2008/layout/HexagonCluster"/>
    <dgm:cxn modelId="{3F1FF15B-CD88-4A96-A68F-F842B2A02BD0}" type="presParOf" srcId="{37EB4C7D-E52F-44BA-9653-52E1EB6C2E08}" destId="{6EDA49BF-96C7-4FCF-B495-726A9BF211DC}" srcOrd="6" destOrd="0" presId="urn:microsoft.com/office/officeart/2008/layout/HexagonCluster"/>
    <dgm:cxn modelId="{44F9A235-582B-4533-9283-5F4E7E4499AF}" type="presParOf" srcId="{6EDA49BF-96C7-4FCF-B495-726A9BF211DC}" destId="{B3DAC350-F5C7-48B7-9AA1-177EDA41841F}" srcOrd="0" destOrd="0" presId="urn:microsoft.com/office/officeart/2008/layout/HexagonCluster"/>
    <dgm:cxn modelId="{F8ACF422-B575-4698-9364-8D29E758FF3B}" type="presParOf" srcId="{37EB4C7D-E52F-44BA-9653-52E1EB6C2E08}" destId="{40D583C3-3DB9-4255-827B-4F65D59D3C7A}" srcOrd="7" destOrd="0" presId="urn:microsoft.com/office/officeart/2008/layout/HexagonCluster"/>
    <dgm:cxn modelId="{D25F5C13-C367-4525-B168-1642D9FF6126}" type="presParOf" srcId="{40D583C3-3DB9-4255-827B-4F65D59D3C7A}" destId="{FA189497-5D38-45A2-A71A-1CE0C747E68C}" srcOrd="0" destOrd="0" presId="urn:microsoft.com/office/officeart/2008/layout/HexagonCluster"/>
    <dgm:cxn modelId="{D8E5C144-2EC0-420A-9E11-0E149658738E}" type="presParOf" srcId="{37EB4C7D-E52F-44BA-9653-52E1EB6C2E08}" destId="{6015B9B9-6C65-4628-8693-2D9B28A68157}" srcOrd="8" destOrd="0" presId="urn:microsoft.com/office/officeart/2008/layout/HexagonCluster"/>
    <dgm:cxn modelId="{E3DDFD6E-8A97-4329-872E-2954C47ADD39}" type="presParOf" srcId="{6015B9B9-6C65-4628-8693-2D9B28A68157}" destId="{C5EFE9E1-40F1-4276-ADA3-70E0061A74C7}" srcOrd="0" destOrd="0" presId="urn:microsoft.com/office/officeart/2008/layout/HexagonCluster"/>
    <dgm:cxn modelId="{BAA12EFD-D540-4D4C-B637-C8F2715A0B76}" type="presParOf" srcId="{37EB4C7D-E52F-44BA-9653-52E1EB6C2E08}" destId="{250F5573-1836-4A23-9718-45829DC7059C}" srcOrd="9" destOrd="0" presId="urn:microsoft.com/office/officeart/2008/layout/HexagonCluster"/>
    <dgm:cxn modelId="{64B6F567-96B1-4DD4-9FD7-4B5E0946E22D}" type="presParOf" srcId="{250F5573-1836-4A23-9718-45829DC7059C}" destId="{8A49C961-AF20-4CDB-ABAF-3A3F602E1EF4}" srcOrd="0" destOrd="0" presId="urn:microsoft.com/office/officeart/2008/layout/HexagonCluster"/>
    <dgm:cxn modelId="{206C6C40-9856-44EA-BBA9-1989618793BF}" type="presParOf" srcId="{37EB4C7D-E52F-44BA-9653-52E1EB6C2E08}" destId="{601D70F6-F7B8-4C53-8AC5-5FB96F8F8674}" srcOrd="10" destOrd="0" presId="urn:microsoft.com/office/officeart/2008/layout/HexagonCluster"/>
    <dgm:cxn modelId="{21DB4BE4-DAF1-4B21-A7ED-07A09A8F51D8}" type="presParOf" srcId="{601D70F6-F7B8-4C53-8AC5-5FB96F8F8674}" destId="{6CF79A3A-68D3-414E-931A-1C6EDECCF30F}" srcOrd="0" destOrd="0" presId="urn:microsoft.com/office/officeart/2008/layout/HexagonCluster"/>
    <dgm:cxn modelId="{2E7DE0C5-0F4F-4229-BEE3-6F6A13A63A27}" type="presParOf" srcId="{37EB4C7D-E52F-44BA-9653-52E1EB6C2E08}" destId="{6E63FBCD-4F07-437F-8987-D116BEB8B242}" srcOrd="11" destOrd="0" presId="urn:microsoft.com/office/officeart/2008/layout/HexagonCluster"/>
    <dgm:cxn modelId="{5A719260-5670-4C21-AD89-E55A47907B5A}" type="presParOf" srcId="{6E63FBCD-4F07-437F-8987-D116BEB8B242}" destId="{3BD6BC80-04C7-4303-92CC-211D832A0F65}" srcOrd="0" destOrd="0" presId="urn:microsoft.com/office/officeart/2008/layout/HexagonCluster"/>
    <dgm:cxn modelId="{511ED3AD-E764-47D5-A6DF-EEAA3A083B3F}" type="presParOf" srcId="{37EB4C7D-E52F-44BA-9653-52E1EB6C2E08}" destId="{6DB401ED-DF92-41E5-8A81-F703A431F6AF}" srcOrd="12" destOrd="0" presId="urn:microsoft.com/office/officeart/2008/layout/HexagonCluster"/>
    <dgm:cxn modelId="{A17D46C5-89BA-481C-9826-2BDF94BC8511}" type="presParOf" srcId="{6DB401ED-DF92-41E5-8A81-F703A431F6AF}" destId="{4C7D4F1F-C862-47A5-951D-34A7D629A7E1}" srcOrd="0" destOrd="0" presId="urn:microsoft.com/office/officeart/2008/layout/HexagonCluster"/>
    <dgm:cxn modelId="{32EC9A9E-EE01-4504-9CC2-D05A7AFA5ECB}" type="presParOf" srcId="{37EB4C7D-E52F-44BA-9653-52E1EB6C2E08}" destId="{38530CE7-8881-4504-A42B-9D53C44BB7D5}" srcOrd="13" destOrd="0" presId="urn:microsoft.com/office/officeart/2008/layout/HexagonCluster"/>
    <dgm:cxn modelId="{E0BDD967-AA07-4D64-9008-4BB04C0C0C24}" type="presParOf" srcId="{38530CE7-8881-4504-A42B-9D53C44BB7D5}" destId="{98D19BD1-1EDC-4AA2-856E-552217786438}" srcOrd="0" destOrd="0" presId="urn:microsoft.com/office/officeart/2008/layout/HexagonCluster"/>
    <dgm:cxn modelId="{E6272B57-C387-46ED-925E-2F9DFDE22980}" type="presParOf" srcId="{37EB4C7D-E52F-44BA-9653-52E1EB6C2E08}" destId="{2A795A93-D91C-41ED-BC03-64F84CC4D8EE}" srcOrd="14" destOrd="0" presId="urn:microsoft.com/office/officeart/2008/layout/HexagonCluster"/>
    <dgm:cxn modelId="{698C6745-5ED2-478F-A934-429E2E8CF887}" type="presParOf" srcId="{2A795A93-D91C-41ED-BC03-64F84CC4D8EE}" destId="{0F9B1C88-E69B-4FCA-A0F4-22AFAEC368C6}" srcOrd="0" destOrd="0" presId="urn:microsoft.com/office/officeart/2008/layout/HexagonCluster"/>
    <dgm:cxn modelId="{6167BAC3-79EB-4B2E-9F93-4758E59B37DB}" type="presParOf" srcId="{37EB4C7D-E52F-44BA-9653-52E1EB6C2E08}" destId="{FE6BAEDC-ADB5-47D4-9E45-2B9F59832E12}" srcOrd="15" destOrd="0" presId="urn:microsoft.com/office/officeart/2008/layout/HexagonCluster"/>
    <dgm:cxn modelId="{3990C747-A928-42D7-BE8B-BC22A2C5696F}" type="presParOf" srcId="{FE6BAEDC-ADB5-47D4-9E45-2B9F59832E12}" destId="{DA7C0BBF-7D8F-42C3-B719-823E19DDF774}" srcOrd="0" destOrd="0" presId="urn:microsoft.com/office/officeart/2008/layout/Hexagon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D5FCEC-01CB-44BB-9396-9536EFC2D20D}">
      <dsp:nvSpPr>
        <dsp:cNvPr id="0" name=""/>
        <dsp:cNvSpPr/>
      </dsp:nvSpPr>
      <dsp:spPr>
        <a:xfrm rot="5400000">
          <a:off x="1141668" y="1237309"/>
          <a:ext cx="637028" cy="725233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C8B06D-4FFF-4C21-B117-7A50C46D634E}">
      <dsp:nvSpPr>
        <dsp:cNvPr id="0" name=""/>
        <dsp:cNvSpPr/>
      </dsp:nvSpPr>
      <dsp:spPr>
        <a:xfrm>
          <a:off x="4648" y="531150"/>
          <a:ext cx="3008873" cy="750631"/>
        </a:xfrm>
        <a:prstGeom prst="roundRect">
          <a:avLst>
            <a:gd name="adj" fmla="val 166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/>
            <a:t>Avlanmayı takiben balıkların tüketime uygun olmayan maddelerden arındırılması</a:t>
          </a:r>
        </a:p>
      </dsp:txBody>
      <dsp:txXfrm>
        <a:off x="41297" y="567799"/>
        <a:ext cx="2935575" cy="677333"/>
      </dsp:txXfrm>
    </dsp:sp>
    <dsp:sp modelId="{405B5B9A-8BAB-49D4-9C03-A5E0FAB1CD2C}">
      <dsp:nvSpPr>
        <dsp:cNvPr id="0" name=""/>
        <dsp:cNvSpPr/>
      </dsp:nvSpPr>
      <dsp:spPr>
        <a:xfrm>
          <a:off x="2045275" y="602740"/>
          <a:ext cx="779947" cy="6066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53AC42-9EC6-431A-9B52-56119140E002}">
      <dsp:nvSpPr>
        <dsp:cNvPr id="0" name=""/>
        <dsp:cNvSpPr/>
      </dsp:nvSpPr>
      <dsp:spPr>
        <a:xfrm rot="5400000">
          <a:off x="2585928" y="2080515"/>
          <a:ext cx="637028" cy="725233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-4363171"/>
            <a:satOff val="-234"/>
            <a:lumOff val="378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1AB001-E14D-4AD1-AD2B-BD60CB45E441}">
      <dsp:nvSpPr>
        <dsp:cNvPr id="0" name=""/>
        <dsp:cNvSpPr/>
      </dsp:nvSpPr>
      <dsp:spPr>
        <a:xfrm>
          <a:off x="1448907" y="1374357"/>
          <a:ext cx="3008873" cy="750631"/>
        </a:xfrm>
        <a:prstGeom prst="roundRect">
          <a:avLst>
            <a:gd name="adj" fmla="val 166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/>
            <a:t>Küçük balıkların soğuk deniz suyu içeren tanklara koyulması</a:t>
          </a:r>
        </a:p>
      </dsp:txBody>
      <dsp:txXfrm>
        <a:off x="1485556" y="1411006"/>
        <a:ext cx="2935575" cy="677333"/>
      </dsp:txXfrm>
    </dsp:sp>
    <dsp:sp modelId="{3EBF347F-01CB-4785-8E5D-AD080D5B5E4A}">
      <dsp:nvSpPr>
        <dsp:cNvPr id="0" name=""/>
        <dsp:cNvSpPr/>
      </dsp:nvSpPr>
      <dsp:spPr>
        <a:xfrm>
          <a:off x="3489534" y="1445947"/>
          <a:ext cx="779947" cy="6066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FB3ED0-3EB9-4745-AEE7-CB2ADC17A9D9}">
      <dsp:nvSpPr>
        <dsp:cNvPr id="0" name=""/>
        <dsp:cNvSpPr/>
      </dsp:nvSpPr>
      <dsp:spPr>
        <a:xfrm rot="5400000">
          <a:off x="4030187" y="2923722"/>
          <a:ext cx="637028" cy="725233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-8726342"/>
            <a:satOff val="-469"/>
            <a:lumOff val="757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D50E08-8524-4BD4-82CE-1C72546C9E7A}">
      <dsp:nvSpPr>
        <dsp:cNvPr id="0" name=""/>
        <dsp:cNvSpPr/>
      </dsp:nvSpPr>
      <dsp:spPr>
        <a:xfrm>
          <a:off x="2893167" y="2217564"/>
          <a:ext cx="3008873" cy="750631"/>
        </a:xfrm>
        <a:prstGeom prst="roundRect">
          <a:avLst>
            <a:gd name="adj" fmla="val 166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/>
            <a:t>Büyük balıklarda iç organların çıkarılması ve kan akıtma </a:t>
          </a:r>
        </a:p>
      </dsp:txBody>
      <dsp:txXfrm>
        <a:off x="2929816" y="2254213"/>
        <a:ext cx="2935575" cy="677333"/>
      </dsp:txXfrm>
    </dsp:sp>
    <dsp:sp modelId="{F73A0F35-D8AF-41B5-8EAC-9293AA138D67}">
      <dsp:nvSpPr>
        <dsp:cNvPr id="0" name=""/>
        <dsp:cNvSpPr/>
      </dsp:nvSpPr>
      <dsp:spPr>
        <a:xfrm>
          <a:off x="4933794" y="2289154"/>
          <a:ext cx="779947" cy="6066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B58E94-DF33-4015-947B-D8B8D49C2AD5}">
      <dsp:nvSpPr>
        <dsp:cNvPr id="0" name=""/>
        <dsp:cNvSpPr/>
      </dsp:nvSpPr>
      <dsp:spPr>
        <a:xfrm rot="5400000">
          <a:off x="5474447" y="3766929"/>
          <a:ext cx="637028" cy="725233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-13089511"/>
            <a:satOff val="-703"/>
            <a:lumOff val="1136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AB8B15-FA83-455D-A7DE-18D3E64B3E23}">
      <dsp:nvSpPr>
        <dsp:cNvPr id="0" name=""/>
        <dsp:cNvSpPr/>
      </dsp:nvSpPr>
      <dsp:spPr>
        <a:xfrm>
          <a:off x="4337426" y="3060771"/>
          <a:ext cx="3008873" cy="750631"/>
        </a:xfrm>
        <a:prstGeom prst="roundRect">
          <a:avLst>
            <a:gd name="adj" fmla="val 1667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/>
            <a:t>Çırpınan balıkların bayıltılması</a:t>
          </a:r>
        </a:p>
      </dsp:txBody>
      <dsp:txXfrm>
        <a:off x="4374075" y="3097420"/>
        <a:ext cx="2935575" cy="677333"/>
      </dsp:txXfrm>
    </dsp:sp>
    <dsp:sp modelId="{EADF2A92-57B0-43F8-88F0-1B4C6D8C351B}">
      <dsp:nvSpPr>
        <dsp:cNvPr id="0" name=""/>
        <dsp:cNvSpPr/>
      </dsp:nvSpPr>
      <dsp:spPr>
        <a:xfrm>
          <a:off x="2610288" y="4031110"/>
          <a:ext cx="3057432" cy="6066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/>
            <a:t>FAO/WHO önerisine göre yıkama suyuna 10 </a:t>
          </a:r>
          <a:r>
            <a:rPr lang="tr-TR" sz="1800" kern="1200" dirty="0" err="1"/>
            <a:t>ppb</a:t>
          </a:r>
          <a:r>
            <a:rPr lang="tr-TR" sz="1800" kern="1200" dirty="0"/>
            <a:t> klor eklenebilir</a:t>
          </a:r>
        </a:p>
      </dsp:txBody>
      <dsp:txXfrm>
        <a:off x="2610288" y="4031110"/>
        <a:ext cx="3057432" cy="606693"/>
      </dsp:txXfrm>
    </dsp:sp>
    <dsp:sp modelId="{E6024300-798E-43CB-99FD-A64C874B3D9E}">
      <dsp:nvSpPr>
        <dsp:cNvPr id="0" name=""/>
        <dsp:cNvSpPr/>
      </dsp:nvSpPr>
      <dsp:spPr>
        <a:xfrm>
          <a:off x="5781685" y="3903977"/>
          <a:ext cx="3008873" cy="750631"/>
        </a:xfrm>
        <a:prstGeom prst="roundRect">
          <a:avLst>
            <a:gd name="adj" fmla="val 1667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/>
            <a:t>Temizlenmiş balıklarda yüzey temizliği için balıkların soğuk deniz suyu ile yıkanması</a:t>
          </a:r>
        </a:p>
      </dsp:txBody>
      <dsp:txXfrm>
        <a:off x="5818334" y="3940626"/>
        <a:ext cx="2935575" cy="6773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01FC8A-00E9-438F-AB73-124B5016333D}">
      <dsp:nvSpPr>
        <dsp:cNvPr id="0" name=""/>
        <dsp:cNvSpPr/>
      </dsp:nvSpPr>
      <dsp:spPr>
        <a:xfrm>
          <a:off x="1571160" y="2757330"/>
          <a:ext cx="1850821" cy="1588717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27940" rIns="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/>
            <a:t>CO</a:t>
          </a:r>
          <a:r>
            <a:rPr lang="tr-TR" sz="2200" kern="1200" baseline="-25000" dirty="0"/>
            <a:t>2</a:t>
          </a:r>
          <a:r>
            <a:rPr lang="tr-TR" sz="2200" kern="1200" dirty="0"/>
            <a:t> Kontrollü atmosfer</a:t>
          </a:r>
        </a:p>
      </dsp:txBody>
      <dsp:txXfrm>
        <a:off x="1857788" y="3003367"/>
        <a:ext cx="1277565" cy="1096643"/>
      </dsp:txXfrm>
    </dsp:sp>
    <dsp:sp modelId="{7D859F0B-E55D-4CDB-BDAD-08062AFB22FB}">
      <dsp:nvSpPr>
        <dsp:cNvPr id="0" name=""/>
        <dsp:cNvSpPr/>
      </dsp:nvSpPr>
      <dsp:spPr>
        <a:xfrm>
          <a:off x="1629049" y="3459370"/>
          <a:ext cx="216065" cy="186315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5D20F8-18A5-4BC4-81D1-6AA04AA55013}">
      <dsp:nvSpPr>
        <dsp:cNvPr id="0" name=""/>
        <dsp:cNvSpPr/>
      </dsp:nvSpPr>
      <dsp:spPr>
        <a:xfrm>
          <a:off x="0" y="1969149"/>
          <a:ext cx="1850821" cy="1588717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FAE5D4-2795-4972-A675-B36820725E60}">
      <dsp:nvSpPr>
        <dsp:cNvPr id="0" name=""/>
        <dsp:cNvSpPr/>
      </dsp:nvSpPr>
      <dsp:spPr>
        <a:xfrm>
          <a:off x="1253177" y="3262144"/>
          <a:ext cx="216065" cy="186315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B40772-9214-457F-ACB9-5329EB69458A}">
      <dsp:nvSpPr>
        <dsp:cNvPr id="0" name=""/>
        <dsp:cNvSpPr/>
      </dsp:nvSpPr>
      <dsp:spPr>
        <a:xfrm>
          <a:off x="3253811" y="1966400"/>
          <a:ext cx="1850821" cy="1588717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27940" rIns="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err="1"/>
            <a:t>Modifiye</a:t>
          </a:r>
          <a:r>
            <a:rPr lang="tr-TR" sz="2200" kern="1200" dirty="0"/>
            <a:t> atmosfer paketleme</a:t>
          </a:r>
        </a:p>
      </dsp:txBody>
      <dsp:txXfrm>
        <a:off x="3540439" y="2212437"/>
        <a:ext cx="1277565" cy="1096643"/>
      </dsp:txXfrm>
    </dsp:sp>
    <dsp:sp modelId="{51E71011-CDD4-4F8D-81CC-EDF091A632DA}">
      <dsp:nvSpPr>
        <dsp:cNvPr id="0" name=""/>
        <dsp:cNvSpPr/>
      </dsp:nvSpPr>
      <dsp:spPr>
        <a:xfrm>
          <a:off x="4408543" y="3248296"/>
          <a:ext cx="216065" cy="186315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DAC350-F5C7-48B7-9AA1-177EDA41841F}">
      <dsp:nvSpPr>
        <dsp:cNvPr id="0" name=""/>
        <dsp:cNvSpPr/>
      </dsp:nvSpPr>
      <dsp:spPr>
        <a:xfrm>
          <a:off x="4718372" y="2754812"/>
          <a:ext cx="1850821" cy="1588717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189497-5D38-45A2-A71A-1CE0C747E68C}">
      <dsp:nvSpPr>
        <dsp:cNvPr id="0" name=""/>
        <dsp:cNvSpPr/>
      </dsp:nvSpPr>
      <dsp:spPr>
        <a:xfrm>
          <a:off x="4760770" y="3466503"/>
          <a:ext cx="216065" cy="186315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EFE9E1-40F1-4276-ADA3-70E0061A74C7}">
      <dsp:nvSpPr>
        <dsp:cNvPr id="0" name=""/>
        <dsp:cNvSpPr/>
      </dsp:nvSpPr>
      <dsp:spPr>
        <a:xfrm>
          <a:off x="1310296" y="1025519"/>
          <a:ext cx="2372549" cy="1588717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30480" rIns="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err="1"/>
            <a:t>Radurizasyon</a:t>
          </a:r>
          <a:r>
            <a:rPr lang="tr-TR" sz="2200" kern="1200" dirty="0"/>
            <a:t> (ışınlama)</a:t>
          </a:r>
        </a:p>
      </dsp:txBody>
      <dsp:txXfrm>
        <a:off x="1640402" y="1246566"/>
        <a:ext cx="1712338" cy="1146623"/>
      </dsp:txXfrm>
    </dsp:sp>
    <dsp:sp modelId="{8A49C961-AF20-4CDB-ABAF-3A3F602E1EF4}">
      <dsp:nvSpPr>
        <dsp:cNvPr id="0" name=""/>
        <dsp:cNvSpPr/>
      </dsp:nvSpPr>
      <dsp:spPr>
        <a:xfrm>
          <a:off x="2830860" y="1058250"/>
          <a:ext cx="216065" cy="186315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F79A3A-68D3-414E-931A-1C6EDECCF30F}">
      <dsp:nvSpPr>
        <dsp:cNvPr id="0" name=""/>
        <dsp:cNvSpPr/>
      </dsp:nvSpPr>
      <dsp:spPr>
        <a:xfrm>
          <a:off x="3253811" y="46073"/>
          <a:ext cx="1850821" cy="1588717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D6BC80-04C7-4303-92CC-211D832A0F65}">
      <dsp:nvSpPr>
        <dsp:cNvPr id="0" name=""/>
        <dsp:cNvSpPr/>
      </dsp:nvSpPr>
      <dsp:spPr>
        <a:xfrm>
          <a:off x="3183087" y="853891"/>
          <a:ext cx="216065" cy="186315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7D4F1F-C862-47A5-951D-34A7D629A7E1}">
      <dsp:nvSpPr>
        <dsp:cNvPr id="0" name=""/>
        <dsp:cNvSpPr/>
      </dsp:nvSpPr>
      <dsp:spPr>
        <a:xfrm>
          <a:off x="4718372" y="1023001"/>
          <a:ext cx="1850821" cy="1588717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27940" rIns="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/>
            <a:t>Koruyucu kullanımı</a:t>
          </a:r>
        </a:p>
      </dsp:txBody>
      <dsp:txXfrm>
        <a:off x="5005000" y="1269038"/>
        <a:ext cx="1277565" cy="1096643"/>
      </dsp:txXfrm>
    </dsp:sp>
    <dsp:sp modelId="{98D19BD1-1EDC-4AA2-856E-552217786438}">
      <dsp:nvSpPr>
        <dsp:cNvPr id="0" name=""/>
        <dsp:cNvSpPr/>
      </dsp:nvSpPr>
      <dsp:spPr>
        <a:xfrm>
          <a:off x="6309916" y="1724202"/>
          <a:ext cx="216065" cy="186315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9B1C88-E69B-4FCA-A0F4-22AFAEC368C6}">
      <dsp:nvSpPr>
        <dsp:cNvPr id="0" name=""/>
        <dsp:cNvSpPr/>
      </dsp:nvSpPr>
      <dsp:spPr>
        <a:xfrm>
          <a:off x="6302578" y="1896250"/>
          <a:ext cx="1850821" cy="1588717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7C0BBF-7D8F-42C3-B719-823E19DDF774}">
      <dsp:nvSpPr>
        <dsp:cNvPr id="0" name=""/>
        <dsp:cNvSpPr/>
      </dsp:nvSpPr>
      <dsp:spPr>
        <a:xfrm>
          <a:off x="6676003" y="1924365"/>
          <a:ext cx="216065" cy="186315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exagonCluster">
  <dgm:title val=""/>
  <dgm:desc val=""/>
  <dgm:catLst>
    <dgm:cat type="picture" pri="21000"/>
    <dgm:cat type="relationship" pri="3200"/>
    <dgm:cat type="pictureconvert" pri="21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clrData>
  <dgm:layoutNode name="Name0">
    <dgm:varLst>
      <dgm:chMax val="21"/>
      <dgm:chPref val="21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alg type="composite">
          <dgm:param type="ar" val="1.3871"/>
        </dgm:alg>
        <dgm:constrLst>
          <dgm:constr type="primFontSz" for="des" ptType="node" op="equ" val="65"/>
          <dgm:constr type="l" for="ch" forName="text1" refType="w" fact="0.4525"/>
          <dgm:constr type="t" for="ch" forName="text1" refType="h" fact="0.346"/>
          <dgm:constr type="w" for="ch" forName="text1" refType="w" fact="0.5475"/>
          <dgm:constr type="h" for="ch" forName="text1" refType="h" fact="0.654"/>
          <dgm:constr type="l" for="ch" forName="textaccent1" refType="w" fact="0.4652"/>
          <dgm:constr type="t" for="ch" forName="textaccent1" refType="h" fact="0.6348"/>
          <dgm:constr type="w" for="ch" forName="textaccent1" refType="w" fact="0.0639"/>
          <dgm:constr type="h" for="ch" forName="textaccent1" refType="h" fact="0.0765"/>
          <dgm:constr type="l" for="ch" forName="image1" refType="w" fact="0"/>
          <dgm:constr type="t" for="ch" forName="image1" refType="h" fact="0"/>
          <dgm:constr type="w" for="ch" forName="image1" refType="w" fact="0.5468"/>
          <dgm:constr type="h" for="ch" forName="image1" refType="h" fact="0.6538"/>
          <dgm:constr type="l" for="ch" forName="imageaccent1" refType="w" fact="0.3702"/>
          <dgm:constr type="t" for="ch" forName="imageaccent1" refType="h" fact="0.5633"/>
          <dgm:constr type="w" for="ch" forName="imageaccent1" refType="w" fact="0.0639"/>
          <dgm:constr type="h" for="ch" forName="imageaccent1" refType="h" fact="0.0765"/>
        </dgm:constrLst>
      </dgm:if>
      <dgm:if name="Name3" axis="ch" ptType="node" func="cnt" op="equ" val="2">
        <dgm:alg type="composite">
          <dgm:param type="ar" val="2.6443"/>
        </dgm:alg>
        <dgm:constrLst>
          <dgm:constr type="primFontSz" for="des" ptType="node" op="equ" val="65"/>
          <dgm:constr type="l" for="ch" forName="text1" refType="w" fact="0.2383"/>
          <dgm:constr type="t" for="ch" forName="text1" refType="h" fact="0.3501"/>
          <dgm:constr type="w" for="ch" forName="text1" refType="w" fact="0.285"/>
          <dgm:constr type="h" for="ch" forName="text1" refType="h" fact="0.6499"/>
          <dgm:constr type="l" for="ch" forName="textaccent1" refType="w" fact="0.2472"/>
          <dgm:constr type="t" for="ch" forName="textaccent1" refType="h" fact="0.6371"/>
          <dgm:constr type="w" for="ch" forName="textaccent1" refType="w" fact="0.0333"/>
          <dgm:constr type="h" for="ch" forName="textaccent1" refType="h" fact="0.076"/>
          <dgm:constr type="l" for="ch" forName="image1" refType="w" fact="0"/>
          <dgm:constr type="t" for="ch" forName="image1" refType="h" fact="0"/>
          <dgm:constr type="w" for="ch" forName="image1" refType="w" fact="0.285"/>
          <dgm:constr type="h" for="ch" forName="image1" refType="h" fact="0.6499"/>
          <dgm:constr type="l" for="ch" forName="imageaccent1" refType="w" fact="0.1942"/>
          <dgm:constr type="t" for="ch" forName="imageaccent1" refType="h" fact="0.5602"/>
          <dgm:constr type="w" for="ch" forName="imageaccent1" refType="w" fact="0.0333"/>
          <dgm:constr type="h" for="ch" forName="imageaccent1" refType="h" fact="0.076"/>
          <dgm:constr type="l" for="ch" forName="text2" refType="w" fact="0.4767"/>
          <dgm:constr type="t" for="ch" forName="text2" refType="h" fact="0"/>
          <dgm:constr type="w" for="ch" forName="text2" refType="w" fact="0.285"/>
          <dgm:constr type="h" for="ch" forName="text2" refType="h" fact="0.6499"/>
          <dgm:constr type="l" for="ch" forName="textaccent2" refType="w" fact="0.6709"/>
          <dgm:constr type="t" for="ch" forName="textaccent2" refType="h" fact="0.5602"/>
          <dgm:constr type="w" for="ch" forName="textaccent2" refType="w" fact="0.0333"/>
          <dgm:constr type="h" for="ch" forName="textaccent2" refType="h" fact="0.076"/>
          <dgm:constr type="l" for="ch" forName="image2" refType="w" fact="0.715"/>
          <dgm:constr type="t" for="ch" forName="image2" refType="h" fact="0.3501"/>
          <dgm:constr type="w" for="ch" forName="image2" refType="w" fact="0.285"/>
          <dgm:constr type="h" for="ch" forName="image2" refType="h" fact="0.6499"/>
          <dgm:constr type="l" for="ch" forName="imageaccent2" refType="w" fact="0.7239"/>
          <dgm:constr type="t" for="ch" forName="imageaccent2" refType="h" fact="0.6371"/>
          <dgm:constr type="w" for="ch" forName="imageaccent2" refType="w" fact="0.0333"/>
          <dgm:constr type="h" for="ch" forName="imageaccent2" refType="h" fact="0.076"/>
        </dgm:constrLst>
      </dgm:if>
      <dgm:if name="Name4" axis="ch" ptType="node" func="cnt" op="equ" val="3">
        <dgm:alg type="composite">
          <dgm:param type="ar" val="1.5623"/>
        </dgm:alg>
        <dgm:constrLst>
          <dgm:constr type="primFontSz" for="des" ptType="node" op="equ" val="65"/>
          <dgm:constr type="l" for="ch" forName="text1" refType="w" fact="0.2402"/>
          <dgm:constr type="t" for="ch" forName="text1" refType="h" fact="0.6215"/>
          <dgm:constr type="w" for="ch" forName="text1" refType="w" fact="0.281"/>
          <dgm:constr type="h" for="ch" forName="text1" refType="h" fact="0.3785"/>
          <dgm:constr type="l" for="ch" forName="textaccent1" refType="w" fact="0.2475"/>
          <dgm:constr type="t" for="ch" forName="textaccent1" refType="h" fact="0.7886"/>
          <dgm:constr type="w" for="ch" forName="textaccent1" refType="w" fact="0.0329"/>
          <dgm:constr type="h" for="ch" forName="textaccent1" refType="h" fact="0.0443"/>
          <dgm:constr type="l" for="ch" forName="image1" refType="w" fact="0"/>
          <dgm:constr type="t" for="ch" forName="image1" refType="h" fact="0.4182"/>
          <dgm:constr type="w" for="ch" forName="image1" refType="w" fact="0.281"/>
          <dgm:constr type="h" for="ch" forName="image1" refType="h" fact="0.3785"/>
          <dgm:constr type="l" for="ch" forName="imageaccent1" refType="w" fact="0.1913"/>
          <dgm:constr type="t" for="ch" forName="imageaccent1" refType="h" fact="0.7467"/>
          <dgm:constr type="w" for="ch" forName="imageaccent1" refType="w" fact="0.0329"/>
          <dgm:constr type="h" for="ch" forName="imageaccent1" refType="h" fact="0.0443"/>
          <dgm:constr type="l" for="ch" forName="text2" refType="w" fact="0.4796"/>
          <dgm:constr type="t" for="ch" forName="text2" refType="h" fact="0.4137"/>
          <dgm:constr type="w" for="ch" forName="text2" refType="w" fact="0.281"/>
          <dgm:constr type="h" for="ch" forName="text2" refType="h" fact="0.3785"/>
          <dgm:constr type="l" for="ch" forName="textaccent2" refType="w" fact="0.6717"/>
          <dgm:constr type="t" for="ch" forName="textaccent2" refType="h" fact="0.7418"/>
          <dgm:constr type="w" for="ch" forName="textaccent2" refType="w" fact="0.0329"/>
          <dgm:constr type="h" for="ch" forName="textaccent2" refType="h" fact="0.0443"/>
          <dgm:constr type="l" for="ch" forName="image2" refType="w" fact="0.719"/>
          <dgm:constr type="t" for="ch" forName="image2" refType="h" fact="0.6215"/>
          <dgm:constr type="w" for="ch" forName="image2" refType="w" fact="0.281"/>
          <dgm:constr type="h" for="ch" forName="image2" refType="h" fact="0.3785"/>
          <dgm:constr type="l" for="ch" forName="imageaccent2" refType="w" fact="0.7263"/>
          <dgm:constr type="t" for="ch" forName="imageaccent2" refType="h" fact="0.7886"/>
          <dgm:constr type="w" for="ch" forName="imageaccent2" refType="w" fact="0.0329"/>
          <dgm:constr type="h" for="ch" forName="imageaccent2" refType="h" fact="0.0443"/>
          <dgm:constr type="l" for="ch" forName="text3" refType="w" fact="0.2402"/>
          <dgm:constr type="t" for="ch" forName="text3" refType="h" fact="0.2068"/>
          <dgm:constr type="w" for="ch" forName="text3" refType="w" fact="0.281"/>
          <dgm:constr type="h" for="ch" forName="text3" refType="h" fact="0.3785"/>
          <dgm:constr type="l" for="ch" forName="textaccent3" refType="w" fact="0.4307"/>
          <dgm:constr type="t" for="ch" forName="textaccent3" refType="h" fact="0.215"/>
          <dgm:constr type="w" for="ch" forName="textaccent3" refType="w" fact="0.0329"/>
          <dgm:constr type="h" for="ch" forName="textaccent3" refType="h" fact="0.0443"/>
          <dgm:constr type="l" for="ch" forName="image3" refType="w" fact="0.4796"/>
          <dgm:constr type="t" for="ch" forName="image3" refType="h" fact="0"/>
          <dgm:constr type="w" for="ch" forName="image3" refType="w" fact="0.281"/>
          <dgm:constr type="h" for="ch" forName="image3" refType="h" fact="0.3785"/>
          <dgm:constr type="l" for="ch" forName="imageaccent3" refType="w" fact="0.4879"/>
          <dgm:constr type="t" for="ch" forName="imageaccent3" refType="h" fact="0.1662"/>
          <dgm:constr type="w" for="ch" forName="imageaccent3" refType="w" fact="0.0329"/>
          <dgm:constr type="h" for="ch" forName="imageaccent3" refType="h" fact="0.0443"/>
        </dgm:constrLst>
      </dgm:if>
      <dgm:if name="Name5" axis="ch" ptType="node" func="cnt" op="equ" val="4">
        <dgm:alg type="composite">
          <dgm:param type="ar" val="1.943"/>
        </dgm:alg>
        <dgm:constrLst>
          <dgm:constr type="primFontSz" for="des" ptType="node" op="equ" val="65"/>
          <dgm:constr type="l" for="ch" forName="image2" refType="w" fact="0.5787"/>
          <dgm:constr type="t" for="ch" forName="image2" refType="h" fact="0.6208"/>
          <dgm:constr type="w" for="ch" forName="image2" refType="w" fact="0.227"/>
          <dgm:constr type="h" for="ch" forName="image2" refType="h" fact="0.3786"/>
          <dgm:constr type="l" for="ch" forName="text4" refType="w" fact="0.5787"/>
          <dgm:constr type="t" for="ch" forName="text4" refType="h" fact="0.2081"/>
          <dgm:constr type="w" for="ch" forName="text4" refType="w" fact="0.227"/>
          <dgm:constr type="h" for="ch" forName="text4" refType="h" fact="0.3786"/>
          <dgm:constr type="l" for="ch" forName="text2" refType="w" fact="0.3852"/>
          <dgm:constr type="t" for="ch" forName="text2" refType="h" fact="0.4127"/>
          <dgm:constr type="w" for="ch" forName="text2" refType="w" fact="0.227"/>
          <dgm:constr type="h" for="ch" forName="text2" refType="h" fact="0.3786"/>
          <dgm:constr type="l" for="ch" forName="image3" refType="w" fact="0.3852"/>
          <dgm:constr type="t" for="ch" forName="image3" refType="h" fact="0"/>
          <dgm:constr type="w" for="ch" forName="image3" refType="w" fact="0.227"/>
          <dgm:constr type="h" for="ch" forName="image3" refType="h" fact="0.3786"/>
          <dgm:constr type="l" for="ch" forName="text1" refType="w" fact="0.1927"/>
          <dgm:constr type="t" for="ch" forName="text1" refType="h" fact="0.6214"/>
          <dgm:constr type="w" for="ch" forName="text1" refType="w" fact="0.227"/>
          <dgm:constr type="h" for="ch" forName="text1" refType="h" fact="0.3786"/>
          <dgm:constr type="l" for="ch" forName="textaccent1" refType="w" fact="0.1998"/>
          <dgm:constr type="t" for="ch" forName="textaccent1" refType="h" fact="0.7887"/>
          <dgm:constr type="w" for="ch" forName="textaccent1" refType="w" fact="0.0265"/>
          <dgm:constr type="h" for="ch" forName="textaccent1" refType="h" fact="0.0444"/>
          <dgm:constr type="l" for="ch" forName="image1" refType="w" fact="0"/>
          <dgm:constr type="t" for="ch" forName="image1" refType="h" fact="0.4156"/>
          <dgm:constr type="w" for="ch" forName="image1" refType="w" fact="0.227"/>
          <dgm:constr type="h" for="ch" forName="image1" refType="h" fact="0.3786"/>
          <dgm:constr type="l" for="ch" forName="imageaccent1" refType="w" fact="0.1537"/>
          <dgm:constr type="t" for="ch" forName="imageaccent1" refType="h" fact="0.7417"/>
          <dgm:constr type="w" for="ch" forName="imageaccent1" refType="w" fact="0.0265"/>
          <dgm:constr type="h" for="ch" forName="imageaccent1" refType="h" fact="0.0444"/>
          <dgm:constr type="l" for="ch" forName="textaccent2" refType="w" fact="0.5407"/>
          <dgm:constr type="t" for="ch" forName="textaccent2" refType="h" fact="0.7384"/>
          <dgm:constr type="w" for="ch" forName="textaccent2" refType="w" fact="0.0265"/>
          <dgm:constr type="h" for="ch" forName="textaccent2" refType="h" fact="0.0444"/>
          <dgm:constr type="l" for="ch" forName="imageaccent2" refType="w" fact="0.5839"/>
          <dgm:constr type="t" for="ch" forName="imageaccent2" refType="h" fact="0.7904"/>
          <dgm:constr type="w" for="ch" forName="imageaccent2" refType="w" fact="0.0265"/>
          <dgm:constr type="h" for="ch" forName="imageaccent2" refType="h" fact="0.0444"/>
          <dgm:constr type="l" for="ch" forName="text3" refType="w" fact="0.1927"/>
          <dgm:constr type="t" for="ch" forName="text3" refType="h" fact="0.2087"/>
          <dgm:constr type="w" for="ch" forName="text3" refType="w" fact="0.227"/>
          <dgm:constr type="h" for="ch" forName="text3" refType="h" fact="0.3786"/>
          <dgm:constr type="l" for="ch" forName="textaccent3" refType="w" fact="0.3472"/>
          <dgm:constr type="t" for="ch" forName="textaccent3" refType="h" fact="0.2165"/>
          <dgm:constr type="w" for="ch" forName="textaccent3" refType="w" fact="0.0265"/>
          <dgm:constr type="h" for="ch" forName="textaccent3" refType="h" fact="0.0444"/>
          <dgm:constr type="l" for="ch" forName="imageaccent3" refType="w" fact="0.3904"/>
          <dgm:constr type="t" for="ch" forName="imageaccent3" refType="h" fact="0.1678"/>
          <dgm:constr type="w" for="ch" forName="imageaccent3" refType="w" fact="0.0265"/>
          <dgm:constr type="h" for="ch" forName="imageaccent3" refType="h" fact="0.0444"/>
          <dgm:constr type="l" for="ch" forName="textaccent4" refType="w" fact="0.7739"/>
          <dgm:constr type="t" for="ch" forName="textaccent4" refType="h" fact="0.3752"/>
          <dgm:constr type="w" for="ch" forName="textaccent4" refType="w" fact="0.0265"/>
          <dgm:constr type="h" for="ch" forName="textaccent4" refType="h" fact="0.0444"/>
          <dgm:constr type="l" for="ch" forName="image4" refType="w" fact="0.773"/>
          <dgm:constr type="t" for="ch" forName="image4" refType="h" fact="0.4162"/>
          <dgm:constr type="w" for="ch" forName="image4" refType="w" fact="0.227"/>
          <dgm:constr type="h" for="ch" forName="image4" refType="h" fact="0.3786"/>
          <dgm:constr type="l" for="ch" forName="imageaccent4" refType="w" fact="0.8188"/>
          <dgm:constr type="t" for="ch" forName="imageaccent4" refType="h" fact="0.4229"/>
          <dgm:constr type="w" for="ch" forName="imageaccent4" refType="w" fact="0.0265"/>
          <dgm:constr type="h" for="ch" forName="imageaccent4" refType="h" fact="0.0444"/>
        </dgm:constrLst>
      </dgm:if>
      <dgm:if name="Name6" axis="ch" ptType="node" func="cnt" op="equ" val="5">
        <dgm:alg type="composite">
          <dgm:param type="ar" val="2.3203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4193"/>
          <dgm:constr type="w" for="ch" forName="image4" refType="w" fact="0.1886"/>
          <dgm:constr type="h" for="ch" forName="image4" refType="h" fact="0.3757"/>
          <dgm:constr type="l" for="ch" forName="text5" refType="w" fact="0.6491"/>
          <dgm:constr type="t" for="ch" forName="text5" refType="h" fact="0.004"/>
          <dgm:constr type="w" for="ch" forName="text5" refType="w" fact="0.1886"/>
          <dgm:constr type="h" for="ch" forName="text5" refType="h" fact="0.3757"/>
          <dgm:constr type="l" for="ch" forName="image5" refType="w" fact="0.8114"/>
          <dgm:constr type="t" for="ch" forName="image5" refType="h" fact="0.2136"/>
          <dgm:constr type="w" for="ch" forName="image5" refType="w" fact="0.1886"/>
          <dgm:constr type="h" for="ch" forName="image5" refType="h" fact="0.3757"/>
          <dgm:constr type="l" for="ch" forName="image2" refType="w" fact="0.4868"/>
          <dgm:constr type="t" for="ch" forName="image2" refType="h" fact="0.6235"/>
          <dgm:constr type="w" for="ch" forName="image2" refType="w" fact="0.1886"/>
          <dgm:constr type="h" for="ch" forName="image2" refType="h" fact="0.3757"/>
          <dgm:constr type="l" for="ch" forName="text4" refType="w" fact="0.4868"/>
          <dgm:constr type="t" for="ch" forName="text4" refType="h" fact="0.2081"/>
          <dgm:constr type="w" for="ch" forName="text4" refType="w" fact="0.1886"/>
          <dgm:constr type="h" for="ch" forName="text4" refType="h" fact="0.3757"/>
          <dgm:constr type="l" for="ch" forName="text2" refType="w" fact="0.3246"/>
          <dgm:constr type="t" for="ch" forName="text2" refType="h" fact="0.4154"/>
          <dgm:constr type="w" for="ch" forName="text2" refType="w" fact="0.1886"/>
          <dgm:constr type="h" for="ch" forName="text2" refType="h" fact="0.3757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757"/>
          <dgm:constr type="l" for="ch" forName="text1" refType="w" fact="0.1623"/>
          <dgm:constr type="t" for="ch" forName="text1" refType="h" fact="0.6243"/>
          <dgm:constr type="w" for="ch" forName="text1" refType="w" fact="0.1886"/>
          <dgm:constr type="h" for="ch" forName="text1" refType="h" fact="0.3757"/>
          <dgm:constr type="l" for="ch" forName="text3" refType="w" fact="0.1623"/>
          <dgm:constr type="t" for="ch" forName="text3" refType="h" fact="0.2089"/>
          <dgm:constr type="w" for="ch" forName="text3" refType="w" fact="0.1886"/>
          <dgm:constr type="h" for="ch" forName="text3" refType="h" fact="0.3757"/>
          <dgm:constr type="l" for="ch" forName="textaccent1" refType="w" fact="0.1668"/>
          <dgm:constr type="t" for="ch" forName="textaccent1" refType="h" fact="0.7923"/>
          <dgm:constr type="w" for="ch" forName="textaccent1" refType="w" fact="0.022"/>
          <dgm:constr type="h" for="ch" forName="textaccent1" refType="h" fact="0.044"/>
          <dgm:constr type="l" for="ch" forName="image1" refType="w" fact="0"/>
          <dgm:constr type="t" for="ch" forName="image1" refType="h" fact="0.4166"/>
          <dgm:constr type="w" for="ch" forName="image1" refType="w" fact="0.1886"/>
          <dgm:constr type="h" for="ch" forName="image1" refType="h" fact="0.3757"/>
          <dgm:constr type="l" for="ch" forName="imageaccent1" refType="w" fact="0.1292"/>
          <dgm:constr type="t" for="ch" forName="imageaccent1" refType="h" fact="0.7424"/>
          <dgm:constr type="w" for="ch" forName="imageaccent1" refType="w" fact="0.022"/>
          <dgm:constr type="h" for="ch" forName="imageaccent1" refType="h" fact="0.044"/>
          <dgm:constr type="l" for="ch" forName="textaccent2" refType="w" fact="0.4544"/>
          <dgm:constr type="t" for="ch" forName="textaccent2" refType="h" fact="0.7404"/>
          <dgm:constr type="w" for="ch" forName="textaccent2" refType="w" fact="0.022"/>
          <dgm:constr type="h" for="ch" forName="textaccent2" refType="h" fact="0.044"/>
          <dgm:constr type="l" for="ch" forName="imageaccent2" refType="w" fact="0.4914"/>
          <dgm:constr type="t" for="ch" forName="imageaccent2" refType="h" fact="0.7907"/>
          <dgm:constr type="w" for="ch" forName="imageaccent2" refType="w" fact="0.022"/>
          <dgm:constr type="h" for="ch" forName="imageaccent2" refType="h" fact="0.044"/>
          <dgm:constr type="l" for="ch" forName="textaccent3" refType="w" fact="0.2915"/>
          <dgm:constr type="t" for="ch" forName="textaccent3" refType="h" fact="0.216"/>
          <dgm:constr type="w" for="ch" forName="textaccent3" refType="w" fact="0.022"/>
          <dgm:constr type="h" for="ch" forName="textaccent3" refType="h" fact="0.044"/>
          <dgm:constr type="l" for="ch" forName="imageaccent3" refType="w" fact="0.3299"/>
          <dgm:constr type="t" for="ch" forName="imageaccent3" refType="h" fact="0.1665"/>
          <dgm:constr type="w" for="ch" forName="imageaccent3" refType="w" fact="0.022"/>
          <dgm:constr type="h" for="ch" forName="imageaccent3" refType="h" fact="0.044"/>
          <dgm:constr type="l" for="ch" forName="textaccent4" refType="w" fact="0.65"/>
          <dgm:constr type="t" for="ch" forName="textaccent4" refType="h" fact="0.3746"/>
          <dgm:constr type="w" for="ch" forName="textaccent4" refType="w" fact="0.022"/>
          <dgm:constr type="h" for="ch" forName="textaccent4" refType="h" fact="0.044"/>
          <dgm:constr type="l" for="ch" forName="imageaccent4" refType="w" fact="0.6859"/>
          <dgm:constr type="t" for="ch" forName="imageaccent4" refType="h" fact="0.4261"/>
          <dgm:constr type="w" for="ch" forName="imageaccent4" refType="w" fact="0.022"/>
          <dgm:constr type="h" for="ch" forName="imageaccent4" refType="h" fact="0.044"/>
          <dgm:constr type="l" for="ch" forName="textaccent5" refType="w" fact="0.8123"/>
          <dgm:constr type="t" for="ch" forName="textaccent5" refType="h" fact="0.1724"/>
          <dgm:constr type="w" for="ch" forName="textaccent5" refType="w" fact="0.022"/>
          <dgm:constr type="h" for="ch" forName="textaccent5" refType="h" fact="0.044"/>
          <dgm:constr type="l" for="ch" forName="imageaccent5" refType="w" fact="0.849"/>
          <dgm:constr type="t" for="ch" forName="imageaccent5" refType="h" fact="0.222"/>
          <dgm:constr type="w" for="ch" forName="imageaccent5" refType="w" fact="0.022"/>
          <dgm:constr type="h" for="ch" forName="imageaccent5" refType="h" fact="0.044"/>
        </dgm:constrLst>
      </dgm:if>
      <dgm:if name="Name7" axis="ch" ptType="node" func="cnt" op="equ" val="6">
        <dgm:alg type="composite">
          <dgm:param type="ar" val="1.9179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3466"/>
          <dgm:constr type="w" for="ch" forName="image4" refType="w" fact="0.1886"/>
          <dgm:constr type="h" for="ch" forName="image4" refType="h" fact="0.3106"/>
          <dgm:constr type="l" for="ch" forName="text5" refType="w" fact="0.6491"/>
          <dgm:constr type="t" for="ch" forName="text5" refType="h" fact="0.0033"/>
          <dgm:constr type="w" for="ch" forName="text5" refType="w" fact="0.1886"/>
          <dgm:constr type="h" for="ch" forName="text5" refType="h" fact="0.3106"/>
          <dgm:constr type="l" for="ch" forName="image5" refType="w" fact="0.8114"/>
          <dgm:constr type="t" for="ch" forName="image5" refType="h" fact="0.1766"/>
          <dgm:constr type="w" for="ch" forName="image5" refType="w" fact="0.1886"/>
          <dgm:constr type="h" for="ch" forName="image5" refType="h" fact="0.3106"/>
          <dgm:constr type="l" for="ch" forName="image2" refType="w" fact="0.4868"/>
          <dgm:constr type="t" for="ch" forName="image2" refType="h" fact="0.5154"/>
          <dgm:constr type="w" for="ch" forName="image2" refType="w" fact="0.1886"/>
          <dgm:constr type="h" for="ch" forName="image2" refType="h" fact="0.3106"/>
          <dgm:constr type="l" for="ch" forName="text4" refType="w" fact="0.4868"/>
          <dgm:constr type="t" for="ch" forName="text4" refType="h" fact="0.172"/>
          <dgm:constr type="w" for="ch" forName="text4" refType="w" fact="0.1886"/>
          <dgm:constr type="h" for="ch" forName="text4" refType="h" fact="0.3106"/>
          <dgm:constr type="l" for="ch" forName="text2" refType="w" fact="0.3246"/>
          <dgm:constr type="t" for="ch" forName="text2" refType="h" fact="0.3434"/>
          <dgm:constr type="w" for="ch" forName="text2" refType="w" fact="0.1886"/>
          <dgm:constr type="h" for="ch" forName="text2" refType="h" fact="0.3106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106"/>
          <dgm:constr type="l" for="ch" forName="text1" refType="w" fact="0.1623"/>
          <dgm:constr type="t" for="ch" forName="text1" refType="h" fact="0.516"/>
          <dgm:constr type="w" for="ch" forName="text1" refType="w" fact="0.1886"/>
          <dgm:constr type="h" for="ch" forName="text1" refType="h" fact="0.3106"/>
          <dgm:constr type="l" for="ch" forName="text3" refType="w" fact="0.1623"/>
          <dgm:constr type="t" for="ch" forName="text3" refType="h" fact="0.1727"/>
          <dgm:constr type="w" for="ch" forName="text3" refType="w" fact="0.1886"/>
          <dgm:constr type="h" for="ch" forName="text3" refType="h" fact="0.3106"/>
          <dgm:constr type="l" for="ch" forName="textaccent1" refType="w" fact="0.1668"/>
          <dgm:constr type="t" for="ch" forName="textaccent1" refType="h" fact="0.6549"/>
          <dgm:constr type="w" for="ch" forName="textaccent1" refType="w" fact="0.022"/>
          <dgm:constr type="h" for="ch" forName="textaccent1" refType="h" fact="0.0364"/>
          <dgm:constr type="l" for="ch" forName="image1" refType="w" fact="0"/>
          <dgm:constr type="t" for="ch" forName="image1" refType="h" fact="0.3443"/>
          <dgm:constr type="w" for="ch" forName="image1" refType="w" fact="0.1886"/>
          <dgm:constr type="h" for="ch" forName="image1" refType="h" fact="0.3106"/>
          <dgm:constr type="l" for="ch" forName="imageaccent1" refType="w" fact="0.1292"/>
          <dgm:constr type="t" for="ch" forName="imageaccent1" refType="h" fact="0.6137"/>
          <dgm:constr type="w" for="ch" forName="imageaccent1" refType="w" fact="0.022"/>
          <dgm:constr type="h" for="ch" forName="imageaccent1" refType="h" fact="0.0364"/>
          <dgm:constr type="l" for="ch" forName="textaccent2" refType="w" fact="0.4544"/>
          <dgm:constr type="t" for="ch" forName="textaccent2" refType="h" fact="0.612"/>
          <dgm:constr type="w" for="ch" forName="textaccent2" refType="w" fact="0.022"/>
          <dgm:constr type="h" for="ch" forName="textaccent2" refType="h" fact="0.0364"/>
          <dgm:constr type="l" for="ch" forName="imageaccent2" refType="w" fact="0.4914"/>
          <dgm:constr type="t" for="ch" forName="imageaccent2" refType="h" fact="0.6536"/>
          <dgm:constr type="w" for="ch" forName="imageaccent2" refType="w" fact="0.022"/>
          <dgm:constr type="h" for="ch" forName="imageaccent2" refType="h" fact="0.0364"/>
          <dgm:constr type="l" for="ch" forName="textaccent3" refType="w" fact="0.2915"/>
          <dgm:constr type="t" for="ch" forName="textaccent3" refType="h" fact="0.1786"/>
          <dgm:constr type="w" for="ch" forName="textaccent3" refType="w" fact="0.022"/>
          <dgm:constr type="h" for="ch" forName="textaccent3" refType="h" fact="0.0364"/>
          <dgm:constr type="l" for="ch" forName="imageaccent3" refType="w" fact="0.3299"/>
          <dgm:constr type="t" for="ch" forName="imageaccent3" refType="h" fact="0.1376"/>
          <dgm:constr type="w" for="ch" forName="imageaccent3" refType="w" fact="0.022"/>
          <dgm:constr type="h" for="ch" forName="imageaccent3" refType="h" fact="0.0364"/>
          <dgm:constr type="l" for="ch" forName="textaccent4" refType="w" fact="0.65"/>
          <dgm:constr type="t" for="ch" forName="textaccent4" refType="h" fact="0.3096"/>
          <dgm:constr type="w" for="ch" forName="textaccent4" refType="w" fact="0.022"/>
          <dgm:constr type="h" for="ch" forName="textaccent4" refType="h" fact="0.0364"/>
          <dgm:constr type="l" for="ch" forName="imageaccent4" refType="w" fact="0.6859"/>
          <dgm:constr type="t" for="ch" forName="imageaccent4" refType="h" fact="0.3522"/>
          <dgm:constr type="w" for="ch" forName="imageaccent4" refType="w" fact="0.022"/>
          <dgm:constr type="h" for="ch" forName="imageaccent4" refType="h" fact="0.0364"/>
          <dgm:constr type="l" for="ch" forName="textaccent5" refType="w" fact="0.8123"/>
          <dgm:constr type="t" for="ch" forName="textaccent5" refType="h" fact="0.1425"/>
          <dgm:constr type="w" for="ch" forName="textaccent5" refType="w" fact="0.022"/>
          <dgm:constr type="h" for="ch" forName="textaccent5" refType="h" fact="0.0364"/>
          <dgm:constr type="l" for="ch" forName="imageaccent5" refType="w" fact="0.849"/>
          <dgm:constr type="t" for="ch" forName="imageaccent5" refType="h" fact="0.1835"/>
          <dgm:constr type="w" for="ch" forName="imageaccent5" refType="w" fact="0.022"/>
          <dgm:constr type="h" for="ch" forName="imageaccent5" refType="h" fact="0.0364"/>
          <dgm:constr type="l" for="ch" forName="image6" refType="w" fact="0.6491"/>
          <dgm:constr type="t" for="ch" forName="image6" refType="h" fact="0.6894"/>
          <dgm:constr type="w" for="ch" forName="image6" refType="w" fact="0.1886"/>
          <dgm:constr type="h" for="ch" forName="image6" refType="h" fact="0.3106"/>
          <dgm:constr type="l" for="ch" forName="text6" refType="w" fact="0.8114"/>
          <dgm:constr type="t" for="ch" forName="text6" refType="h" fact="0.5194"/>
          <dgm:constr type="w" for="ch" forName="text6" refType="w" fact="0.1886"/>
          <dgm:constr type="h" for="ch" forName="text6" refType="h" fact="0.3106"/>
          <dgm:constr type="l" for="ch" forName="imageaccent6" refType="w" fact="0.8138"/>
          <dgm:constr type="t" for="ch" forName="imageaccent6" refType="h" fact="0.8257"/>
          <dgm:constr type="w" for="ch" forName="imageaccent6" refType="w" fact="0.022"/>
          <dgm:constr type="h" for="ch" forName="imageaccent6" refType="h" fact="0.0364"/>
          <dgm:constr type="l" for="ch" forName="textaccent6" refType="w" fact="0.8488"/>
          <dgm:constr type="t" for="ch" forName="textaccent6" refType="h" fact="0.7914"/>
          <dgm:constr type="w" for="ch" forName="textaccent6" refType="w" fact="0.022"/>
          <dgm:constr type="h" for="ch" forName="textaccent6" refType="h" fact="0.0364"/>
        </dgm:constrLst>
      </dgm:if>
      <dgm:if name="Name8" axis="ch" ptType="node" func="cnt" op="equ" val="7">
        <dgm:alg type="composite">
          <dgm:param type="ar" val="1.6382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2961"/>
          <dgm:constr type="w" for="ch" forName="image4" refType="w" fact="0.1886"/>
          <dgm:constr type="h" for="ch" forName="image4" refType="h" fact="0.2653"/>
          <dgm:constr type="l" for="ch" forName="text5" refType="w" fact="0.6491"/>
          <dgm:constr type="t" for="ch" forName="text5" refType="h" fact="0.0028"/>
          <dgm:constr type="w" for="ch" forName="text5" refType="w" fact="0.1886"/>
          <dgm:constr type="h" for="ch" forName="text5" refType="h" fact="0.2653"/>
          <dgm:constr type="l" for="ch" forName="image5" refType="w" fact="0.8114"/>
          <dgm:constr type="t" for="ch" forName="image5" refType="h" fact="0.1508"/>
          <dgm:constr type="w" for="ch" forName="image5" refType="w" fact="0.1886"/>
          <dgm:constr type="h" for="ch" forName="image5" refType="h" fact="0.2653"/>
          <dgm:constr type="l" for="ch" forName="image2" refType="w" fact="0.4868"/>
          <dgm:constr type="t" for="ch" forName="image2" refType="h" fact="0.4402"/>
          <dgm:constr type="w" for="ch" forName="image2" refType="w" fact="0.1886"/>
          <dgm:constr type="h" for="ch" forName="image2" refType="h" fact="0.2653"/>
          <dgm:constr type="l" for="ch" forName="text4" refType="w" fact="0.4868"/>
          <dgm:constr type="t" for="ch" forName="text4" refType="h" fact="0.1469"/>
          <dgm:constr type="w" for="ch" forName="text4" refType="w" fact="0.1886"/>
          <dgm:constr type="h" for="ch" forName="text4" refType="h" fact="0.2653"/>
          <dgm:constr type="l" for="ch" forName="text2" refType="w" fact="0.3246"/>
          <dgm:constr type="t" for="ch" forName="text2" refType="h" fact="0.2933"/>
          <dgm:constr type="w" for="ch" forName="text2" refType="w" fact="0.1886"/>
          <dgm:constr type="h" for="ch" forName="text2" refType="h" fact="0.2653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2653"/>
          <dgm:constr type="l" for="ch" forName="text1" refType="w" fact="0.1623"/>
          <dgm:constr type="t" for="ch" forName="text1" refType="h" fact="0.4408"/>
          <dgm:constr type="w" for="ch" forName="text1" refType="w" fact="0.1886"/>
          <dgm:constr type="h" for="ch" forName="text1" refType="h" fact="0.2653"/>
          <dgm:constr type="l" for="ch" forName="text3" refType="w" fact="0.1623"/>
          <dgm:constr type="t" for="ch" forName="text3" refType="h" fact="0.1475"/>
          <dgm:constr type="w" for="ch" forName="text3" refType="w" fact="0.1886"/>
          <dgm:constr type="h" for="ch" forName="text3" refType="h" fact="0.2653"/>
          <dgm:constr type="l" for="ch" forName="textaccent1" refType="w" fact="0.1668"/>
          <dgm:constr type="t" for="ch" forName="textaccent1" refType="h" fact="0.5594"/>
          <dgm:constr type="w" for="ch" forName="textaccent1" refType="w" fact="0.022"/>
          <dgm:constr type="h" for="ch" forName="textaccent1" refType="h" fact="0.0311"/>
          <dgm:constr type="l" for="ch" forName="image1" refType="w" fact="0"/>
          <dgm:constr type="t" for="ch" forName="image1" refType="h" fact="0.2941"/>
          <dgm:constr type="w" for="ch" forName="image1" refType="w" fact="0.1886"/>
          <dgm:constr type="h" for="ch" forName="image1" refType="h" fact="0.2653"/>
          <dgm:constr type="l" for="ch" forName="imageaccent1" refType="w" fact="0.1292"/>
          <dgm:constr type="t" for="ch" forName="imageaccent1" refType="h" fact="0.5242"/>
          <dgm:constr type="w" for="ch" forName="imageaccent1" refType="w" fact="0.022"/>
          <dgm:constr type="h" for="ch" forName="imageaccent1" refType="h" fact="0.0311"/>
          <dgm:constr type="l" for="ch" forName="textaccent2" refType="w" fact="0.4544"/>
          <dgm:constr type="t" for="ch" forName="textaccent2" refType="h" fact="0.5228"/>
          <dgm:constr type="w" for="ch" forName="textaccent2" refType="w" fact="0.022"/>
          <dgm:constr type="h" for="ch" forName="textaccent2" refType="h" fact="0.0311"/>
          <dgm:constr type="l" for="ch" forName="imageaccent2" refType="w" fact="0.4914"/>
          <dgm:constr type="t" for="ch" forName="imageaccent2" refType="h" fact="0.5583"/>
          <dgm:constr type="w" for="ch" forName="imageaccent2" refType="w" fact="0.022"/>
          <dgm:constr type="h" for="ch" forName="imageaccent2" refType="h" fact="0.0311"/>
          <dgm:constr type="l" for="ch" forName="textaccent3" refType="w" fact="0.2907"/>
          <dgm:constr type="t" for="ch" forName="textaccent3" refType="h" fact="0.1511"/>
          <dgm:constr type="w" for="ch" forName="textaccent3" refType="w" fact="0.022"/>
          <dgm:constr type="h" for="ch" forName="textaccent3" refType="h" fact="0.0311"/>
          <dgm:constr type="l" for="ch" forName="imageaccent3" refType="w" fact="0.3299"/>
          <dgm:constr type="t" for="ch" forName="imageaccent3" refType="h" fact="0.1175"/>
          <dgm:constr type="w" for="ch" forName="imageaccent3" refType="w" fact="0.022"/>
          <dgm:constr type="h" for="ch" forName="imageaccent3" refType="h" fact="0.0311"/>
          <dgm:constr type="l" for="ch" forName="textaccent4" refType="w" fact="0.65"/>
          <dgm:constr type="t" for="ch" forName="textaccent4" refType="h" fact="0.2645"/>
          <dgm:constr type="w" for="ch" forName="textaccent4" refType="w" fact="0.022"/>
          <dgm:constr type="h" for="ch" forName="textaccent4" refType="h" fact="0.0311"/>
          <dgm:constr type="l" for="ch" forName="imageaccent4" refType="w" fact="0.6859"/>
          <dgm:constr type="t" for="ch" forName="imageaccent4" refType="h" fact="0.3008"/>
          <dgm:constr type="w" for="ch" forName="imageaccent4" refType="w" fact="0.022"/>
          <dgm:constr type="h" for="ch" forName="imageaccent4" refType="h" fact="0.0311"/>
          <dgm:constr type="l" for="ch" forName="textaccent5" refType="w" fact="0.8123"/>
          <dgm:constr type="t" for="ch" forName="textaccent5" refType="h" fact="0.1217"/>
          <dgm:constr type="w" for="ch" forName="textaccent5" refType="w" fact="0.022"/>
          <dgm:constr type="h" for="ch" forName="textaccent5" refType="h" fact="0.0311"/>
          <dgm:constr type="l" for="ch" forName="imageaccent5" refType="w" fact="0.849"/>
          <dgm:constr type="t" for="ch" forName="imageaccent5" refType="h" fact="0.1567"/>
          <dgm:constr type="w" for="ch" forName="imageaccent5" refType="w" fact="0.022"/>
          <dgm:constr type="h" for="ch" forName="imageaccent5" refType="h" fact="0.0311"/>
          <dgm:constr type="l" for="ch" forName="image6" refType="w" fact="0.6491"/>
          <dgm:constr type="t" for="ch" forName="image6" refType="h" fact="0.5889"/>
          <dgm:constr type="w" for="ch" forName="image6" refType="w" fact="0.1886"/>
          <dgm:constr type="h" for="ch" forName="image6" refType="h" fact="0.2653"/>
          <dgm:constr type="l" for="ch" forName="text6" refType="w" fact="0.8114"/>
          <dgm:constr type="t" for="ch" forName="text6" refType="h" fact="0.4436"/>
          <dgm:constr type="w" for="ch" forName="text6" refType="w" fact="0.1886"/>
          <dgm:constr type="h" for="ch" forName="text6" refType="h" fact="0.2653"/>
          <dgm:constr type="l" for="ch" forName="imageaccent6" refType="w" fact="0.8138"/>
          <dgm:constr type="t" for="ch" forName="imageaccent6" refType="h" fact="0.7053"/>
          <dgm:constr type="w" for="ch" forName="imageaccent6" refType="w" fact="0.022"/>
          <dgm:constr type="h" for="ch" forName="imageaccent6" refType="h" fact="0.0311"/>
          <dgm:constr type="l" for="ch" forName="textaccent6" refType="w" fact="0.8488"/>
          <dgm:constr type="t" for="ch" forName="textaccent6" refType="h" fact="0.676"/>
          <dgm:constr type="w" for="ch" forName="textaccent6" refType="w" fact="0.022"/>
          <dgm:constr type="h" for="ch" forName="textaccent6" refType="h" fact="0.0311"/>
          <dgm:constr type="l" for="ch" forName="text7" refType="w" fact="0.3244"/>
          <dgm:constr type="t" for="ch" forName="text7" refType="h" fact="0.5872"/>
          <dgm:constr type="w" for="ch" forName="text7" refType="w" fact="0.1886"/>
          <dgm:constr type="h" for="ch" forName="text7" refType="h" fact="0.2653"/>
          <dgm:constr type="l" for="ch" forName="image7" refType="w" fact="0.1622"/>
          <dgm:constr type="t" for="ch" forName="image7" refType="h" fact="0.7347"/>
          <dgm:constr type="w" for="ch" forName="image7" refType="w" fact="0.1886"/>
          <dgm:constr type="h" for="ch" forName="image7" refType="h" fact="0.2653"/>
          <dgm:constr type="l" for="ch" forName="imageaccent7" refType="w" fact="0.2905"/>
          <dgm:constr type="t" for="ch" forName="imageaccent7" refType="h" fact="0.7384"/>
          <dgm:constr type="w" for="ch" forName="imageaccent7" refType="w" fact="0.022"/>
          <dgm:constr type="h" for="ch" forName="imageaccent7" refType="h" fact="0.0311"/>
          <dgm:constr type="l" for="ch" forName="textaccent7" refType="w" fact="0.3298"/>
          <dgm:constr type="t" for="ch" forName="textaccent7" refType="h" fact="0.7048"/>
          <dgm:constr type="w" for="ch" forName="textaccent7" refType="w" fact="0.022"/>
          <dgm:constr type="h" for="ch" forName="textaccent7" refType="h" fact="0.0311"/>
        </dgm:constrLst>
      </dgm:if>
      <dgm:if name="Name9" axis="ch" ptType="node" func="cnt" op="equ" val="8">
        <dgm:alg type="composite">
          <dgm:param type="ar" val="1.8974"/>
        </dgm:alg>
        <dgm:constrLst>
          <dgm:constr type="primFontSz" for="des" ptType="node" op="equ" val="65"/>
          <dgm:constr type="l" for="ch" forName="image4" refType="w" fact="0.5589"/>
          <dgm:constr type="t" for="ch" forName="image4" refType="h" fact="0.2952"/>
          <dgm:constr type="w" for="ch" forName="image4" refType="w" fact="0.1624"/>
          <dgm:constr type="h" for="ch" forName="image4" refType="h" fact="0.2645"/>
          <dgm:constr type="l" for="ch" forName="text5" refType="w" fact="0.5589"/>
          <dgm:constr type="t" for="ch" forName="text5" refType="h" fact="0.0028"/>
          <dgm:constr type="w" for="ch" forName="text5" refType="w" fact="0.1624"/>
          <dgm:constr type="h" for="ch" forName="text5" refType="h" fact="0.2645"/>
          <dgm:constr type="l" for="ch" forName="image5" refType="w" fact="0.6986"/>
          <dgm:constr type="t" for="ch" forName="image5" refType="h" fact="0.1504"/>
          <dgm:constr type="w" for="ch" forName="image5" refType="w" fact="0.1624"/>
          <dgm:constr type="h" for="ch" forName="image5" refType="h" fact="0.2645"/>
          <dgm:constr type="l" for="ch" forName="image2" refType="w" fact="0.4192"/>
          <dgm:constr type="t" for="ch" forName="image2" refType="h" fact="0.439"/>
          <dgm:constr type="w" for="ch" forName="image2" refType="w" fact="0.1624"/>
          <dgm:constr type="h" for="ch" forName="image2" refType="h" fact="0.2645"/>
          <dgm:constr type="l" for="ch" forName="text4" refType="w" fact="0.4192"/>
          <dgm:constr type="t" for="ch" forName="text4" refType="h" fact="0.1465"/>
          <dgm:constr type="w" for="ch" forName="text4" refType="w" fact="0.1624"/>
          <dgm:constr type="h" for="ch" forName="text4" refType="h" fact="0.2645"/>
          <dgm:constr type="l" for="ch" forName="text2" refType="w" fact="0.2794"/>
          <dgm:constr type="t" for="ch" forName="text2" refType="h" fact="0.2925"/>
          <dgm:constr type="w" for="ch" forName="text2" refType="w" fact="0.1624"/>
          <dgm:constr type="h" for="ch" forName="text2" refType="h" fact="0.2645"/>
          <dgm:constr type="l" for="ch" forName="image3" refType="w" fact="0.2794"/>
          <dgm:constr type="t" for="ch" forName="image3" refType="h" fact="0"/>
          <dgm:constr type="w" for="ch" forName="image3" refType="w" fact="0.1624"/>
          <dgm:constr type="h" for="ch" forName="image3" refType="h" fact="0.2645"/>
          <dgm:constr type="l" for="ch" forName="text1" refType="w" fact="0.1397"/>
          <dgm:constr type="t" for="ch" forName="text1" refType="h" fact="0.4395"/>
          <dgm:constr type="w" for="ch" forName="text1" refType="w" fact="0.1624"/>
          <dgm:constr type="h" for="ch" forName="text1" refType="h" fact="0.2645"/>
          <dgm:constr type="l" for="ch" forName="text3" refType="w" fact="0.1397"/>
          <dgm:constr type="t" for="ch" forName="text3" refType="h" fact="0.1471"/>
          <dgm:constr type="w" for="ch" forName="text3" refType="w" fact="0.1624"/>
          <dgm:constr type="h" for="ch" forName="text3" refType="h" fact="0.2645"/>
          <dgm:constr type="l" for="ch" forName="textaccent1" refType="w" fact="0.1436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4"/>
          <dgm:constr type="h" for="ch" forName="image1" refType="h" fact="0.2645"/>
          <dgm:constr type="l" for="ch" forName="imageaccent1" refType="w" fact="0.1112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2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31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2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41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6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5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93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1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9"/>
          <dgm:constr type="t" for="ch" forName="image6" refType="h" fact="0.5872"/>
          <dgm:constr type="w" for="ch" forName="image6" refType="w" fact="0.1624"/>
          <dgm:constr type="h" for="ch" forName="image6" refType="h" fact="0.2645"/>
          <dgm:constr type="l" for="ch" forName="text6" refType="w" fact="0.6986"/>
          <dgm:constr type="t" for="ch" forName="text6" refType="h" fact="0.4424"/>
          <dgm:constr type="w" for="ch" forName="text6" refType="w" fact="0.1624"/>
          <dgm:constr type="h" for="ch" forName="text6" refType="h" fact="0.2645"/>
          <dgm:constr type="l" for="ch" forName="imageaccent6" refType="w" fact="0.7007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8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3"/>
          <dgm:constr type="t" for="ch" forName="text7" refType="h" fact="0.5856"/>
          <dgm:constr type="w" for="ch" forName="text7" refType="w" fact="0.1624"/>
          <dgm:constr type="h" for="ch" forName="text7" refType="h" fact="0.2645"/>
          <dgm:constr type="l" for="ch" forName="image7" refType="w" fact="0.1396"/>
          <dgm:constr type="t" for="ch" forName="image7" refType="h" fact="0.7326"/>
          <dgm:constr type="w" for="ch" forName="image7" refType="w" fact="0.1624"/>
          <dgm:constr type="h" for="ch" forName="image7" refType="h" fact="0.2645"/>
          <dgm:constr type="l" for="ch" forName="imageaccent7" refType="w" fact="0.2501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4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9"/>
          <dgm:constr type="t" for="ch" forName="image8" refType="h" fact="0.7355"/>
          <dgm:constr type="w" for="ch" forName="image8" refType="w" fact="0.1624"/>
          <dgm:constr type="h" for="ch" forName="image8" refType="h" fact="0.2645"/>
          <dgm:constr type="l" for="ch" forName="text8" refType="w" fact="0.8376"/>
          <dgm:constr type="t" for="ch" forName="text8" refType="h" fact="0.5906"/>
          <dgm:constr type="w" for="ch" forName="text8" refType="w" fact="0.1624"/>
          <dgm:constr type="h" for="ch" forName="text8" refType="h" fact="0.2645"/>
          <dgm:constr type="l" for="ch" forName="imageaccent8" refType="w" fact="0.8397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8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</dgm:constrLst>
      </dgm:if>
      <dgm:if name="Name10" axis="ch" ptType="node" func="cnt" op="equ" val="9">
        <dgm:alg type="composite">
          <dgm:param type="ar" val="1.8986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952"/>
          <dgm:constr type="w" for="ch" forName="image4" refType="w" fact="0.1623"/>
          <dgm:constr type="h" for="ch" forName="image4" refType="h" fact="0.2645"/>
          <dgm:constr type="l" for="ch" forName="text5" refType="w" fact="0.5585"/>
          <dgm:constr type="t" for="ch" forName="text5" refType="h" fact="0.0028"/>
          <dgm:constr type="w" for="ch" forName="text5" refType="w" fact="0.1623"/>
          <dgm:constr type="h" for="ch" forName="text5" refType="h" fact="0.2645"/>
          <dgm:constr type="l" for="ch" forName="image5" refType="w" fact="0.6982"/>
          <dgm:constr type="t" for="ch" forName="image5" refType="h" fact="0.1504"/>
          <dgm:constr type="w" for="ch" forName="image5" refType="w" fact="0.1623"/>
          <dgm:constr type="h" for="ch" forName="image5" refType="h" fact="0.2645"/>
          <dgm:constr type="l" for="ch" forName="image2" refType="w" fact="0.4189"/>
          <dgm:constr type="t" for="ch" forName="image2" refType="h" fact="0.439"/>
          <dgm:constr type="w" for="ch" forName="image2" refType="w" fact="0.1623"/>
          <dgm:constr type="h" for="ch" forName="image2" refType="h" fact="0.2645"/>
          <dgm:constr type="l" for="ch" forName="text4" refType="w" fact="0.4189"/>
          <dgm:constr type="t" for="ch" forName="text4" refType="h" fact="0.1465"/>
          <dgm:constr type="w" for="ch" forName="text4" refType="w" fact="0.1623"/>
          <dgm:constr type="h" for="ch" forName="text4" refType="h" fact="0.2645"/>
          <dgm:constr type="l" for="ch" forName="text2" refType="w" fact="0.2793"/>
          <dgm:constr type="t" for="ch" forName="text2" refType="h" fact="0.2925"/>
          <dgm:constr type="w" for="ch" forName="text2" refType="w" fact="0.1623"/>
          <dgm:constr type="h" for="ch" forName="text2" refType="h" fact="0.2645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645"/>
          <dgm:constr type="l" for="ch" forName="text1" refType="w" fact="0.1396"/>
          <dgm:constr type="t" for="ch" forName="text1" refType="h" fact="0.4395"/>
          <dgm:constr type="w" for="ch" forName="text1" refType="w" fact="0.1623"/>
          <dgm:constr type="h" for="ch" forName="text1" refType="h" fact="0.2645"/>
          <dgm:constr type="l" for="ch" forName="text3" refType="w" fact="0.1396"/>
          <dgm:constr type="t" for="ch" forName="text3" refType="h" fact="0.1471"/>
          <dgm:constr type="w" for="ch" forName="text3" refType="w" fact="0.1623"/>
          <dgm:constr type="h" for="ch" forName="text3" refType="h" fact="0.2645"/>
          <dgm:constr type="l" for="ch" forName="textaccent1" refType="w" fact="0.1435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3"/>
          <dgm:constr type="h" for="ch" forName="image1" refType="h" fact="0.2645"/>
          <dgm:constr type="l" for="ch" forName="imageaccent1" refType="w" fact="0.1111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28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1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39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3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1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89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05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5"/>
          <dgm:constr type="t" for="ch" forName="image6" refType="h" fact="0.5872"/>
          <dgm:constr type="w" for="ch" forName="image6" refType="w" fact="0.1623"/>
          <dgm:constr type="h" for="ch" forName="image6" refType="h" fact="0.2645"/>
          <dgm:constr type="l" for="ch" forName="text6" refType="w" fact="0.6982"/>
          <dgm:constr type="t" for="ch" forName="text6" refType="h" fact="0.4424"/>
          <dgm:constr type="w" for="ch" forName="text6" refType="w" fact="0.1623"/>
          <dgm:constr type="h" for="ch" forName="text6" refType="h" fact="0.2645"/>
          <dgm:constr type="l" for="ch" forName="imageaccent6" refType="w" fact="0.7002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3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2"/>
          <dgm:constr type="t" for="ch" forName="text7" refType="h" fact="0.5856"/>
          <dgm:constr type="w" for="ch" forName="text7" refType="w" fact="0.1623"/>
          <dgm:constr type="h" for="ch" forName="text7" refType="h" fact="0.2645"/>
          <dgm:constr type="l" for="ch" forName="image7" refType="w" fact="0.1395"/>
          <dgm:constr type="t" for="ch" forName="image7" refType="h" fact="0.7326"/>
          <dgm:constr type="w" for="ch" forName="image7" refType="w" fact="0.1623"/>
          <dgm:constr type="h" for="ch" forName="image7" refType="h" fact="0.2645"/>
          <dgm:constr type="l" for="ch" forName="imageaccent7" refType="w" fact="0.25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38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5"/>
          <dgm:constr type="t" for="ch" forName="image8" refType="h" fact="0.7355"/>
          <dgm:constr type="w" for="ch" forName="image8" refType="w" fact="0.1623"/>
          <dgm:constr type="h" for="ch" forName="image8" refType="h" fact="0.2645"/>
          <dgm:constr type="l" for="ch" forName="text8" refType="w" fact="0.8371"/>
          <dgm:constr type="t" for="ch" forName="text8" refType="h" fact="0.5906"/>
          <dgm:constr type="w" for="ch" forName="text8" refType="w" fact="0.1623"/>
          <dgm:constr type="h" for="ch" forName="text8" refType="h" fact="0.2645"/>
          <dgm:constr type="l" for="ch" forName="imageaccent8" refType="w" fact="0.8392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3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  <dgm:constr type="l" for="ch" forName="text9" refType="w" fact="0.8377"/>
          <dgm:constr type="t" for="ch" forName="text9" refType="h" fact="0.0057"/>
          <dgm:constr type="w" for="ch" forName="text9" refType="w" fact="0.1623"/>
          <dgm:constr type="h" for="ch" forName="text9" refType="h" fact="0.2645"/>
          <dgm:constr type="l" for="ch" forName="textaccent9" refType="w" fact="0.95"/>
          <dgm:constr type="t" for="ch" forName="textaccent9" refType="h" fact="0.2383"/>
          <dgm:constr type="w" for="ch" forName="textaccent9" refType="w" fact="0.0189"/>
          <dgm:constr type="h" for="ch" forName="textaccent9" refType="h" fact="0.031"/>
          <dgm:constr type="l" for="ch" forName="image9" refType="w" fact="0.8377"/>
          <dgm:constr type="t" for="ch" forName="image9" refType="h" fact="0.2977"/>
          <dgm:constr type="w" for="ch" forName="image9" refType="w" fact="0.1623"/>
          <dgm:constr type="h" for="ch" forName="image9" refType="h" fact="0.2645"/>
          <dgm:constr type="l" for="ch" forName="imageaccent9" refType="w" fact="0.95"/>
          <dgm:constr type="t" for="ch" forName="imageaccent9" refType="h" fact="0.2993"/>
          <dgm:constr type="w" for="ch" forName="imageaccent9" refType="w" fact="0.0189"/>
          <dgm:constr type="h" for="ch" forName="imageaccent9" refType="h" fact="0.031"/>
        </dgm:constrLst>
      </dgm:if>
      <dgm:if name="Name11" axis="ch" ptType="node" func="cnt" op="equ" val="10">
        <dgm:alg type="composite">
          <dgm:param type="ar" val="1.6608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583"/>
          <dgm:constr type="w" for="ch" forName="image4" refType="w" fact="0.1623"/>
          <dgm:constr type="h" for="ch" forName="image4" refType="h" fact="0.2314"/>
          <dgm:constr type="l" for="ch" forName="text5" refType="w" fact="0.5585"/>
          <dgm:constr type="t" for="ch" forName="text5" refType="h" fact="0.0024"/>
          <dgm:constr type="w" for="ch" forName="text5" refType="w" fact="0.1623"/>
          <dgm:constr type="h" for="ch" forName="text5" refType="h" fact="0.2314"/>
          <dgm:constr type="l" for="ch" forName="image5" refType="w" fact="0.6982"/>
          <dgm:constr type="t" for="ch" forName="image5" refType="h" fact="0.1316"/>
          <dgm:constr type="w" for="ch" forName="image5" refType="w" fact="0.1623"/>
          <dgm:constr type="h" for="ch" forName="image5" refType="h" fact="0.2314"/>
          <dgm:constr type="l" for="ch" forName="image2" refType="w" fact="0.4189"/>
          <dgm:constr type="t" for="ch" forName="image2" refType="h" fact="0.384"/>
          <dgm:constr type="w" for="ch" forName="image2" refType="w" fact="0.1623"/>
          <dgm:constr type="h" for="ch" forName="image2" refType="h" fact="0.2314"/>
          <dgm:constr type="l" for="ch" forName="text4" refType="w" fact="0.4189"/>
          <dgm:constr type="t" for="ch" forName="text4" refType="h" fact="0.1282"/>
          <dgm:constr type="w" for="ch" forName="text4" refType="w" fact="0.1623"/>
          <dgm:constr type="h" for="ch" forName="text4" refType="h" fact="0.2314"/>
          <dgm:constr type="l" for="ch" forName="text2" refType="w" fact="0.2793"/>
          <dgm:constr type="t" for="ch" forName="text2" refType="h" fact="0.2558"/>
          <dgm:constr type="w" for="ch" forName="text2" refType="w" fact="0.1623"/>
          <dgm:constr type="h" for="ch" forName="text2" refType="h" fact="0.2314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314"/>
          <dgm:constr type="l" for="ch" forName="text1" refType="w" fact="0.1396"/>
          <dgm:constr type="t" for="ch" forName="text1" refType="h" fact="0.3845"/>
          <dgm:constr type="w" for="ch" forName="text1" refType="w" fact="0.1623"/>
          <dgm:constr type="h" for="ch" forName="text1" refType="h" fact="0.2314"/>
          <dgm:constr type="l" for="ch" forName="text3" refType="w" fact="0.1396"/>
          <dgm:constr type="t" for="ch" forName="text3" refType="h" fact="0.1286"/>
          <dgm:constr type="w" for="ch" forName="text3" refType="w" fact="0.1623"/>
          <dgm:constr type="h" for="ch" forName="text3" refType="h" fact="0.2314"/>
          <dgm:constr type="l" for="ch" forName="textaccent1" refType="w" fact="0.1435"/>
          <dgm:constr type="t" for="ch" forName="textaccent1" refType="h" fact="0.488"/>
          <dgm:constr type="w" for="ch" forName="textaccent1" refType="w" fact="0.0189"/>
          <dgm:constr type="h" for="ch" forName="textaccent1" refType="h" fact="0.0271"/>
          <dgm:constr type="l" for="ch" forName="image1" refType="w" fact="0"/>
          <dgm:constr type="t" for="ch" forName="image1" refType="h" fact="0.2566"/>
          <dgm:constr type="w" for="ch" forName="image1" refType="w" fact="0.1623"/>
          <dgm:constr type="h" for="ch" forName="image1" refType="h" fact="0.2314"/>
          <dgm:constr type="l" for="ch" forName="imageaccent1" refType="w" fact="0.1111"/>
          <dgm:constr type="t" for="ch" forName="imageaccent1" refType="h" fact="0.4572"/>
          <dgm:constr type="w" for="ch" forName="imageaccent1" refType="w" fact="0.0189"/>
          <dgm:constr type="h" for="ch" forName="imageaccent1" refType="h" fact="0.0271"/>
          <dgm:constr type="l" for="ch" forName="textaccent2" refType="w" fact="0.391"/>
          <dgm:constr type="t" for="ch" forName="textaccent2" refType="h" fact="0.456"/>
          <dgm:constr type="w" for="ch" forName="textaccent2" refType="w" fact="0.0189"/>
          <dgm:constr type="h" for="ch" forName="textaccent2" refType="h" fact="0.0271"/>
          <dgm:constr type="l" for="ch" forName="imageaccent2" refType="w" fact="0.4228"/>
          <dgm:constr type="t" for="ch" forName="imageaccent2" refType="h" fact="0.487"/>
          <dgm:constr type="w" for="ch" forName="imageaccent2" refType="w" fact="0.0189"/>
          <dgm:constr type="h" for="ch" forName="imageaccent2" refType="h" fact="0.0271"/>
          <dgm:constr type="l" for="ch" forName="textaccent3" refType="w" fact="0.2501"/>
          <dgm:constr type="t" for="ch" forName="textaccent3" refType="h" fact="0.1318"/>
          <dgm:constr type="w" for="ch" forName="textaccent3" refType="w" fact="0.0189"/>
          <dgm:constr type="h" for="ch" forName="textaccent3" refType="h" fact="0.0271"/>
          <dgm:constr type="l" for="ch" forName="imageaccent3" refType="w" fact="0.2839"/>
          <dgm:constr type="t" for="ch" forName="imageaccent3" refType="h" fact="0.1025"/>
          <dgm:constr type="w" for="ch" forName="imageaccent3" refType="w" fact="0.0189"/>
          <dgm:constr type="h" for="ch" forName="imageaccent3" refType="h" fact="0.0271"/>
          <dgm:constr type="l" for="ch" forName="textaccent4" refType="w" fact="0.5593"/>
          <dgm:constr type="t" for="ch" forName="textaccent4" refType="h" fact="0.2307"/>
          <dgm:constr type="w" for="ch" forName="textaccent4" refType="w" fact="0.0189"/>
          <dgm:constr type="h" for="ch" forName="textaccent4" refType="h" fact="0.0271"/>
          <dgm:constr type="l" for="ch" forName="imageaccent4" refType="w" fact="0.5901"/>
          <dgm:constr type="t" for="ch" forName="imageaccent4" refType="h" fact="0.2624"/>
          <dgm:constr type="w" for="ch" forName="imageaccent4" refType="w" fact="0.0189"/>
          <dgm:constr type="h" for="ch" forName="imageaccent4" refType="h" fact="0.0271"/>
          <dgm:constr type="l" for="ch" forName="textaccent5" refType="w" fact="0.6989"/>
          <dgm:constr type="t" for="ch" forName="textaccent5" refType="h" fact="0.1062"/>
          <dgm:constr type="w" for="ch" forName="textaccent5" refType="w" fact="0.0189"/>
          <dgm:constr type="h" for="ch" forName="textaccent5" refType="h" fact="0.0271"/>
          <dgm:constr type="l" for="ch" forName="imageaccent5" refType="w" fact="0.7305"/>
          <dgm:constr type="t" for="ch" forName="imageaccent5" refType="h" fact="0.1367"/>
          <dgm:constr type="w" for="ch" forName="imageaccent5" refType="w" fact="0.0189"/>
          <dgm:constr type="h" for="ch" forName="imageaccent5" refType="h" fact="0.0271"/>
          <dgm:constr type="l" for="ch" forName="image6" refType="w" fact="0.5585"/>
          <dgm:constr type="t" for="ch" forName="image6" refType="h" fact="0.5137"/>
          <dgm:constr type="w" for="ch" forName="image6" refType="w" fact="0.1623"/>
          <dgm:constr type="h" for="ch" forName="image6" refType="h" fact="0.2314"/>
          <dgm:constr type="l" for="ch" forName="text6" refType="w" fact="0.6982"/>
          <dgm:constr type="t" for="ch" forName="text6" refType="h" fact="0.387"/>
          <dgm:constr type="w" for="ch" forName="text6" refType="w" fact="0.1623"/>
          <dgm:constr type="h" for="ch" forName="text6" refType="h" fact="0.2314"/>
          <dgm:constr type="l" for="ch" forName="imageaccent6" refType="w" fact="0.7002"/>
          <dgm:constr type="t" for="ch" forName="imageaccent6" refType="h" fact="0.6152"/>
          <dgm:constr type="w" for="ch" forName="imageaccent6" refType="w" fact="0.0189"/>
          <dgm:constr type="h" for="ch" forName="imageaccent6" refType="h" fact="0.0271"/>
          <dgm:constr type="l" for="ch" forName="textaccent6" refType="w" fact="0.7303"/>
          <dgm:constr type="t" for="ch" forName="textaccent6" refType="h" fact="0.5897"/>
          <dgm:constr type="w" for="ch" forName="textaccent6" refType="w" fact="0.0189"/>
          <dgm:constr type="h" for="ch" forName="textaccent6" refType="h" fact="0.0271"/>
          <dgm:constr type="l" for="ch" forName="text7" refType="w" fact="0.2792"/>
          <dgm:constr type="t" for="ch" forName="text7" refType="h" fact="0.5122"/>
          <dgm:constr type="w" for="ch" forName="text7" refType="w" fact="0.1623"/>
          <dgm:constr type="h" for="ch" forName="text7" refType="h" fact="0.2314"/>
          <dgm:constr type="l" for="ch" forName="image7" refType="w" fact="0.1395"/>
          <dgm:constr type="t" for="ch" forName="image7" refType="h" fact="0.6409"/>
          <dgm:constr type="w" for="ch" forName="image7" refType="w" fact="0.1623"/>
          <dgm:constr type="h" for="ch" forName="image7" refType="h" fact="0.2314"/>
          <dgm:constr type="l" for="ch" forName="imageaccent7" refType="w" fact="0.25"/>
          <dgm:constr type="t" for="ch" forName="imageaccent7" refType="h" fact="0.6441"/>
          <dgm:constr type="w" for="ch" forName="imageaccent7" refType="w" fact="0.0189"/>
          <dgm:constr type="h" for="ch" forName="imageaccent7" refType="h" fact="0.0271"/>
          <dgm:constr type="l" for="ch" forName="textaccent7" refType="w" fact="0.2838"/>
          <dgm:constr type="t" for="ch" forName="textaccent7" refType="h" fact="0.6148"/>
          <dgm:constr type="w" for="ch" forName="textaccent7" refType="w" fact="0.0189"/>
          <dgm:constr type="h" for="ch" forName="textaccent7" refType="h" fact="0.0271"/>
          <dgm:constr type="l" for="ch" forName="image8" refType="w" fact="0.6975"/>
          <dgm:constr type="t" for="ch" forName="image8" refType="h" fact="0.6433"/>
          <dgm:constr type="w" for="ch" forName="image8" refType="w" fact="0.1623"/>
          <dgm:constr type="h" for="ch" forName="image8" refType="h" fact="0.2314"/>
          <dgm:constr type="l" for="ch" forName="text8" refType="w" fact="0.8371"/>
          <dgm:constr type="t" for="ch" forName="text8" refType="h" fact="0.5167"/>
          <dgm:constr type="w" for="ch" forName="text8" refType="w" fact="0.1623"/>
          <dgm:constr type="h" for="ch" forName="text8" refType="h" fact="0.2314"/>
          <dgm:constr type="l" for="ch" forName="imageaccent8" refType="w" fact="0.8392"/>
          <dgm:constr type="t" for="ch" forName="imageaccent8" refType="h" fact="0.7449"/>
          <dgm:constr type="w" for="ch" forName="imageaccent8" refType="w" fact="0.0189"/>
          <dgm:constr type="h" for="ch" forName="imageaccent8" refType="h" fact="0.0271"/>
          <dgm:constr type="l" for="ch" forName="textaccent8" refType="w" fact="0.8693"/>
          <dgm:constr type="t" for="ch" forName="textaccent8" refType="h" fact="0.7194"/>
          <dgm:constr type="w" for="ch" forName="textaccent8" refType="w" fact="0.0189"/>
          <dgm:constr type="h" for="ch" forName="textaccent8" refType="h" fact="0.0271"/>
          <dgm:constr type="l" for="ch" forName="text9" refType="w" fact="0.8377"/>
          <dgm:constr type="t" for="ch" forName="text9" refType="h" fact="0.005"/>
          <dgm:constr type="w" for="ch" forName="text9" refType="w" fact="0.1623"/>
          <dgm:constr type="h" for="ch" forName="text9" refType="h" fact="0.2314"/>
          <dgm:constr type="l" for="ch" forName="textaccent9" refType="w" fact="0.95"/>
          <dgm:constr type="t" for="ch" forName="textaccent9" refType="h" fact="0.2084"/>
          <dgm:constr type="w" for="ch" forName="textaccent9" refType="w" fact="0.0189"/>
          <dgm:constr type="h" for="ch" forName="textaccent9" refType="h" fact="0.0271"/>
          <dgm:constr type="l" for="ch" forName="image9" refType="w" fact="0.8377"/>
          <dgm:constr type="t" for="ch" forName="image9" refType="h" fact="0.2604"/>
          <dgm:constr type="w" for="ch" forName="image9" refType="w" fact="0.1623"/>
          <dgm:constr type="h" for="ch" forName="image9" refType="h" fact="0.2314"/>
          <dgm:constr type="l" for="ch" forName="imageaccent9" refType="w" fact="0.95"/>
          <dgm:constr type="t" for="ch" forName="imageaccent9" refType="h" fact="0.2618"/>
          <dgm:constr type="w" for="ch" forName="imageaccent9" refType="w" fact="0.0189"/>
          <dgm:constr type="h" for="ch" forName="imageaccent9" refType="h" fact="0.0271"/>
          <dgm:constr type="l" for="ch" forName="image10" refType="w" fact="0.2786"/>
          <dgm:constr type="t" for="ch" forName="image10" refType="h" fact="0.7686"/>
          <dgm:constr type="w" for="ch" forName="image10" refType="w" fact="0.1623"/>
          <dgm:constr type="h" for="ch" forName="image10" refType="h" fact="0.2314"/>
          <dgm:constr type="l" for="ch" forName="text10" refType="w" fact="0.4183"/>
          <dgm:constr type="t" for="ch" forName="text10" refType="h" fact="0.6419"/>
          <dgm:constr type="w" for="ch" forName="text10" refType="w" fact="0.1623"/>
          <dgm:constr type="h" for="ch" forName="text10" refType="h" fact="0.2314"/>
          <dgm:constr type="l" for="ch" forName="imageaccent10" refType="w" fact="0.4203"/>
          <dgm:constr type="t" for="ch" forName="imageaccent10" refType="h" fact="0.8701"/>
          <dgm:constr type="w" for="ch" forName="imageaccent10" refType="w" fact="0.0189"/>
          <dgm:constr type="h" for="ch" forName="imageaccent10" refType="h" fact="0.0271"/>
          <dgm:constr type="l" for="ch" forName="textaccent10" refType="w" fact="0.4504"/>
          <dgm:constr type="t" for="ch" forName="textaccent10" refType="h" fact="0.8446"/>
          <dgm:constr type="w" for="ch" forName="textaccent10" refType="w" fact="0.0189"/>
          <dgm:constr type="h" for="ch" forName="textaccent10" refType="h" fact="0.0271"/>
        </dgm:constrLst>
      </dgm:if>
      <dgm:if name="Name12" axis="ch" ptType="node" func="cnt" op="equ" val="11">
        <dgm:alg type="composite">
          <dgm:param type="ar" val="1.4704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287"/>
          <dgm:constr type="w" for="ch" forName="image4" refType="w" fact="0.1623"/>
          <dgm:constr type="h" for="ch" forName="image4" refType="h" fact="0.2049"/>
          <dgm:constr type="l" for="ch" forName="text5" refType="w" fact="0.5585"/>
          <dgm:constr type="t" for="ch" forName="text5" refType="h" fact="0.0022"/>
          <dgm:constr type="w" for="ch" forName="text5" refType="w" fact="0.1623"/>
          <dgm:constr type="h" for="ch" forName="text5" refType="h" fact="0.2049"/>
          <dgm:constr type="l" for="ch" forName="image5" refType="w" fact="0.6982"/>
          <dgm:constr type="t" for="ch" forName="image5" refType="h" fact="0.1165"/>
          <dgm:constr type="w" for="ch" forName="image5" refType="w" fact="0.1623"/>
          <dgm:constr type="h" for="ch" forName="image5" refType="h" fact="0.2049"/>
          <dgm:constr type="l" for="ch" forName="image2" refType="w" fact="0.4189"/>
          <dgm:constr type="t" for="ch" forName="image2" refType="h" fact="0.34"/>
          <dgm:constr type="w" for="ch" forName="image2" refType="w" fact="0.1623"/>
          <dgm:constr type="h" for="ch" forName="image2" refType="h" fact="0.2049"/>
          <dgm:constr type="l" for="ch" forName="text4" refType="w" fact="0.4189"/>
          <dgm:constr type="t" for="ch" forName="text4" refType="h" fact="0.1135"/>
          <dgm:constr type="w" for="ch" forName="text4" refType="w" fact="0.1623"/>
          <dgm:constr type="h" for="ch" forName="text4" refType="h" fact="0.2049"/>
          <dgm:constr type="l" for="ch" forName="text2" refType="w" fact="0.2793"/>
          <dgm:constr type="t" for="ch" forName="text2" refType="h" fact="0.2265"/>
          <dgm:constr type="w" for="ch" forName="text2" refType="w" fact="0.1623"/>
          <dgm:constr type="h" for="ch" forName="text2" refType="h" fact="0.2049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049"/>
          <dgm:constr type="l" for="ch" forName="text1" refType="w" fact="0.1396"/>
          <dgm:constr type="t" for="ch" forName="text1" refType="h" fact="0.3404"/>
          <dgm:constr type="w" for="ch" forName="text1" refType="w" fact="0.1623"/>
          <dgm:constr type="h" for="ch" forName="text1" refType="h" fact="0.2049"/>
          <dgm:constr type="l" for="ch" forName="text3" refType="w" fact="0.1396"/>
          <dgm:constr type="t" for="ch" forName="text3" refType="h" fact="0.1139"/>
          <dgm:constr type="w" for="ch" forName="text3" refType="w" fact="0.1623"/>
          <dgm:constr type="h" for="ch" forName="text3" refType="h" fact="0.2049"/>
          <dgm:constr type="l" for="ch" forName="textaccent1" refType="w" fact="0.1435"/>
          <dgm:constr type="t" for="ch" forName="textaccent1" refType="h" fact="0.432"/>
          <dgm:constr type="w" for="ch" forName="textaccent1" refType="w" fact="0.0189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623"/>
          <dgm:constr type="h" for="ch" forName="image1" refType="h" fact="0.2049"/>
          <dgm:constr type="l" for="ch" forName="imageaccent1" refType="w" fact="0.1111"/>
          <dgm:constr type="t" for="ch" forName="imageaccent1" refType="h" fact="0.4048"/>
          <dgm:constr type="w" for="ch" forName="imageaccent1" refType="w" fact="0.0189"/>
          <dgm:constr type="h" for="ch" forName="imageaccent1" refType="h" fact="0.024"/>
          <dgm:constr type="l" for="ch" forName="textaccent2" refType="w" fact="0.391"/>
          <dgm:constr type="t" for="ch" forName="textaccent2" refType="h" fact="0.4038"/>
          <dgm:constr type="w" for="ch" forName="textaccent2" refType="w" fact="0.0189"/>
          <dgm:constr type="h" for="ch" forName="textaccent2" refType="h" fact="0.024"/>
          <dgm:constr type="l" for="ch" forName="imageaccent2" refType="w" fact="0.4228"/>
          <dgm:constr type="t" for="ch" forName="imageaccent2" refType="h" fact="0.4312"/>
          <dgm:constr type="w" for="ch" forName="imageaccent2" refType="w" fact="0.0189"/>
          <dgm:constr type="h" for="ch" forName="imageaccent2" refType="h" fact="0.024"/>
          <dgm:constr type="l" for="ch" forName="textaccent3" refType="w" fact="0.2501"/>
          <dgm:constr type="t" for="ch" forName="textaccent3" refType="h" fact="0.1167"/>
          <dgm:constr type="w" for="ch" forName="textaccent3" refType="w" fact="0.0189"/>
          <dgm:constr type="h" for="ch" forName="textaccent3" refType="h" fact="0.024"/>
          <dgm:constr type="l" for="ch" forName="imageaccent3" refType="w" fact="0.2839"/>
          <dgm:constr type="t" for="ch" forName="imageaccent3" refType="h" fact="0.0908"/>
          <dgm:constr type="w" for="ch" forName="imageaccent3" refType="w" fact="0.0189"/>
          <dgm:constr type="h" for="ch" forName="imageaccent3" refType="h" fact="0.024"/>
          <dgm:constr type="l" for="ch" forName="textaccent4" refType="w" fact="0.5593"/>
          <dgm:constr type="t" for="ch" forName="textaccent4" refType="h" fact="0.2042"/>
          <dgm:constr type="w" for="ch" forName="textaccent4" refType="w" fact="0.0189"/>
          <dgm:constr type="h" for="ch" forName="textaccent4" refType="h" fact="0.024"/>
          <dgm:constr type="l" for="ch" forName="imageaccent4" refType="w" fact="0.5901"/>
          <dgm:constr type="t" for="ch" forName="imageaccent4" refType="h" fact="0.2323"/>
          <dgm:constr type="w" for="ch" forName="imageaccent4" refType="w" fact="0.0189"/>
          <dgm:constr type="h" for="ch" forName="imageaccent4" refType="h" fact="0.024"/>
          <dgm:constr type="l" for="ch" forName="textaccent5" refType="w" fact="0.6989"/>
          <dgm:constr type="t" for="ch" forName="textaccent5" refType="h" fact="0.094"/>
          <dgm:constr type="w" for="ch" forName="textaccent5" refType="w" fact="0.0189"/>
          <dgm:constr type="h" for="ch" forName="textaccent5" refType="h" fact="0.024"/>
          <dgm:constr type="l" for="ch" forName="imageaccent5" refType="w" fact="0.7305"/>
          <dgm:constr type="t" for="ch" forName="imageaccent5" refType="h" fact="0.121"/>
          <dgm:constr type="w" for="ch" forName="imageaccent5" refType="w" fact="0.0189"/>
          <dgm:constr type="h" for="ch" forName="imageaccent5" refType="h" fact="0.024"/>
          <dgm:constr type="l" for="ch" forName="image6" refType="w" fact="0.5585"/>
          <dgm:constr type="t" for="ch" forName="image6" refType="h" fact="0.4548"/>
          <dgm:constr type="w" for="ch" forName="image6" refType="w" fact="0.1623"/>
          <dgm:constr type="h" for="ch" forName="image6" refType="h" fact="0.2049"/>
          <dgm:constr type="l" for="ch" forName="text6" refType="w" fact="0.6982"/>
          <dgm:constr type="t" for="ch" forName="text6" refType="h" fact="0.3426"/>
          <dgm:constr type="w" for="ch" forName="text6" refType="w" fact="0.1623"/>
          <dgm:constr type="h" for="ch" forName="text6" refType="h" fact="0.2049"/>
          <dgm:constr type="l" for="ch" forName="imageaccent6" refType="w" fact="0.7002"/>
          <dgm:constr type="t" for="ch" forName="imageaccent6" refType="h" fact="0.5447"/>
          <dgm:constr type="w" for="ch" forName="imageaccent6" refType="w" fact="0.0189"/>
          <dgm:constr type="h" for="ch" forName="imageaccent6" refType="h" fact="0.024"/>
          <dgm:constr type="l" for="ch" forName="textaccent6" refType="w" fact="0.7303"/>
          <dgm:constr type="t" for="ch" forName="textaccent6" refType="h" fact="0.5221"/>
          <dgm:constr type="w" for="ch" forName="textaccent6" refType="w" fact="0.0189"/>
          <dgm:constr type="h" for="ch" forName="textaccent6" refType="h" fact="0.024"/>
          <dgm:constr type="l" for="ch" forName="text7" refType="w" fact="0.2792"/>
          <dgm:constr type="t" for="ch" forName="text7" refType="h" fact="0.4535"/>
          <dgm:constr type="w" for="ch" forName="text7" refType="w" fact="0.1623"/>
          <dgm:constr type="h" for="ch" forName="text7" refType="h" fact="0.2049"/>
          <dgm:constr type="l" for="ch" forName="image7" refType="w" fact="0.1395"/>
          <dgm:constr type="t" for="ch" forName="image7" refType="h" fact="0.5674"/>
          <dgm:constr type="w" for="ch" forName="image7" refType="w" fact="0.1623"/>
          <dgm:constr type="h" for="ch" forName="image7" refType="h" fact="0.2049"/>
          <dgm:constr type="l" for="ch" forName="imageaccent7" refType="w" fact="0.25"/>
          <dgm:constr type="t" for="ch" forName="imageaccent7" refType="h" fact="0.5703"/>
          <dgm:constr type="w" for="ch" forName="imageaccent7" refType="w" fact="0.0189"/>
          <dgm:constr type="h" for="ch" forName="imageaccent7" refType="h" fact="0.024"/>
          <dgm:constr type="l" for="ch" forName="textaccent7" refType="w" fact="0.2838"/>
          <dgm:constr type="t" for="ch" forName="textaccent7" refType="h" fact="0.5443"/>
          <dgm:constr type="w" for="ch" forName="textaccent7" refType="w" fact="0.0189"/>
          <dgm:constr type="h" for="ch" forName="textaccent7" refType="h" fact="0.024"/>
          <dgm:constr type="l" for="ch" forName="image8" refType="w" fact="0.6975"/>
          <dgm:constr type="t" for="ch" forName="image8" refType="h" fact="0.5696"/>
          <dgm:constr type="w" for="ch" forName="image8" refType="w" fact="0.1623"/>
          <dgm:constr type="h" for="ch" forName="image8" refType="h" fact="0.2049"/>
          <dgm:constr type="l" for="ch" forName="text8" refType="w" fact="0.8371"/>
          <dgm:constr type="t" for="ch" forName="text8" refType="h" fact="0.4574"/>
          <dgm:constr type="w" for="ch" forName="text8" refType="w" fact="0.1623"/>
          <dgm:constr type="h" for="ch" forName="text8" refType="h" fact="0.2049"/>
          <dgm:constr type="l" for="ch" forName="imageaccent8" refType="w" fact="0.8392"/>
          <dgm:constr type="t" for="ch" forName="imageaccent8" refType="h" fact="0.6595"/>
          <dgm:constr type="w" for="ch" forName="imageaccent8" refType="w" fact="0.0189"/>
          <dgm:constr type="h" for="ch" forName="imageaccent8" refType="h" fact="0.024"/>
          <dgm:constr type="l" for="ch" forName="textaccent8" refType="w" fact="0.8693"/>
          <dgm:constr type="t" for="ch" forName="textaccent8" refType="h" fact="0.6369"/>
          <dgm:constr type="w" for="ch" forName="textaccent8" refType="w" fact="0.0189"/>
          <dgm:constr type="h" for="ch" forName="textaccent8" refType="h" fact="0.024"/>
          <dgm:constr type="l" for="ch" forName="text9" refType="w" fact="0.8377"/>
          <dgm:constr type="t" for="ch" forName="text9" refType="h" fact="0.0044"/>
          <dgm:constr type="w" for="ch" forName="text9" refType="w" fact="0.1623"/>
          <dgm:constr type="h" for="ch" forName="text9" refType="h" fact="0.2049"/>
          <dgm:constr type="l" for="ch" forName="textaccent9" refType="w" fact="0.95"/>
          <dgm:constr type="t" for="ch" forName="textaccent9" refType="h" fact="0.1846"/>
          <dgm:constr type="w" for="ch" forName="textaccent9" refType="w" fact="0.0189"/>
          <dgm:constr type="h" for="ch" forName="textaccent9" refType="h" fact="0.024"/>
          <dgm:constr type="l" for="ch" forName="image9" refType="w" fact="0.8377"/>
          <dgm:constr type="t" for="ch" forName="image9" refType="h" fact="0.2306"/>
          <dgm:constr type="w" for="ch" forName="image9" refType="w" fact="0.1623"/>
          <dgm:constr type="h" for="ch" forName="image9" refType="h" fact="0.2049"/>
          <dgm:constr type="l" for="ch" forName="imageaccent9" refType="w" fact="0.95"/>
          <dgm:constr type="t" for="ch" forName="imageaccent9" refType="h" fact="0.2318"/>
          <dgm:constr type="w" for="ch" forName="imageaccent9" refType="w" fact="0.0189"/>
          <dgm:constr type="h" for="ch" forName="imageaccent9" refType="h" fact="0.024"/>
          <dgm:constr type="l" for="ch" forName="image10" refType="w" fact="0.2786"/>
          <dgm:constr type="t" for="ch" forName="image10" refType="h" fact="0.6805"/>
          <dgm:constr type="w" for="ch" forName="image10" refType="w" fact="0.1623"/>
          <dgm:constr type="h" for="ch" forName="image10" refType="h" fact="0.2049"/>
          <dgm:constr type="l" for="ch" forName="text10" refType="w" fact="0.4183"/>
          <dgm:constr type="t" for="ch" forName="text10" refType="h" fact="0.5683"/>
          <dgm:constr type="w" for="ch" forName="text10" refType="w" fact="0.1623"/>
          <dgm:constr type="h" for="ch" forName="text10" refType="h" fact="0.2049"/>
          <dgm:constr type="l" for="ch" forName="imageaccent10" refType="w" fact="0.4203"/>
          <dgm:constr type="t" for="ch" forName="imageaccent10" refType="h" fact="0.7704"/>
          <dgm:constr type="w" for="ch" forName="imageaccent10" refType="w" fact="0.0189"/>
          <dgm:constr type="h" for="ch" forName="imageaccent10" refType="h" fact="0.024"/>
          <dgm:constr type="l" for="ch" forName="textaccent10" refType="w" fact="0.4504"/>
          <dgm:constr type="t" for="ch" forName="textaccent10" refType="h" fact="0.7478"/>
          <dgm:constr type="w" for="ch" forName="textaccent10" refType="w" fact="0.0189"/>
          <dgm:constr type="h" for="ch" forName="textaccent10" refType="h" fact="0.024"/>
          <dgm:constr type="l" for="ch" forName="text11" refType="w" fact="0.6971"/>
          <dgm:constr type="t" for="ch" forName="text11" refType="h" fact="0.7951"/>
          <dgm:constr type="w" for="ch" forName="text11" refType="w" fact="0.1623"/>
          <dgm:constr type="h" for="ch" forName="text11" refType="h" fact="0.2049"/>
          <dgm:constr type="l" for="ch" forName="image11" refType="w" fact="0.5575"/>
          <dgm:constr type="t" for="ch" forName="image11" refType="h" fact="0.6816"/>
          <dgm:constr type="w" for="ch" forName="image11" refType="w" fact="0.1623"/>
          <dgm:constr type="h" for="ch" forName="image11" refType="h" fact="0.2049"/>
          <dgm:constr type="l" for="ch" forName="imageaccent11" refType="w" fact="0.6692"/>
          <dgm:constr type="t" for="ch" forName="imageaccent11" refType="h" fact="0.8589"/>
          <dgm:constr type="w" for="ch" forName="imageaccent11" refType="w" fact="0.0189"/>
          <dgm:constr type="h" for="ch" forName="imageaccent11" refType="h" fact="0.024"/>
          <dgm:constr type="l" for="ch" forName="textaccent11" refType="w" fact="0.701"/>
          <dgm:constr type="t" for="ch" forName="textaccent11" refType="h" fact="0.8863"/>
          <dgm:constr type="w" for="ch" forName="textaccent11" refType="w" fact="0.0189"/>
          <dgm:constr type="h" for="ch" forName="textaccent11" refType="h" fact="0.024"/>
        </dgm:constrLst>
      </dgm:if>
      <dgm:else name="Name13">
        <dgm:alg type="composite">
          <dgm:param type="ar" val="1.675"/>
        </dgm:alg>
        <dgm:constrLst>
          <dgm:constr type="primFontSz" for="des" ptType="node" op="equ" val="65"/>
          <dgm:constr type="l" for="ch" forName="image4" refType="w" fact="0.4903"/>
          <dgm:constr type="t" for="ch" forName="image4" refType="h" fact="0.2287"/>
          <dgm:constr type="w" for="ch" forName="image4" refType="w" fact="0.1425"/>
          <dgm:constr type="h" for="ch" forName="image4" refType="h" fact="0.2049"/>
          <dgm:constr type="l" for="ch" forName="text5" refType="w" fact="0.4903"/>
          <dgm:constr type="t" for="ch" forName="text5" refType="h" fact="0.0022"/>
          <dgm:constr type="w" for="ch" forName="text5" refType="w" fact="0.1425"/>
          <dgm:constr type="h" for="ch" forName="text5" refType="h" fact="0.2049"/>
          <dgm:constr type="l" for="ch" forName="image5" refType="w" fact="0.6129"/>
          <dgm:constr type="t" for="ch" forName="image5" refType="h" fact="0.1165"/>
          <dgm:constr type="w" for="ch" forName="image5" refType="w" fact="0.1425"/>
          <dgm:constr type="h" for="ch" forName="image5" refType="h" fact="0.2049"/>
          <dgm:constr type="l" for="ch" forName="image2" refType="w" fact="0.3677"/>
          <dgm:constr type="t" for="ch" forName="image2" refType="h" fact="0.34"/>
          <dgm:constr type="w" for="ch" forName="image2" refType="w" fact="0.1425"/>
          <dgm:constr type="h" for="ch" forName="image2" refType="h" fact="0.2049"/>
          <dgm:constr type="l" for="ch" forName="text4" refType="w" fact="0.3677"/>
          <dgm:constr type="t" for="ch" forName="text4" refType="h" fact="0.1135"/>
          <dgm:constr type="w" for="ch" forName="text4" refType="w" fact="0.1425"/>
          <dgm:constr type="h" for="ch" forName="text4" refType="h" fact="0.2049"/>
          <dgm:constr type="l" for="ch" forName="text2" refType="w" fact="0.2452"/>
          <dgm:constr type="t" for="ch" forName="text2" refType="h" fact="0.2265"/>
          <dgm:constr type="w" for="ch" forName="text2" refType="w" fact="0.1425"/>
          <dgm:constr type="h" for="ch" forName="text2" refType="h" fact="0.2049"/>
          <dgm:constr type="l" for="ch" forName="image3" refType="w" fact="0.2452"/>
          <dgm:constr type="t" for="ch" forName="image3" refType="h" fact="0"/>
          <dgm:constr type="w" for="ch" forName="image3" refType="w" fact="0.1425"/>
          <dgm:constr type="h" for="ch" forName="image3" refType="h" fact="0.2049"/>
          <dgm:constr type="l" for="ch" forName="text1" refType="w" fact="0.1226"/>
          <dgm:constr type="t" for="ch" forName="text1" refType="h" fact="0.3404"/>
          <dgm:constr type="w" for="ch" forName="text1" refType="w" fact="0.1425"/>
          <dgm:constr type="h" for="ch" forName="text1" refType="h" fact="0.2049"/>
          <dgm:constr type="l" for="ch" forName="text3" refType="w" fact="0.1226"/>
          <dgm:constr type="t" for="ch" forName="text3" refType="h" fact="0.1139"/>
          <dgm:constr type="w" for="ch" forName="text3" refType="w" fact="0.1425"/>
          <dgm:constr type="h" for="ch" forName="text3" refType="h" fact="0.2049"/>
          <dgm:constr type="l" for="ch" forName="textaccent1" refType="w" fact="0.126"/>
          <dgm:constr type="t" for="ch" forName="textaccent1" refType="h" fact="0.432"/>
          <dgm:constr type="w" for="ch" forName="textaccent1" refType="w" fact="0.0166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425"/>
          <dgm:constr type="h" for="ch" forName="image1" refType="h" fact="0.2049"/>
          <dgm:constr type="l" for="ch" forName="imageaccent1" refType="w" fact="0.0976"/>
          <dgm:constr type="t" for="ch" forName="imageaccent1" refType="h" fact="0.4048"/>
          <dgm:constr type="w" for="ch" forName="imageaccent1" refType="w" fact="0.0166"/>
          <dgm:constr type="h" for="ch" forName="imageaccent1" refType="h" fact="0.024"/>
          <dgm:constr type="l" for="ch" forName="textaccent2" refType="w" fact="0.3432"/>
          <dgm:constr type="t" for="ch" forName="textaccent2" refType="h" fact="0.4038"/>
          <dgm:constr type="w" for="ch" forName="textaccent2" refType="w" fact="0.0166"/>
          <dgm:constr type="h" for="ch" forName="textaccent2" refType="h" fact="0.024"/>
          <dgm:constr type="l" for="ch" forName="imageaccent2" refType="w" fact="0.3712"/>
          <dgm:constr type="t" for="ch" forName="imageaccent2" refType="h" fact="0.4312"/>
          <dgm:constr type="w" for="ch" forName="imageaccent2" refType="w" fact="0.0166"/>
          <dgm:constr type="h" for="ch" forName="imageaccent2" refType="h" fact="0.024"/>
          <dgm:constr type="l" for="ch" forName="textaccent3" refType="w" fact="0.2196"/>
          <dgm:constr type="t" for="ch" forName="textaccent3" refType="h" fact="0.1167"/>
          <dgm:constr type="w" for="ch" forName="textaccent3" refType="w" fact="0.0166"/>
          <dgm:constr type="h" for="ch" forName="textaccent3" refType="h" fact="0.024"/>
          <dgm:constr type="l" for="ch" forName="imageaccent3" refType="w" fact="0.2492"/>
          <dgm:constr type="t" for="ch" forName="imageaccent3" refType="h" fact="0.0908"/>
          <dgm:constr type="w" for="ch" forName="imageaccent3" refType="w" fact="0.0166"/>
          <dgm:constr type="h" for="ch" forName="imageaccent3" refType="h" fact="0.024"/>
          <dgm:constr type="l" for="ch" forName="textaccent4" refType="w" fact="0.491"/>
          <dgm:constr type="t" for="ch" forName="textaccent4" refType="h" fact="0.2042"/>
          <dgm:constr type="w" for="ch" forName="textaccent4" refType="w" fact="0.0166"/>
          <dgm:constr type="h" for="ch" forName="textaccent4" refType="h" fact="0.024"/>
          <dgm:constr type="l" for="ch" forName="imageaccent4" refType="w" fact="0.5181"/>
          <dgm:constr type="t" for="ch" forName="imageaccent4" refType="h" fact="0.2323"/>
          <dgm:constr type="w" for="ch" forName="imageaccent4" refType="w" fact="0.0166"/>
          <dgm:constr type="h" for="ch" forName="imageaccent4" refType="h" fact="0.024"/>
          <dgm:constr type="l" for="ch" forName="textaccent5" refType="w" fact="0.6136"/>
          <dgm:constr type="t" for="ch" forName="textaccent5" refType="h" fact="0.094"/>
          <dgm:constr type="w" for="ch" forName="textaccent5" refType="w" fact="0.0166"/>
          <dgm:constr type="h" for="ch" forName="textaccent5" refType="h" fact="0.024"/>
          <dgm:constr type="l" for="ch" forName="imageaccent5" refType="w" fact="0.6413"/>
          <dgm:constr type="t" for="ch" forName="imageaccent5" refType="h" fact="0.121"/>
          <dgm:constr type="w" for="ch" forName="imageaccent5" refType="w" fact="0.0166"/>
          <dgm:constr type="h" for="ch" forName="imageaccent5" refType="h" fact="0.024"/>
          <dgm:constr type="l" for="ch" forName="image6" refType="w" fact="0.4903"/>
          <dgm:constr type="t" for="ch" forName="image6" refType="h" fact="0.4548"/>
          <dgm:constr type="w" for="ch" forName="image6" refType="w" fact="0.1425"/>
          <dgm:constr type="h" for="ch" forName="image6" refType="h" fact="0.2049"/>
          <dgm:constr type="l" for="ch" forName="text6" refType="w" fact="0.6129"/>
          <dgm:constr type="t" for="ch" forName="text6" refType="h" fact="0.3426"/>
          <dgm:constr type="w" for="ch" forName="text6" refType="w" fact="0.1425"/>
          <dgm:constr type="h" for="ch" forName="text6" refType="h" fact="0.2049"/>
          <dgm:constr type="l" for="ch" forName="imageaccent6" refType="w" fact="0.6147"/>
          <dgm:constr type="t" for="ch" forName="imageaccent6" refType="h" fact="0.5447"/>
          <dgm:constr type="w" for="ch" forName="imageaccent6" refType="w" fact="0.0166"/>
          <dgm:constr type="h" for="ch" forName="imageaccent6" refType="h" fact="0.024"/>
          <dgm:constr type="l" for="ch" forName="textaccent6" refType="w" fact="0.6411"/>
          <dgm:constr type="t" for="ch" forName="textaccent6" refType="h" fact="0.5221"/>
          <dgm:constr type="w" for="ch" forName="textaccent6" refType="w" fact="0.0166"/>
          <dgm:constr type="h" for="ch" forName="textaccent6" refType="h" fact="0.024"/>
          <dgm:constr type="l" for="ch" forName="text7" refType="w" fact="0.2451"/>
          <dgm:constr type="t" for="ch" forName="text7" refType="h" fact="0.4535"/>
          <dgm:constr type="w" for="ch" forName="text7" refType="w" fact="0.1425"/>
          <dgm:constr type="h" for="ch" forName="text7" refType="h" fact="0.2049"/>
          <dgm:constr type="l" for="ch" forName="image7" refType="w" fact="0.1225"/>
          <dgm:constr type="t" for="ch" forName="image7" refType="h" fact="0.5674"/>
          <dgm:constr type="w" for="ch" forName="image7" refType="w" fact="0.1425"/>
          <dgm:constr type="h" for="ch" forName="image7" refType="h" fact="0.2049"/>
          <dgm:constr type="l" for="ch" forName="imageaccent7" refType="w" fact="0.2195"/>
          <dgm:constr type="t" for="ch" forName="imageaccent7" refType="h" fact="0.5703"/>
          <dgm:constr type="w" for="ch" forName="imageaccent7" refType="w" fact="0.0166"/>
          <dgm:constr type="h" for="ch" forName="imageaccent7" refType="h" fact="0.024"/>
          <dgm:constr type="l" for="ch" forName="textaccent7" refType="w" fact="0.2491"/>
          <dgm:constr type="t" for="ch" forName="textaccent7" refType="h" fact="0.5443"/>
          <dgm:constr type="w" for="ch" forName="textaccent7" refType="w" fact="0.0166"/>
          <dgm:constr type="h" for="ch" forName="textaccent7" refType="h" fact="0.024"/>
          <dgm:constr type="l" for="ch" forName="image8" refType="w" fact="0.6123"/>
          <dgm:constr type="t" for="ch" forName="image8" refType="h" fact="0.5696"/>
          <dgm:constr type="w" for="ch" forName="image8" refType="w" fact="0.1425"/>
          <dgm:constr type="h" for="ch" forName="image8" refType="h" fact="0.2049"/>
          <dgm:constr type="l" for="ch" forName="text8" refType="w" fact="0.7349"/>
          <dgm:constr type="t" for="ch" forName="text8" refType="h" fact="0.4574"/>
          <dgm:constr type="w" for="ch" forName="text8" refType="w" fact="0.1425"/>
          <dgm:constr type="h" for="ch" forName="text8" refType="h" fact="0.2049"/>
          <dgm:constr type="l" for="ch" forName="imageaccent8" refType="w" fact="0.7367"/>
          <dgm:constr type="t" for="ch" forName="imageaccent8" refType="h" fact="0.6595"/>
          <dgm:constr type="w" for="ch" forName="imageaccent8" refType="w" fact="0.0166"/>
          <dgm:constr type="h" for="ch" forName="imageaccent8" refType="h" fact="0.024"/>
          <dgm:constr type="l" for="ch" forName="textaccent8" refType="w" fact="0.7631"/>
          <dgm:constr type="t" for="ch" forName="textaccent8" refType="h" fact="0.6369"/>
          <dgm:constr type="w" for="ch" forName="textaccent8" refType="w" fact="0.0166"/>
          <dgm:constr type="h" for="ch" forName="textaccent8" refType="h" fact="0.024"/>
          <dgm:constr type="l" for="ch" forName="text9" refType="w" fact="0.7354"/>
          <dgm:constr type="t" for="ch" forName="text9" refType="h" fact="0.0044"/>
          <dgm:constr type="w" for="ch" forName="text9" refType="w" fact="0.1425"/>
          <dgm:constr type="h" for="ch" forName="text9" refType="h" fact="0.2049"/>
          <dgm:constr type="l" for="ch" forName="textaccent9" refType="w" fact="0.8339"/>
          <dgm:constr type="t" for="ch" forName="textaccent9" refType="h" fact="0.1846"/>
          <dgm:constr type="w" for="ch" forName="textaccent9" refType="w" fact="0.0166"/>
          <dgm:constr type="h" for="ch" forName="textaccent9" refType="h" fact="0.024"/>
          <dgm:constr type="l" for="ch" forName="image9" refType="w" fact="0.7354"/>
          <dgm:constr type="t" for="ch" forName="image9" refType="h" fact="0.2306"/>
          <dgm:constr type="w" for="ch" forName="image9" refType="w" fact="0.1425"/>
          <dgm:constr type="h" for="ch" forName="image9" refType="h" fact="0.2049"/>
          <dgm:constr type="l" for="ch" forName="imageaccent9" refType="w" fact="0.8339"/>
          <dgm:constr type="t" for="ch" forName="imageaccent9" refType="h" fact="0.2318"/>
          <dgm:constr type="w" for="ch" forName="imageaccent9" refType="w" fact="0.0166"/>
          <dgm:constr type="h" for="ch" forName="imageaccent9" refType="h" fact="0.024"/>
          <dgm:constr type="l" for="ch" forName="image10" refType="w" fact="0.2446"/>
          <dgm:constr type="t" for="ch" forName="image10" refType="h" fact="0.6805"/>
          <dgm:constr type="w" for="ch" forName="image10" refType="w" fact="0.1425"/>
          <dgm:constr type="h" for="ch" forName="image10" refType="h" fact="0.2049"/>
          <dgm:constr type="l" for="ch" forName="text10" refType="w" fact="0.3672"/>
          <dgm:constr type="t" for="ch" forName="text10" refType="h" fact="0.5683"/>
          <dgm:constr type="w" for="ch" forName="text10" refType="w" fact="0.1425"/>
          <dgm:constr type="h" for="ch" forName="text10" refType="h" fact="0.2049"/>
          <dgm:constr type="l" for="ch" forName="imageaccent10" refType="w" fact="0.369"/>
          <dgm:constr type="t" for="ch" forName="imageaccent10" refType="h" fact="0.7704"/>
          <dgm:constr type="w" for="ch" forName="imageaccent10" refType="w" fact="0.0166"/>
          <dgm:constr type="h" for="ch" forName="imageaccent10" refType="h" fact="0.024"/>
          <dgm:constr type="l" for="ch" forName="textaccent10" refType="w" fact="0.3954"/>
          <dgm:constr type="t" for="ch" forName="textaccent10" refType="h" fact="0.7478"/>
          <dgm:constr type="w" for="ch" forName="textaccent10" refType="w" fact="0.0166"/>
          <dgm:constr type="h" for="ch" forName="textaccent10" refType="h" fact="0.024"/>
          <dgm:constr type="l" for="ch" forName="text11" refType="w" fact="0.612"/>
          <dgm:constr type="t" for="ch" forName="text11" refType="h" fact="0.7951"/>
          <dgm:constr type="w" for="ch" forName="text11" refType="w" fact="0.1425"/>
          <dgm:constr type="h" for="ch" forName="text11" refType="h" fact="0.2049"/>
          <dgm:constr type="l" for="ch" forName="image11" refType="w" fact="0.4894"/>
          <dgm:constr type="t" for="ch" forName="image11" refType="h" fact="0.6816"/>
          <dgm:constr type="w" for="ch" forName="image11" refType="w" fact="0.1425"/>
          <dgm:constr type="h" for="ch" forName="image11" refType="h" fact="0.2049"/>
          <dgm:constr type="l" for="ch" forName="imageaccent11" refType="w" fact="0.5874"/>
          <dgm:constr type="t" for="ch" forName="imageaccent11" refType="h" fact="0.8589"/>
          <dgm:constr type="w" for="ch" forName="imageaccent11" refType="w" fact="0.0166"/>
          <dgm:constr type="h" for="ch" forName="imageaccent11" refType="h" fact="0.024"/>
          <dgm:constr type="l" for="ch" forName="textaccent11" refType="w" fact="0.6154"/>
          <dgm:constr type="t" for="ch" forName="textaccent11" refType="h" fact="0.8863"/>
          <dgm:constr type="w" for="ch" forName="textaccent11" refType="w" fact="0.0166"/>
          <dgm:constr type="h" for="ch" forName="textaccent11" refType="h" fact="0.024"/>
          <dgm:constr type="l" for="ch" forName="text12" refType="w" fact="0.735"/>
          <dgm:constr type="t" for="ch" forName="text12" refType="h" fact="0.684"/>
          <dgm:constr type="w" for="ch" forName="text12" refType="w" fact="0.1425"/>
          <dgm:constr type="h" for="ch" forName="text12" refType="h" fact="0.2049"/>
          <dgm:constr type="l" for="ch" forName="image12" refType="w" fact="0.8575"/>
          <dgm:constr type="t" for="ch" forName="image12" refType="h" fact="0.5718"/>
          <dgm:constr type="w" for="ch" forName="image12" refType="w" fact="0.1425"/>
          <dgm:constr type="h" for="ch" forName="image12" refType="h" fact="0.2049"/>
          <dgm:constr type="l" for="ch" forName="textaccent12" refType="w" fact="0.8594"/>
          <dgm:constr type="t" for="ch" forName="textaccent12" refType="h" fact="0.7739"/>
          <dgm:constr type="w" for="ch" forName="textaccent12" refType="w" fact="0.0166"/>
          <dgm:constr type="h" for="ch" forName="textaccent12" refType="h" fact="0.024"/>
          <dgm:constr type="l" for="ch" forName="imageaccent12" refType="w" fact="0.8858"/>
          <dgm:constr type="t" for="ch" forName="imageaccent12" refType="h" fact="0.7513"/>
          <dgm:constr type="w" for="ch" forName="imageaccent12" refType="w" fact="0.0166"/>
          <dgm:constr type="h" for="ch" forName="imageaccent12" refType="h" fact="0.024"/>
        </dgm:constrLst>
      </dgm:else>
    </dgm:choose>
    <dgm:forEach name="wrapper" axis="self" ptType="parTrans">
      <dgm:forEach name="wrapper2" axis="self" ptType="sibTrans" st="2">
        <dgm:forEach name="textRepeat" axis="self">
          <dgm:layoutNode name="textRepeatNode" styleLbl="alignNode1">
            <dgm:varLst>
              <dgm:chMax val="0"/>
              <dgm:chPref val="0"/>
              <dgm:bulletEnabled val="1"/>
            </dgm:varLst>
            <dgm:alg type="tx"/>
            <dgm:shape xmlns:r="http://schemas.openxmlformats.org/officeDocument/2006/relationships" type="hexagon" r:blip="">
              <dgm:adjLst>
                <dgm:adj idx="1" val="0.25"/>
                <dgm:adj idx="2" val="1.1547"/>
              </dgm:adjLst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.1"/>
              <dgm:constr type="bMarg" refType="primFontSz" fact="0.1"/>
            </dgm:constrLst>
            <dgm:ruleLst>
              <dgm:rule type="primFontSz" val="5" fact="NaN" max="NaN"/>
            </dgm:ruleLst>
          </dgm:layoutNode>
        </dgm:forEach>
        <dgm:forEach name="accentRepeat" axis="self">
          <dgm:layoutNode name="accentRepeatNode" styleLbl="solidAlignAcc1">
            <dgm:alg type="sp"/>
            <dgm:shape xmlns:r="http://schemas.openxmlformats.org/officeDocument/2006/relationships" type="hexagon" r:blip="">
              <dgm:adjLst>
                <dgm:adj idx="1" val="0.25"/>
                <dgm:adj idx="2" val="1.1547"/>
              </dgm:adjLst>
            </dgm:shape>
            <dgm:presOf/>
          </dgm:layoutNode>
        </dgm:forEach>
        <dgm:forEach name="imageRepeat" axis="self">
          <dgm:layoutNode name="imageRepeatNode" styleLbl="alignAcc1">
            <dgm:alg type="sp"/>
            <dgm:shape xmlns:r="http://schemas.openxmlformats.org/officeDocument/2006/relationships" type="hexagon" r:blip="" blipPhldr="1">
              <dgm:adjLst>
                <dgm:adj idx="1" val="0.25"/>
                <dgm:adj idx="2" val="1.1547"/>
              </dgm:adjLst>
            </dgm:shape>
            <dgm:presOf axis="self"/>
          </dgm:layoutNode>
        </dgm:forEach>
      </dgm:forEach>
    </dgm:forEach>
    <dgm:forEach name="Name14" axis="ch" ptType="node" cnt="1">
      <dgm:layoutNode name="text1">
        <dgm:alg type="sp"/>
        <dgm:shape xmlns:r="http://schemas.openxmlformats.org/officeDocument/2006/relationships" r:blip="">
          <dgm:adjLst/>
        </dgm:shape>
        <dgm:presOf/>
        <dgm:constrLst/>
        <dgm:forEach name="Name15" ref="textRepeat"/>
      </dgm:layoutNode>
      <dgm:layoutNode name="textaccent1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"/>
      </dgm:layoutNode>
    </dgm:forEach>
    <dgm:forEach name="Name17" axis="ch" ptType="sibTrans" hideLastTrans="0" cnt="1">
      <dgm:layoutNode name="image1">
        <dgm:alg type="sp"/>
        <dgm:shape xmlns:r="http://schemas.openxmlformats.org/officeDocument/2006/relationships" r:blip="">
          <dgm:adjLst/>
        </dgm:shape>
        <dgm:presOf/>
        <dgm:constrLst/>
        <dgm:forEach name="Name18" ref="imageRepeat"/>
      </dgm:layoutNode>
      <dgm:layoutNode name="imageaccent1">
        <dgm:alg type="sp"/>
        <dgm:shape xmlns:r="http://schemas.openxmlformats.org/officeDocument/2006/relationships" r:blip="">
          <dgm:adjLst/>
        </dgm:shape>
        <dgm:presOf/>
        <dgm:constrLst/>
        <dgm:forEach name="Name19" ref="accentRepeat"/>
      </dgm:layoutNode>
    </dgm:forEach>
    <dgm:forEach name="Name20" axis="ch" ptType="node" st="2" cnt="1">
      <dgm:layoutNode name="text2">
        <dgm:alg type="sp"/>
        <dgm:shape xmlns:r="http://schemas.openxmlformats.org/officeDocument/2006/relationships" r:blip="">
          <dgm:adjLst/>
        </dgm:shape>
        <dgm:presOf/>
        <dgm:constrLst/>
        <dgm:forEach name="Name21" ref="textRepeat"/>
      </dgm:layoutNode>
      <dgm:layoutNode name="textaccent2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"/>
      </dgm:layoutNode>
    </dgm:forEach>
    <dgm:forEach name="Name23" axis="ch" ptType="sibTrans" hideLastTrans="0" st="2" cnt="1">
      <dgm:layoutNode name="image2">
        <dgm:alg type="sp"/>
        <dgm:shape xmlns:r="http://schemas.openxmlformats.org/officeDocument/2006/relationships" r:blip="">
          <dgm:adjLst/>
        </dgm:shape>
        <dgm:presOf/>
        <dgm:constrLst/>
        <dgm:forEach name="Name24" ref="imageRepeat"/>
      </dgm:layoutNode>
      <dgm:layoutNode name="imageaccent2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"/>
      </dgm:layoutNode>
    </dgm:forEach>
    <dgm:forEach name="Name26" axis="ch" ptType="node" st="3" cnt="1">
      <dgm:layoutNode name="text3">
        <dgm:alg type="sp"/>
        <dgm:shape xmlns:r="http://schemas.openxmlformats.org/officeDocument/2006/relationships" r:blip="">
          <dgm:adjLst/>
        </dgm:shape>
        <dgm:presOf/>
        <dgm:constrLst/>
        <dgm:forEach name="Name27" ref="textRepeat"/>
      </dgm:layoutNode>
      <dgm:layoutNode name="textaccent3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</dgm:forEach>
    <dgm:forEach name="Name29" axis="ch" ptType="sibTrans" hideLastTrans="0" st="3" cnt="1">
      <dgm:layoutNode name="image3">
        <dgm:alg type="sp"/>
        <dgm:shape xmlns:r="http://schemas.openxmlformats.org/officeDocument/2006/relationships" r:blip="">
          <dgm:adjLst/>
        </dgm:shape>
        <dgm:presOf/>
        <dgm:constrLst/>
        <dgm:forEach name="Name30" ref="imageRepeat"/>
      </dgm:layoutNode>
      <dgm:layoutNode name="imageaccent3">
        <dgm:alg type="sp"/>
        <dgm:shape xmlns:r="http://schemas.openxmlformats.org/officeDocument/2006/relationships" r:blip="">
          <dgm:adjLst/>
        </dgm:shape>
        <dgm:presOf/>
        <dgm:constrLst/>
        <dgm:forEach name="Name31" ref="accentRepeat"/>
      </dgm:layoutNode>
    </dgm:forEach>
    <dgm:forEach name="Name32" axis="ch" ptType="node" st="4" cnt="1">
      <dgm:layoutNode name="text4">
        <dgm:alg type="sp"/>
        <dgm:shape xmlns:r="http://schemas.openxmlformats.org/officeDocument/2006/relationships" r:blip="">
          <dgm:adjLst/>
        </dgm:shape>
        <dgm:presOf/>
        <dgm:constrLst/>
        <dgm:forEach name="Name33" ref="textRepeat"/>
      </dgm:layoutNode>
      <dgm:layoutNode name="textaccent4">
        <dgm:alg type="sp"/>
        <dgm:shape xmlns:r="http://schemas.openxmlformats.org/officeDocument/2006/relationships" r:blip="">
          <dgm:adjLst/>
        </dgm:shape>
        <dgm:presOf/>
        <dgm:constrLst/>
        <dgm:forEach name="Name34" ref="accentRepeat"/>
      </dgm:layoutNode>
    </dgm:forEach>
    <dgm:forEach name="Name35" axis="ch" ptType="sibTrans" hideLastTrans="0" st="4" cnt="1">
      <dgm:layoutNode name="image4">
        <dgm:alg type="sp"/>
        <dgm:shape xmlns:r="http://schemas.openxmlformats.org/officeDocument/2006/relationships" r:blip="">
          <dgm:adjLst/>
        </dgm:shape>
        <dgm:presOf/>
        <dgm:constrLst/>
        <dgm:forEach name="Name36" ref="imageRepeat"/>
      </dgm:layoutNode>
      <dgm:layoutNode name="imageaccent4">
        <dgm:alg type="sp"/>
        <dgm:shape xmlns:r="http://schemas.openxmlformats.org/officeDocument/2006/relationships" r:blip="">
          <dgm:adjLst/>
        </dgm:shape>
        <dgm:presOf/>
        <dgm:constrLst/>
        <dgm:forEach name="Name37" ref="accentRepeat"/>
      </dgm:layoutNode>
    </dgm:forEach>
    <dgm:forEach name="Name38" axis="ch" ptType="node" st="5" cnt="1">
      <dgm:layoutNode name="text5">
        <dgm:alg type="sp"/>
        <dgm:shape xmlns:r="http://schemas.openxmlformats.org/officeDocument/2006/relationships" r:blip="">
          <dgm:adjLst/>
        </dgm:shape>
        <dgm:presOf/>
        <dgm:constrLst/>
        <dgm:forEach name="Name39" ref="textRepeat"/>
      </dgm:layoutNode>
      <dgm:layoutNode name="textaccent5">
        <dgm:alg type="sp"/>
        <dgm:shape xmlns:r="http://schemas.openxmlformats.org/officeDocument/2006/relationships" r:blip="">
          <dgm:adjLst/>
        </dgm:shape>
        <dgm:presOf/>
        <dgm:constrLst/>
        <dgm:forEach name="Name40" ref="accentRepeat"/>
      </dgm:layoutNode>
    </dgm:forEach>
    <dgm:forEach name="Name41" axis="ch" ptType="sibTrans" hideLastTrans="0" st="5" cnt="1">
      <dgm:layoutNode name="image5">
        <dgm:alg type="sp"/>
        <dgm:shape xmlns:r="http://schemas.openxmlformats.org/officeDocument/2006/relationships" r:blip="">
          <dgm:adjLst/>
        </dgm:shape>
        <dgm:presOf/>
        <dgm:constrLst/>
        <dgm:forEach name="Name42" ref="imageRepeat"/>
      </dgm:layoutNode>
      <dgm:layoutNode name="imageaccent5">
        <dgm:alg type="sp"/>
        <dgm:shape xmlns:r="http://schemas.openxmlformats.org/officeDocument/2006/relationships" r:blip="">
          <dgm:adjLst/>
        </dgm:shape>
        <dgm:presOf/>
        <dgm:constrLst/>
        <dgm:forEach name="Name43" ref="accentRepeat"/>
      </dgm:layoutNode>
    </dgm:forEach>
    <dgm:forEach name="Name44" axis="ch" ptType="node" st="6" cnt="1">
      <dgm:layoutNode name="text6">
        <dgm:alg type="sp"/>
        <dgm:shape xmlns:r="http://schemas.openxmlformats.org/officeDocument/2006/relationships" r:blip="">
          <dgm:adjLst/>
        </dgm:shape>
        <dgm:presOf/>
        <dgm:constrLst/>
        <dgm:forEach name="Name45" ref="textRepeat"/>
      </dgm:layoutNode>
      <dgm:layoutNode name="textaccent6">
        <dgm:alg type="sp"/>
        <dgm:shape xmlns:r="http://schemas.openxmlformats.org/officeDocument/2006/relationships" r:blip="">
          <dgm:adjLst/>
        </dgm:shape>
        <dgm:presOf/>
        <dgm:constrLst/>
        <dgm:forEach name="Name46" ref="accentRepeat"/>
      </dgm:layoutNode>
    </dgm:forEach>
    <dgm:forEach name="Name47" axis="ch" ptType="sibTrans" hideLastTrans="0" st="6" cnt="1">
      <dgm:layoutNode name="image6">
        <dgm:alg type="sp"/>
        <dgm:shape xmlns:r="http://schemas.openxmlformats.org/officeDocument/2006/relationships" r:blip="">
          <dgm:adjLst/>
        </dgm:shape>
        <dgm:presOf/>
        <dgm:constrLst/>
        <dgm:forEach name="Name48" ref="imageRepeat"/>
      </dgm:layoutNode>
      <dgm:layoutNode name="imageaccent6">
        <dgm:alg type="sp"/>
        <dgm:shape xmlns:r="http://schemas.openxmlformats.org/officeDocument/2006/relationships" r:blip="">
          <dgm:adjLst/>
        </dgm:shape>
        <dgm:presOf/>
        <dgm:constrLst/>
        <dgm:forEach name="Name49" ref="accentRepeat"/>
      </dgm:layoutNode>
    </dgm:forEach>
    <dgm:forEach name="Name50" axis="ch" ptType="node" st="7" cnt="1">
      <dgm:layoutNode name="text7">
        <dgm:alg type="sp"/>
        <dgm:shape xmlns:r="http://schemas.openxmlformats.org/officeDocument/2006/relationships" r:blip="">
          <dgm:adjLst/>
        </dgm:shape>
        <dgm:presOf/>
        <dgm:constrLst/>
        <dgm:forEach name="Name51" ref="textRepeat"/>
      </dgm:layoutNode>
      <dgm:layoutNode name="textaccent7">
        <dgm:alg type="sp"/>
        <dgm:shape xmlns:r="http://schemas.openxmlformats.org/officeDocument/2006/relationships" r:blip="">
          <dgm:adjLst/>
        </dgm:shape>
        <dgm:presOf/>
        <dgm:constrLst/>
        <dgm:forEach name="Name52" ref="accentRepeat"/>
      </dgm:layoutNode>
    </dgm:forEach>
    <dgm:forEach name="Name53" axis="ch" ptType="sibTrans" hideLastTrans="0" st="7" cnt="1">
      <dgm:layoutNode name="image7">
        <dgm:alg type="sp"/>
        <dgm:shape xmlns:r="http://schemas.openxmlformats.org/officeDocument/2006/relationships" r:blip="">
          <dgm:adjLst/>
        </dgm:shape>
        <dgm:presOf/>
        <dgm:constrLst/>
        <dgm:forEach name="Name54" ref="imageRepeat"/>
      </dgm:layoutNode>
      <dgm:layoutNode name="imageaccent7">
        <dgm:alg type="sp"/>
        <dgm:shape xmlns:r="http://schemas.openxmlformats.org/officeDocument/2006/relationships" r:blip="">
          <dgm:adjLst/>
        </dgm:shape>
        <dgm:presOf/>
        <dgm:constrLst/>
        <dgm:forEach name="Name55" ref="accentRepeat"/>
      </dgm:layoutNode>
    </dgm:forEach>
    <dgm:forEach name="Name56" axis="ch" ptType="node" st="8" cnt="1">
      <dgm:layoutNode name="text8">
        <dgm:alg type="sp"/>
        <dgm:shape xmlns:r="http://schemas.openxmlformats.org/officeDocument/2006/relationships" r:blip="">
          <dgm:adjLst/>
        </dgm:shape>
        <dgm:presOf/>
        <dgm:constrLst/>
        <dgm:forEach name="Name57" ref="textRepeat"/>
      </dgm:layoutNode>
      <dgm:layoutNode name="textaccent8">
        <dgm:alg type="sp"/>
        <dgm:shape xmlns:r="http://schemas.openxmlformats.org/officeDocument/2006/relationships" r:blip="">
          <dgm:adjLst/>
        </dgm:shape>
        <dgm:presOf/>
        <dgm:constrLst/>
        <dgm:forEach name="Name58" ref="accentRepeat"/>
      </dgm:layoutNode>
    </dgm:forEach>
    <dgm:forEach name="Name59" axis="ch" ptType="sibTrans" hideLastTrans="0" st="8" cnt="1">
      <dgm:layoutNode name="image8">
        <dgm:alg type="sp"/>
        <dgm:shape xmlns:r="http://schemas.openxmlformats.org/officeDocument/2006/relationships" r:blip="">
          <dgm:adjLst/>
        </dgm:shape>
        <dgm:presOf/>
        <dgm:constrLst/>
        <dgm:forEach name="Name60" ref="imageRepeat"/>
      </dgm:layoutNode>
      <dgm:layoutNode name="imageaccent8">
        <dgm:alg type="sp"/>
        <dgm:shape xmlns:r="http://schemas.openxmlformats.org/officeDocument/2006/relationships" r:blip="">
          <dgm:adjLst/>
        </dgm:shape>
        <dgm:presOf/>
        <dgm:constrLst/>
        <dgm:forEach name="Name61" ref="accentRepeat"/>
      </dgm:layoutNode>
    </dgm:forEach>
    <dgm:forEach name="Name62" axis="ch" ptType="node" st="9" cnt="1">
      <dgm:layoutNode name="text9">
        <dgm:alg type="sp"/>
        <dgm:shape xmlns:r="http://schemas.openxmlformats.org/officeDocument/2006/relationships" r:blip="">
          <dgm:adjLst/>
        </dgm:shape>
        <dgm:presOf/>
        <dgm:constrLst/>
        <dgm:forEach name="Name63" ref="textRepeat"/>
      </dgm:layoutNode>
      <dgm:layoutNode name="textaccent9">
        <dgm:alg type="sp"/>
        <dgm:shape xmlns:r="http://schemas.openxmlformats.org/officeDocument/2006/relationships" r:blip="">
          <dgm:adjLst/>
        </dgm:shape>
        <dgm:presOf/>
        <dgm:constrLst/>
        <dgm:forEach name="Name64" ref="accentRepeat"/>
      </dgm:layoutNode>
    </dgm:forEach>
    <dgm:forEach name="Name65" axis="ch" ptType="sibTrans" hideLastTrans="0" st="9" cnt="1">
      <dgm:layoutNode name="image9">
        <dgm:alg type="sp"/>
        <dgm:shape xmlns:r="http://schemas.openxmlformats.org/officeDocument/2006/relationships" r:blip="">
          <dgm:adjLst/>
        </dgm:shape>
        <dgm:presOf/>
        <dgm:constrLst/>
        <dgm:forEach name="Name66" ref="imageRepeat"/>
      </dgm:layoutNode>
      <dgm:layoutNode name="imageaccent9">
        <dgm:alg type="sp"/>
        <dgm:shape xmlns:r="http://schemas.openxmlformats.org/officeDocument/2006/relationships" r:blip="">
          <dgm:adjLst/>
        </dgm:shape>
        <dgm:presOf/>
        <dgm:constrLst/>
        <dgm:forEach name="Name67" ref="accentRepeat"/>
      </dgm:layoutNode>
    </dgm:forEach>
    <dgm:forEach name="Name68" axis="ch" ptType="node" st="10" cnt="1">
      <dgm:layoutNode name="text10">
        <dgm:alg type="sp"/>
        <dgm:shape xmlns:r="http://schemas.openxmlformats.org/officeDocument/2006/relationships" r:blip="">
          <dgm:adjLst/>
        </dgm:shape>
        <dgm:presOf/>
        <dgm:constrLst/>
        <dgm:forEach name="Name69" ref="textRepeat"/>
      </dgm:layoutNode>
      <dgm:layoutNode name="textaccent10">
        <dgm:alg type="sp"/>
        <dgm:shape xmlns:r="http://schemas.openxmlformats.org/officeDocument/2006/relationships" r:blip="">
          <dgm:adjLst/>
        </dgm:shape>
        <dgm:presOf/>
        <dgm:constrLst/>
        <dgm:forEach name="Name70" ref="accentRepeat"/>
      </dgm:layoutNode>
    </dgm:forEach>
    <dgm:forEach name="Name71" axis="ch" ptType="sibTrans" hideLastTrans="0" st="10" cnt="1">
      <dgm:layoutNode name="image10">
        <dgm:alg type="sp"/>
        <dgm:shape xmlns:r="http://schemas.openxmlformats.org/officeDocument/2006/relationships" r:blip="">
          <dgm:adjLst/>
        </dgm:shape>
        <dgm:presOf/>
        <dgm:constrLst/>
        <dgm:forEach name="Name72" ref="imageRepeat"/>
      </dgm:layoutNode>
      <dgm:layoutNode name="imageaccent10">
        <dgm:alg type="sp"/>
        <dgm:shape xmlns:r="http://schemas.openxmlformats.org/officeDocument/2006/relationships" r:blip="">
          <dgm:adjLst/>
        </dgm:shape>
        <dgm:presOf/>
        <dgm:constrLst/>
        <dgm:forEach name="Name73" ref="accentRepeat"/>
      </dgm:layoutNode>
    </dgm:forEach>
    <dgm:forEach name="Name74" axis="ch" ptType="node" st="11" cnt="1">
      <dgm:layoutNode name="text11">
        <dgm:alg type="sp"/>
        <dgm:shape xmlns:r="http://schemas.openxmlformats.org/officeDocument/2006/relationships" r:blip="">
          <dgm:adjLst/>
        </dgm:shape>
        <dgm:presOf/>
        <dgm:constrLst/>
        <dgm:forEach name="Name75" ref="textRepeat"/>
      </dgm:layoutNode>
      <dgm:layoutNode name="textaccent1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</dgm:forEach>
    <dgm:forEach name="Name77" axis="ch" ptType="sibTrans" hideLastTrans="0" st="11" cnt="1">
      <dgm:layoutNode name="image11">
        <dgm:alg type="sp"/>
        <dgm:shape xmlns:r="http://schemas.openxmlformats.org/officeDocument/2006/relationships" r:blip="">
          <dgm:adjLst/>
        </dgm:shape>
        <dgm:presOf/>
        <dgm:constrLst/>
        <dgm:forEach name="Name78" ref="imageRepeat"/>
      </dgm:layoutNode>
      <dgm:layoutNode name="imageaccent11">
        <dgm:alg type="sp"/>
        <dgm:shape xmlns:r="http://schemas.openxmlformats.org/officeDocument/2006/relationships" r:blip="">
          <dgm:adjLst/>
        </dgm:shape>
        <dgm:presOf/>
        <dgm:constrLst/>
        <dgm:forEach name="Name79" ref="accentRepeat"/>
      </dgm:layoutNode>
    </dgm:forEach>
    <dgm:forEach name="Name80" axis="ch" ptType="node" st="12" cnt="1">
      <dgm:layoutNode name="text12">
        <dgm:alg type="sp"/>
        <dgm:shape xmlns:r="http://schemas.openxmlformats.org/officeDocument/2006/relationships" r:blip="">
          <dgm:adjLst/>
        </dgm:shape>
        <dgm:presOf/>
        <dgm:constrLst/>
        <dgm:forEach name="Name81" ref="textRepeat"/>
      </dgm:layoutNode>
      <dgm:layoutNode name="textaccent12">
        <dgm:alg type="sp"/>
        <dgm:shape xmlns:r="http://schemas.openxmlformats.org/officeDocument/2006/relationships" r:blip="">
          <dgm:adjLst/>
        </dgm:shape>
        <dgm:presOf/>
        <dgm:constrLst/>
        <dgm:forEach name="Name82" ref="accentRepeat"/>
      </dgm:layoutNode>
    </dgm:forEach>
    <dgm:forEach name="Name83" axis="ch" ptType="sibTrans" hideLastTrans="0" st="12" cnt="1">
      <dgm:layoutNode name="image12">
        <dgm:alg type="sp"/>
        <dgm:shape xmlns:r="http://schemas.openxmlformats.org/officeDocument/2006/relationships" r:blip="">
          <dgm:adjLst/>
        </dgm:shape>
        <dgm:presOf/>
        <dgm:constrLst/>
        <dgm:forEach name="Name84" ref="imageRepeat"/>
      </dgm:layoutNode>
      <dgm:layoutNode name="imageaccent12">
        <dgm:alg type="sp"/>
        <dgm:shape xmlns:r="http://schemas.openxmlformats.org/officeDocument/2006/relationships" r:blip="">
          <dgm:adjLst/>
        </dgm:shape>
        <dgm:presOf/>
        <dgm:constrLst/>
        <dgm:forEach name="Name85" ref="accentRepeat"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C894BA-5F33-489D-ACDE-82B58EA5129D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0C7DD4-3DAB-471E-9294-1417E9F8F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13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tıklayın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C87A52A-8742-44C6-BA27-C04249D8BB2D}" type="datetime1">
              <a:rPr lang="en-US" smtClean="0"/>
              <a:t>12/16/2021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GDM 421 SU ÜRÜN. TEK</a:t>
            </a: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41B6-CE0E-44CE-97A6-688427E74F9D}" type="datetime1">
              <a:rPr lang="en-US" smtClean="0"/>
              <a:t>12/16/2021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9DA0B132-BFA8-4691-8A06-2D749916724B}" type="datetime1">
              <a:rPr lang="en-US" smtClean="0"/>
              <a:t>12/16/2021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7" name="6 Dikdörtgen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70697-E14E-44C9-868C-3CFE3C8E26FA}" type="datetime1">
              <a:rPr lang="en-US" smtClean="0"/>
              <a:t>12/16/2021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  <p:sp>
        <p:nvSpPr>
          <p:cNvPr id="7" name="6 Dikdörtgen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72FC1-E49F-42A9-8DA9-69D3D442F159}" type="datetime1">
              <a:rPr lang="en-US" smtClean="0"/>
              <a:t>12/16/2021</a:t>
            </a:fld>
            <a:endParaRPr lang="tr-TR"/>
          </a:p>
        </p:txBody>
      </p:sp>
      <p:sp>
        <p:nvSpPr>
          <p:cNvPr id="13" name="12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DA79892-D5AD-4C2C-A03D-721F03F91ACB}" type="datetime1">
              <a:rPr lang="en-US" smtClean="0"/>
              <a:t>12/16/2021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tr-TR"/>
              <a:t>GDM 421 SU ÜRÜN. TEK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7832445-77FE-4C31-8DB9-3C89978F7803}" type="datetime1">
              <a:rPr lang="en-US" smtClean="0"/>
              <a:t>12/16/2021</a:t>
            </a:fld>
            <a:endParaRPr lang="tr-TR"/>
          </a:p>
        </p:txBody>
      </p:sp>
      <p:sp>
        <p:nvSpPr>
          <p:cNvPr id="12" name="11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tr-TR"/>
              <a:t>GDM 421 SU ÜRÜN. TEK</a:t>
            </a:r>
          </a:p>
        </p:txBody>
      </p:sp>
      <p:sp>
        <p:nvSpPr>
          <p:cNvPr id="16" name="15 Metin Yer Tutucusu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  <p:sp>
        <p:nvSpPr>
          <p:cNvPr id="15" name="14 Metin Yer Tutucusu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4C7F8-13FC-40A1-80B0-BCDD2B9F7DAF}" type="datetime1">
              <a:rPr lang="en-US" smtClean="0"/>
              <a:t>12/16/2021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B24C1-6DE1-47F0-9D6A-6BE1E15300CB}" type="datetime1">
              <a:rPr lang="en-US" smtClean="0"/>
              <a:t>12/16/2021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35946-280A-4AB7-B608-2167EAD2FBC2}" type="datetime1">
              <a:rPr lang="en-US" smtClean="0"/>
              <a:t>12/16/2021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  <p:sp>
        <p:nvSpPr>
          <p:cNvPr id="8" name="7 Dikdörtgen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1" name="10 Dikdörtgen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979C1F3-4D02-4BB7-B8E8-5384FA83B123}" type="datetime1">
              <a:rPr lang="en-US" smtClean="0"/>
              <a:t>12/16/2021</a:t>
            </a:fld>
            <a:endParaRPr lang="tr-TR"/>
          </a:p>
        </p:txBody>
      </p:sp>
      <p:sp>
        <p:nvSpPr>
          <p:cNvPr id="13" name="12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tr-TR"/>
              <a:t>GDM 421 SU ÜRÜN. TEK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/>
              <a:t>Resim eklemek için simgeyi tıklatın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A37B310-86ED-4D04-8E37-AD60DA386F5A}" type="datetime1">
              <a:rPr lang="en-US" smtClean="0"/>
              <a:t>12/16/2021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/>
              <a:t>GDM 421 SU ÜRÜN. TEK</a:t>
            </a:r>
          </a:p>
        </p:txBody>
      </p:sp>
      <p:sp>
        <p:nvSpPr>
          <p:cNvPr id="7" name="6 Dikdörtgen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57158" y="636104"/>
            <a:ext cx="8458200" cy="2914647"/>
          </a:xfrm>
        </p:spPr>
        <p:txBody>
          <a:bodyPr>
            <a:noAutofit/>
          </a:bodyPr>
          <a:lstStyle/>
          <a:p>
            <a:pPr algn="ctr"/>
            <a:r>
              <a:rPr lang="tr-TR" sz="5400" b="1" dirty="0"/>
              <a:t>BALIK MUHAFAZA YÖNTEMLERİ </a:t>
            </a:r>
            <a:br>
              <a:rPr lang="tr-TR" sz="5400" b="1" dirty="0"/>
            </a:br>
            <a:r>
              <a:rPr lang="tr-TR" sz="4000" b="1" dirty="0"/>
              <a:t>(TAZE BALIKLARIN SOĞUTULMASI-</a:t>
            </a:r>
            <a:r>
              <a:rPr lang="tr-TR" sz="4000" b="1" dirty="0" err="1"/>
              <a:t>chıllıng</a:t>
            </a:r>
            <a:r>
              <a:rPr lang="tr-TR" sz="4000" b="1" dirty="0"/>
              <a:t>)</a:t>
            </a:r>
            <a:endParaRPr lang="tr-TR" sz="5400" b="1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2334" y="4235669"/>
            <a:ext cx="6751942" cy="168165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tr-TR" dirty="0">
                <a:solidFill>
                  <a:schemeClr val="tx1"/>
                </a:solidFill>
              </a:rPr>
              <a:t>Doç. Dr. Eda Demirok Soncu</a:t>
            </a:r>
          </a:p>
          <a:p>
            <a:pPr>
              <a:spcBef>
                <a:spcPts val="0"/>
              </a:spcBef>
            </a:pPr>
            <a:r>
              <a:rPr lang="tr-TR" dirty="0">
                <a:solidFill>
                  <a:schemeClr val="tx1"/>
                </a:solidFill>
              </a:rPr>
              <a:t>E-mail: </a:t>
            </a:r>
            <a:r>
              <a:rPr lang="tr-TR" b="1" dirty="0">
                <a:solidFill>
                  <a:schemeClr val="tx1"/>
                </a:solidFill>
              </a:rPr>
              <a:t>edemirok@eng.ankara.edu.tr</a:t>
            </a:r>
          </a:p>
          <a:p>
            <a:pPr>
              <a:spcBef>
                <a:spcPts val="0"/>
              </a:spcBef>
            </a:pPr>
            <a:r>
              <a:rPr lang="tr-TR" dirty="0">
                <a:solidFill>
                  <a:schemeClr val="tx1"/>
                </a:solidFill>
              </a:rPr>
              <a:t>Phone: +90312 203 3300 (3646 </a:t>
            </a:r>
            <a:r>
              <a:rPr lang="tr-TR" dirty="0" err="1">
                <a:solidFill>
                  <a:schemeClr val="tx1"/>
                </a:solidFill>
              </a:rPr>
              <a:t>ext</a:t>
            </a:r>
            <a:r>
              <a:rPr lang="tr-TR" dirty="0">
                <a:solidFill>
                  <a:schemeClr val="tx1"/>
                </a:solidFill>
              </a:rPr>
              <a:t>.)</a:t>
            </a:r>
          </a:p>
          <a:p>
            <a:pPr>
              <a:spcBef>
                <a:spcPts val="0"/>
              </a:spcBef>
            </a:pPr>
            <a:r>
              <a:rPr lang="tr-TR" dirty="0">
                <a:solidFill>
                  <a:schemeClr val="tx1"/>
                </a:solidFill>
              </a:rPr>
              <a:t>Office: 2</a:t>
            </a:r>
            <a:r>
              <a:rPr lang="tr-TR" baseline="30000" dirty="0">
                <a:solidFill>
                  <a:schemeClr val="tx1"/>
                </a:solidFill>
              </a:rPr>
              <a:t>nd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floor</a:t>
            </a:r>
            <a:r>
              <a:rPr lang="tr-TR" dirty="0">
                <a:solidFill>
                  <a:schemeClr val="tx1"/>
                </a:solidFill>
              </a:rPr>
              <a:t> #207</a:t>
            </a:r>
          </a:p>
        </p:txBody>
      </p:sp>
      <mc:AlternateContent xmlns:mc="http://schemas.openxmlformats.org/markup-compatibility/2006">
        <mc:Choice xmlns:pslz="http://schemas.microsoft.com/office/powerpoint/2016/slidezoom" xmlns="" Requires="pslz">
          <p:graphicFrame>
            <p:nvGraphicFramePr>
              <p:cNvPr id="5" name="Slayt Önizlemesi 4">
                <a:extLst>
                  <a:ext uri="{FF2B5EF4-FFF2-40B4-BE49-F238E27FC236}">
                    <a16:creationId xmlns:a16="http://schemas.microsoft.com/office/drawing/2014/main" id="{F4F1BA0C-5A7D-4DC1-8E6E-59E429B0FBDC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021822217"/>
                  </p:ext>
                </p:extLst>
              </p:nvPr>
            </p:nvGraphicFramePr>
            <p:xfrm>
              <a:off x="-3458817" y="275811"/>
              <a:ext cx="2286000" cy="1714500"/>
            </p:xfrm>
            <a:graphic>
              <a:graphicData uri="http://schemas.microsoft.com/office/powerpoint/2016/slidezoom">
                <pslz:sldZm>
                  <pslz:sldZmObj sldId="322" cId="1390981165">
                    <pslz:zmPr id="{AE72A6B2-3351-459C-9A2D-E6F3CD9A6952}" returnToParent="0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2286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5" name="Slayt Önizlemesi 4">
                <a:extLst>
                  <a:ext uri="{FF2B5EF4-FFF2-40B4-BE49-F238E27FC236}">
                    <a16:creationId xmlns:a16="http://schemas.microsoft.com/office/drawing/2014/main" id="{F4F1BA0C-5A7D-4DC1-8E6E-59E429B0FBD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-3458817" y="275811"/>
                <a:ext cx="2286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7742833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Modifiye</a:t>
            </a:r>
            <a:r>
              <a:rPr lang="tr-TR" b="1" dirty="0"/>
              <a:t> atmosfer paketleme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313BB-4766-48C6-AA30-7C174882CFD9}" type="datetime1">
              <a:rPr lang="en-US" smtClean="0"/>
              <a:t>12/16/2021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8" name="İçerik Yer Tutucusu 7">
            <a:extLst>
              <a:ext uri="{FF2B5EF4-FFF2-40B4-BE49-F238E27FC236}">
                <a16:creationId xmlns:a16="http://schemas.microsoft.com/office/drawing/2014/main" id="{0FCC6841-FA01-4337-9408-8D51A13A98F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648" y="1948070"/>
            <a:ext cx="8153400" cy="4147930"/>
          </a:xfrm>
        </p:spPr>
        <p:txBody>
          <a:bodyPr>
            <a:normAutofit/>
          </a:bodyPr>
          <a:lstStyle/>
          <a:p>
            <a:pPr lvl="0"/>
            <a:r>
              <a:rPr lang="tr-TR" sz="2400" dirty="0"/>
              <a:t>MAP neden balıkların ambalajlanmasında tercih edilmez?</a:t>
            </a:r>
          </a:p>
          <a:p>
            <a:pPr lvl="0"/>
            <a:endParaRPr lang="tr-TR" sz="2400" dirty="0"/>
          </a:p>
          <a:p>
            <a:pPr lvl="1"/>
            <a:r>
              <a:rPr lang="tr-TR" sz="2400" dirty="0"/>
              <a:t>MAP, </a:t>
            </a:r>
            <a:r>
              <a:rPr lang="tr-TR" sz="2400" i="1" dirty="0" err="1"/>
              <a:t>Clostridium</a:t>
            </a:r>
            <a:r>
              <a:rPr lang="tr-TR" sz="2400" i="1" dirty="0"/>
              <a:t> </a:t>
            </a:r>
            <a:r>
              <a:rPr lang="tr-TR" sz="2400" i="1" dirty="0" err="1"/>
              <a:t>botulinum</a:t>
            </a:r>
            <a:r>
              <a:rPr lang="tr-TR" sz="2400" i="1" dirty="0"/>
              <a:t> </a:t>
            </a:r>
            <a:r>
              <a:rPr lang="tr-TR" sz="2400" dirty="0"/>
              <a:t>gelişimini teşvik eder</a:t>
            </a:r>
          </a:p>
          <a:p>
            <a:pPr lvl="1"/>
            <a:r>
              <a:rPr lang="tr-TR" sz="2400" dirty="0"/>
              <a:t>Balık sektörü için pahalı</a:t>
            </a:r>
          </a:p>
          <a:p>
            <a:pPr lvl="1"/>
            <a:r>
              <a:rPr lang="tr-TR" sz="2400" dirty="0"/>
              <a:t>Raf ömrü üzerine </a:t>
            </a:r>
            <a:r>
              <a:rPr lang="tr-TR" sz="2400" dirty="0" err="1"/>
              <a:t>kaydedeğer</a:t>
            </a:r>
            <a:r>
              <a:rPr lang="tr-TR" sz="2400" dirty="0"/>
              <a:t> düzeyde etkili değildir</a:t>
            </a:r>
          </a:p>
          <a:p>
            <a:pPr lvl="1"/>
            <a:r>
              <a:rPr lang="tr-TR" sz="2400" dirty="0"/>
              <a:t>Hiçbir zaman iyi bir soğutmanın ve hijyenik üretim koşullarının yerini alamaz</a:t>
            </a:r>
          </a:p>
        </p:txBody>
      </p:sp>
    </p:spTree>
    <p:extLst>
      <p:ext uri="{BB962C8B-B14F-4D97-AF65-F5344CB8AC3E}">
        <p14:creationId xmlns:p14="http://schemas.microsoft.com/office/powerpoint/2010/main" val="10152143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CO</a:t>
            </a:r>
            <a:r>
              <a:rPr lang="tr-TR" b="1" baseline="-25000" dirty="0"/>
              <a:t>2</a:t>
            </a:r>
            <a:r>
              <a:rPr lang="tr-TR" b="1" dirty="0"/>
              <a:t> kontrollü atmosfer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313BB-4766-48C6-AA30-7C174882CFD9}" type="datetime1">
              <a:rPr lang="en-US" smtClean="0"/>
              <a:t>12/16/2021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11</a:t>
            </a:fld>
            <a:endParaRPr lang="tr-TR"/>
          </a:p>
        </p:txBody>
      </p:sp>
      <p:sp>
        <p:nvSpPr>
          <p:cNvPr id="8" name="İçerik Yer Tutucusu 7">
            <a:extLst>
              <a:ext uri="{FF2B5EF4-FFF2-40B4-BE49-F238E27FC236}">
                <a16:creationId xmlns:a16="http://schemas.microsoft.com/office/drawing/2014/main" id="{0FCC6841-FA01-4337-9408-8D51A13A98F7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sz="2200" dirty="0"/>
              <a:t>CO</a:t>
            </a:r>
            <a:r>
              <a:rPr lang="tr-TR" sz="2200" baseline="-25000" dirty="0"/>
              <a:t>2</a:t>
            </a:r>
            <a:r>
              <a:rPr lang="tr-TR" sz="2200" dirty="0"/>
              <a:t> ile zenginleştirilmiş atmosfer bozulma yapan </a:t>
            </a:r>
            <a:r>
              <a:rPr lang="tr-TR" sz="2200" b="1" dirty="0">
                <a:solidFill>
                  <a:srgbClr val="FF0000"/>
                </a:solidFill>
              </a:rPr>
              <a:t>gram negatif </a:t>
            </a:r>
            <a:r>
              <a:rPr lang="tr-TR" sz="2200" b="1" dirty="0" err="1">
                <a:solidFill>
                  <a:srgbClr val="FF0000"/>
                </a:solidFill>
              </a:rPr>
              <a:t>psikrotrofik</a:t>
            </a:r>
            <a:r>
              <a:rPr lang="tr-TR" sz="2200" b="1" dirty="0">
                <a:solidFill>
                  <a:srgbClr val="FF0000"/>
                </a:solidFill>
              </a:rPr>
              <a:t> mikroorganizmaları (</a:t>
            </a:r>
            <a:r>
              <a:rPr lang="tr-TR" sz="2200" b="1" i="1" dirty="0" err="1">
                <a:solidFill>
                  <a:srgbClr val="FF0000"/>
                </a:solidFill>
              </a:rPr>
              <a:t>Pseudomonas</a:t>
            </a:r>
            <a:r>
              <a:rPr lang="tr-TR" sz="2200" b="1" dirty="0">
                <a:solidFill>
                  <a:srgbClr val="FF0000"/>
                </a:solidFill>
              </a:rPr>
              <a:t> </a:t>
            </a:r>
            <a:r>
              <a:rPr lang="tr-TR" sz="2200" b="1" dirty="0" err="1">
                <a:solidFill>
                  <a:srgbClr val="FF0000"/>
                </a:solidFill>
              </a:rPr>
              <a:t>spp</a:t>
            </a:r>
            <a:r>
              <a:rPr lang="tr-TR" sz="2200" b="1" dirty="0">
                <a:solidFill>
                  <a:srgbClr val="FF0000"/>
                </a:solidFill>
              </a:rPr>
              <a:t>., </a:t>
            </a:r>
            <a:r>
              <a:rPr lang="tr-TR" sz="2200" b="1" i="1" dirty="0" err="1">
                <a:solidFill>
                  <a:srgbClr val="FF0000"/>
                </a:solidFill>
              </a:rPr>
              <a:t>Acinetobacter</a:t>
            </a:r>
            <a:r>
              <a:rPr lang="tr-TR" sz="2200" b="1" dirty="0">
                <a:solidFill>
                  <a:srgbClr val="FF0000"/>
                </a:solidFill>
              </a:rPr>
              <a:t> ve </a:t>
            </a:r>
            <a:r>
              <a:rPr lang="tr-TR" sz="2200" b="1" i="1" dirty="0" err="1">
                <a:solidFill>
                  <a:srgbClr val="FF0000"/>
                </a:solidFill>
              </a:rPr>
              <a:t>Moraxella</a:t>
            </a:r>
            <a:r>
              <a:rPr lang="tr-TR" sz="2200" b="1" dirty="0">
                <a:solidFill>
                  <a:srgbClr val="FF0000"/>
                </a:solidFill>
              </a:rPr>
              <a:t>)</a:t>
            </a:r>
            <a:r>
              <a:rPr lang="tr-TR" sz="2200" dirty="0"/>
              <a:t> </a:t>
            </a:r>
            <a:r>
              <a:rPr lang="tr-TR" sz="2200" dirty="0" err="1"/>
              <a:t>inhibe</a:t>
            </a:r>
            <a:r>
              <a:rPr lang="tr-TR" sz="2200" dirty="0"/>
              <a:t> eder.</a:t>
            </a:r>
          </a:p>
          <a:p>
            <a:pPr lvl="0"/>
            <a:r>
              <a:rPr lang="tr-TR" sz="2200" dirty="0"/>
              <a:t>Bu sebeple, CO</a:t>
            </a:r>
            <a:r>
              <a:rPr lang="tr-TR" sz="2200" baseline="-25000" dirty="0"/>
              <a:t>2 </a:t>
            </a:r>
            <a:r>
              <a:rPr lang="tr-TR" sz="2200" dirty="0"/>
              <a:t> kontrollü atmosfer koşulunda soğukta depolanan balıklarda </a:t>
            </a:r>
            <a:r>
              <a:rPr lang="tr-TR" sz="2200" i="1" dirty="0" err="1"/>
              <a:t>Lactobacillus</a:t>
            </a:r>
            <a:r>
              <a:rPr lang="tr-TR" sz="2200" dirty="0"/>
              <a:t> </a:t>
            </a:r>
            <a:r>
              <a:rPr lang="tr-TR" sz="2200" dirty="0" err="1"/>
              <a:t>spp</a:t>
            </a:r>
            <a:r>
              <a:rPr lang="tr-TR" sz="2200" dirty="0"/>
              <a:t>. ve </a:t>
            </a:r>
            <a:r>
              <a:rPr lang="tr-TR" sz="2200" i="1" dirty="0" err="1"/>
              <a:t>Alteromonas</a:t>
            </a:r>
            <a:r>
              <a:rPr lang="tr-TR" sz="2200" i="1" dirty="0"/>
              <a:t> </a:t>
            </a:r>
            <a:r>
              <a:rPr lang="tr-TR" sz="2200" dirty="0"/>
              <a:t>gibi gram </a:t>
            </a:r>
            <a:r>
              <a:rPr lang="tr-TR" sz="2200" dirty="0" err="1"/>
              <a:t>pozitik</a:t>
            </a:r>
            <a:r>
              <a:rPr lang="tr-TR" sz="2200" dirty="0"/>
              <a:t> mikroorganizmalar dominant hale geçer. Bu mikroorganizmaların gelişmesi balığın duyusal kalitesini olumsuz yönde etkiler</a:t>
            </a:r>
          </a:p>
          <a:p>
            <a:pPr lvl="0"/>
            <a:r>
              <a:rPr lang="tr-TR" sz="2200" dirty="0"/>
              <a:t>Kırmızı etlerde, </a:t>
            </a:r>
            <a:r>
              <a:rPr lang="tr-TR" sz="2200" dirty="0" err="1"/>
              <a:t>metmyoglobin</a:t>
            </a:r>
            <a:r>
              <a:rPr lang="tr-TR" sz="2200" dirty="0"/>
              <a:t> oluşumunu teşvik ettiği için CO</a:t>
            </a:r>
            <a:r>
              <a:rPr lang="tr-TR" sz="2200" baseline="-25000" dirty="0"/>
              <a:t>2  </a:t>
            </a:r>
            <a:r>
              <a:rPr lang="tr-TR" sz="2200" dirty="0"/>
              <a:t> konsantrasyonu belli bir sınırı geçemez ancak balık endüstrisinde </a:t>
            </a:r>
            <a:r>
              <a:rPr lang="tr-TR" sz="2200" b="1" dirty="0">
                <a:solidFill>
                  <a:srgbClr val="00B050"/>
                </a:solidFill>
              </a:rPr>
              <a:t>CO</a:t>
            </a:r>
            <a:r>
              <a:rPr lang="tr-TR" sz="2200" b="1" baseline="-25000" dirty="0">
                <a:solidFill>
                  <a:srgbClr val="00B050"/>
                </a:solidFill>
              </a:rPr>
              <a:t>2 </a:t>
            </a:r>
            <a:r>
              <a:rPr lang="tr-TR" sz="2200" b="1" dirty="0">
                <a:solidFill>
                  <a:srgbClr val="00B050"/>
                </a:solidFill>
              </a:rPr>
              <a:t> %100’e varan oranlarda kullanılabilir</a:t>
            </a:r>
            <a:r>
              <a:rPr lang="tr-TR" sz="2200" b="1" baseline="-25000" dirty="0">
                <a:solidFill>
                  <a:srgbClr val="00B050"/>
                </a:solidFill>
              </a:rPr>
              <a:t> </a:t>
            </a:r>
          </a:p>
          <a:p>
            <a:pPr lvl="0"/>
            <a:r>
              <a:rPr lang="tr-TR" sz="2200" b="1" dirty="0">
                <a:solidFill>
                  <a:srgbClr val="0000FF"/>
                </a:solidFill>
              </a:rPr>
              <a:t>Depolama sıcaklığı düştükçe CO</a:t>
            </a:r>
            <a:r>
              <a:rPr lang="tr-TR" sz="2200" b="1" baseline="-25000" dirty="0">
                <a:solidFill>
                  <a:srgbClr val="0000FF"/>
                </a:solidFill>
              </a:rPr>
              <a:t>2</a:t>
            </a:r>
            <a:r>
              <a:rPr lang="tr-TR" sz="2200" b="1" dirty="0">
                <a:solidFill>
                  <a:srgbClr val="0000FF"/>
                </a:solidFill>
              </a:rPr>
              <a:t> in çözünürlüğü artacağı için </a:t>
            </a:r>
            <a:r>
              <a:rPr lang="tr-TR" sz="2200" b="1" dirty="0" err="1">
                <a:solidFill>
                  <a:srgbClr val="0000FF"/>
                </a:solidFill>
              </a:rPr>
              <a:t>inhibisyon</a:t>
            </a:r>
            <a:r>
              <a:rPr lang="tr-TR" sz="2200" b="1" dirty="0">
                <a:solidFill>
                  <a:srgbClr val="0000FF"/>
                </a:solidFill>
              </a:rPr>
              <a:t> etki düzeyi de artar</a:t>
            </a:r>
          </a:p>
        </p:txBody>
      </p:sp>
    </p:spTree>
    <p:extLst>
      <p:ext uri="{BB962C8B-B14F-4D97-AF65-F5344CB8AC3E}">
        <p14:creationId xmlns:p14="http://schemas.microsoft.com/office/powerpoint/2010/main" val="16797445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Kaynaklar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313BB-4766-48C6-AA30-7C174882CFD9}" type="datetime1">
              <a:rPr lang="en-US" smtClean="0"/>
              <a:t>12/16/2021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12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 err="1"/>
              <a:t>Sikorski</a:t>
            </a:r>
            <a:r>
              <a:rPr lang="tr-TR" sz="2000" dirty="0"/>
              <a:t>, Z.E., </a:t>
            </a:r>
            <a:r>
              <a:rPr lang="tr-TR" sz="2000" dirty="0" err="1"/>
              <a:t>Kolakowska</a:t>
            </a:r>
            <a:r>
              <a:rPr lang="tr-TR" sz="2000" dirty="0"/>
              <a:t>, A., </a:t>
            </a:r>
            <a:r>
              <a:rPr lang="tr-TR" sz="2000" dirty="0" err="1"/>
              <a:t>Burt</a:t>
            </a:r>
            <a:r>
              <a:rPr lang="tr-TR" sz="2000" dirty="0"/>
              <a:t>, J.R. 1989. </a:t>
            </a:r>
            <a:r>
              <a:rPr lang="tr-TR" sz="2000" dirty="0" err="1"/>
              <a:t>Chapter</a:t>
            </a:r>
            <a:r>
              <a:rPr lang="tr-TR" sz="2000" dirty="0"/>
              <a:t> 6: </a:t>
            </a:r>
            <a:r>
              <a:rPr lang="tr-TR" sz="2000" dirty="0" err="1"/>
              <a:t>Chilling</a:t>
            </a:r>
            <a:r>
              <a:rPr lang="tr-TR" sz="2000" dirty="0"/>
              <a:t> of </a:t>
            </a:r>
            <a:r>
              <a:rPr lang="tr-TR" sz="2000" dirty="0" err="1"/>
              <a:t>fresh</a:t>
            </a:r>
            <a:r>
              <a:rPr lang="tr-TR" sz="2000" dirty="0"/>
              <a:t> </a:t>
            </a:r>
            <a:r>
              <a:rPr lang="tr-TR" sz="2000" dirty="0" err="1"/>
              <a:t>fish</a:t>
            </a:r>
            <a:r>
              <a:rPr lang="tr-TR" sz="2000" dirty="0"/>
              <a:t>. «SEAFOOD RESOURCES NUTRITIONAL COMPOSITION AND PRESERVATION» CRC </a:t>
            </a:r>
            <a:r>
              <a:rPr lang="tr-TR" sz="2000" dirty="0" err="1"/>
              <a:t>Press</a:t>
            </a:r>
            <a:r>
              <a:rPr lang="tr-TR" sz="2000" dirty="0"/>
              <a:t>. ISBN: 0-8493-5985-6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endParaRPr lang="tr-TR" sz="2000" dirty="0"/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007611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Balıklarda bozulma ve nedenleri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313BB-4766-48C6-AA30-7C174882CFD9}" type="datetime1">
              <a:rPr lang="en-US" smtClean="0"/>
              <a:t>12/16/2021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Balıkların zaman içerisinde tazeliğini yitirmesine neden olan faktörler;</a:t>
            </a:r>
          </a:p>
          <a:p>
            <a:pPr lvl="2"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 err="1"/>
              <a:t>Endojen</a:t>
            </a:r>
            <a:r>
              <a:rPr lang="tr-TR" sz="2000" dirty="0"/>
              <a:t> enzimlerin aktivitesi sonucu </a:t>
            </a:r>
            <a:r>
              <a:rPr lang="tr-TR" sz="2000" dirty="0" err="1"/>
              <a:t>major</a:t>
            </a:r>
            <a:r>
              <a:rPr lang="tr-TR" sz="2000" dirty="0"/>
              <a:t> bileşenlerde </a:t>
            </a:r>
            <a:r>
              <a:rPr lang="tr-TR" sz="2000" dirty="0" err="1"/>
              <a:t>degredasyon</a:t>
            </a:r>
            <a:endParaRPr lang="tr-TR" sz="2000" dirty="0"/>
          </a:p>
          <a:p>
            <a:pPr lvl="2"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Lipitlerin ve pigmentlerin </a:t>
            </a:r>
            <a:r>
              <a:rPr lang="tr-TR" sz="2000" dirty="0" err="1"/>
              <a:t>oksidasyonu</a:t>
            </a:r>
            <a:endParaRPr lang="tr-TR" sz="2000" dirty="0"/>
          </a:p>
          <a:p>
            <a:pPr lvl="2"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 err="1"/>
              <a:t>Mikrobiyel</a:t>
            </a:r>
            <a:r>
              <a:rPr lang="tr-TR" sz="2000" dirty="0"/>
              <a:t> bozulma (</a:t>
            </a:r>
            <a:r>
              <a:rPr lang="tr-TR" sz="2000" dirty="0" err="1"/>
              <a:t>putrefaction</a:t>
            </a:r>
            <a:r>
              <a:rPr lang="tr-TR" sz="2000" dirty="0"/>
              <a:t>) – son aşama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endParaRPr lang="tr-TR" sz="2000" dirty="0"/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Bu değişimlerin hızına etkili faktörler;</a:t>
            </a:r>
          </a:p>
          <a:p>
            <a:pPr lvl="2"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Sıcaklık</a:t>
            </a:r>
          </a:p>
          <a:p>
            <a:pPr lvl="2"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Avlama koşulları</a:t>
            </a:r>
          </a:p>
          <a:p>
            <a:pPr lvl="2"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Balığın türü</a:t>
            </a:r>
          </a:p>
          <a:p>
            <a:pPr lvl="2"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Güvertede işleme koşulları (iç organların çıkarılması vs.)</a:t>
            </a:r>
          </a:p>
          <a:p>
            <a:pPr lvl="2"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 err="1"/>
              <a:t>Mikrobiyel</a:t>
            </a:r>
            <a:r>
              <a:rPr lang="tr-TR" sz="2000" dirty="0"/>
              <a:t> </a:t>
            </a:r>
            <a:r>
              <a:rPr lang="tr-TR" sz="2000" dirty="0" err="1"/>
              <a:t>kontaminasyon</a:t>
            </a:r>
            <a:endParaRPr lang="tr-TR" sz="2000" dirty="0"/>
          </a:p>
          <a:p>
            <a:pPr lvl="2"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Çevresel atmosferin nem düzeyi</a:t>
            </a:r>
          </a:p>
          <a:p>
            <a:pPr lvl="2"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Koruyucu / </a:t>
            </a:r>
            <a:r>
              <a:rPr lang="tr-TR" sz="2000" dirty="0" err="1"/>
              <a:t>antimikrobiyel</a:t>
            </a:r>
            <a:r>
              <a:rPr lang="tr-TR" sz="2000" dirty="0"/>
              <a:t> madde kullanımı</a:t>
            </a:r>
          </a:p>
        </p:txBody>
      </p:sp>
    </p:spTree>
    <p:extLst>
      <p:ext uri="{BB962C8B-B14F-4D97-AF65-F5344CB8AC3E}">
        <p14:creationId xmlns:p14="http://schemas.microsoft.com/office/powerpoint/2010/main" val="1200531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Balıklarda avlama sonrası hızlı soğutmanın önemi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313BB-4766-48C6-AA30-7C174882CFD9}" type="datetime1">
              <a:rPr lang="en-US" smtClean="0"/>
              <a:t>12/16/2021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200" dirty="0"/>
              <a:t>Balıklarda bozulmaya neden olan biyokimyasal reaksiyonların ve </a:t>
            </a:r>
            <a:r>
              <a:rPr lang="tr-TR" sz="2200" dirty="0" err="1"/>
              <a:t>mikrobiyel</a:t>
            </a:r>
            <a:r>
              <a:rPr lang="tr-TR" sz="2200" dirty="0"/>
              <a:t> aktivitenin genellikle donma noktasına yakın sıcaklıklarda hız kazandığı bilinmektedir</a:t>
            </a:r>
          </a:p>
          <a:p>
            <a:pPr marL="0" indent="0">
              <a:buClr>
                <a:schemeClr val="accent2">
                  <a:lumMod val="75000"/>
                </a:schemeClr>
              </a:buClr>
              <a:buSzPct val="100000"/>
              <a:buNone/>
            </a:pPr>
            <a:endParaRPr lang="tr-TR" sz="2200" dirty="0"/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200" dirty="0"/>
              <a:t>Bu sebeple </a:t>
            </a:r>
            <a:r>
              <a:rPr lang="tr-TR" sz="2200" b="1" dirty="0">
                <a:solidFill>
                  <a:srgbClr val="FF0000"/>
                </a:solidFill>
              </a:rPr>
              <a:t>avlanma sonrası balıkların hızla -1°C civarındaki sıcaklıklara hızla soğutulması gerekir.</a:t>
            </a:r>
            <a:r>
              <a:rPr lang="tr-TR" sz="2200" dirty="0"/>
              <a:t> Bu işlemin avantajları;</a:t>
            </a:r>
          </a:p>
          <a:p>
            <a:pPr lvl="2"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200" dirty="0"/>
              <a:t>Balığın tazeliğinin korunmasını sağlar </a:t>
            </a:r>
          </a:p>
          <a:p>
            <a:pPr lvl="2"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200" dirty="0"/>
              <a:t>Uzun raf ömrü</a:t>
            </a:r>
          </a:p>
          <a:p>
            <a:pPr lvl="2"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200" dirty="0" err="1"/>
              <a:t>Mezofilik</a:t>
            </a:r>
            <a:r>
              <a:rPr lang="tr-TR" sz="2200" dirty="0"/>
              <a:t> patojen mikroorganizmaların </a:t>
            </a:r>
            <a:r>
              <a:rPr lang="tr-TR" sz="2200" dirty="0" err="1"/>
              <a:t>inhibisyonu</a:t>
            </a:r>
            <a:endParaRPr lang="tr-TR" sz="2200" dirty="0"/>
          </a:p>
          <a:p>
            <a:pPr lvl="2"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200" dirty="0" err="1"/>
              <a:t>Psikrotrofik</a:t>
            </a:r>
            <a:r>
              <a:rPr lang="tr-TR" sz="2200" dirty="0"/>
              <a:t> patojen mikroorganizmaların gelişiminin yavaşlatılması</a:t>
            </a:r>
          </a:p>
        </p:txBody>
      </p:sp>
    </p:spTree>
    <p:extLst>
      <p:ext uri="{BB962C8B-B14F-4D97-AF65-F5344CB8AC3E}">
        <p14:creationId xmlns:p14="http://schemas.microsoft.com/office/powerpoint/2010/main" val="2681082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Balıkların soğutulması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313BB-4766-48C6-AA30-7C174882CFD9}" type="datetime1">
              <a:rPr lang="en-US" smtClean="0"/>
              <a:t>12/16/2021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400" dirty="0"/>
              <a:t>Belirtilen gerekçeler nedeni ile avlama sonrası balıkların güvertede hızla soğutulması ve kalite kaybına neden olmamak için herhangi bir gecikmenin yaşanmaması gerekir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endParaRPr lang="tr-TR" sz="2400" dirty="0"/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400" dirty="0"/>
              <a:t>Bazı tropikal balıklarda ise «</a:t>
            </a:r>
            <a:r>
              <a:rPr lang="tr-TR" sz="2400" b="1" dirty="0"/>
              <a:t>soğuk şoku stresini</a:t>
            </a:r>
            <a:r>
              <a:rPr lang="tr-TR" sz="2400" dirty="0"/>
              <a:t>» yaşamaması için güvertede birkaç saat olgunlaşma için bekletilmesi ve ardından soğutulması önerilmektedir. Bu yöntemin, soğuk şoku stresinin bir sonucu olan verim kaybını azalttığı bilinmektedir</a:t>
            </a:r>
          </a:p>
          <a:p>
            <a:pPr marL="0" indent="0">
              <a:buClr>
                <a:schemeClr val="accent2">
                  <a:lumMod val="75000"/>
                </a:schemeClr>
              </a:buClr>
              <a:buSzPct val="100000"/>
              <a:buNone/>
            </a:pPr>
            <a:r>
              <a:rPr lang="tr-TR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64996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Balıkların soğutulma aşamaları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313BB-4766-48C6-AA30-7C174882CFD9}" type="datetime1">
              <a:rPr lang="en-US" smtClean="0"/>
              <a:t>12/16/2021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5</a:t>
            </a:fld>
            <a:endParaRPr lang="tr-TR"/>
          </a:p>
        </p:txBody>
      </p:sp>
      <p:graphicFrame>
        <p:nvGraphicFramePr>
          <p:cNvPr id="10" name="İçerik Yer Tutucusu 9">
            <a:extLst>
              <a:ext uri="{FF2B5EF4-FFF2-40B4-BE49-F238E27FC236}">
                <a16:creationId xmlns:a16="http://schemas.microsoft.com/office/drawing/2014/main" id="{F122DE51-08CE-4A2E-96E9-A3DEA98A2C60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370028040"/>
              </p:ext>
            </p:extLst>
          </p:nvPr>
        </p:nvGraphicFramePr>
        <p:xfrm>
          <a:off x="197963" y="1516698"/>
          <a:ext cx="8795208" cy="5185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45897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İç organların çıkarılmasının ve kan akıtmanın önemi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313BB-4766-48C6-AA30-7C174882CFD9}" type="datetime1">
              <a:rPr lang="en-US" smtClean="0"/>
              <a:t>12/16/2021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400" dirty="0"/>
              <a:t>Güvertede balıkların soğutulması aşamasında büyük balıklarda iç organların çıkarılması ve kan akıtma aşamalarının önemi büyüktür</a:t>
            </a:r>
          </a:p>
          <a:p>
            <a:pPr lvl="2"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200" b="1" dirty="0">
                <a:solidFill>
                  <a:srgbClr val="FF0000"/>
                </a:solidFill>
              </a:rPr>
              <a:t>Kanın uzaklaştırılması daha açık renkli et </a:t>
            </a:r>
            <a:r>
              <a:rPr lang="tr-TR" sz="2200" b="1" dirty="0" err="1">
                <a:solidFill>
                  <a:srgbClr val="FF0000"/>
                </a:solidFill>
              </a:rPr>
              <a:t>eldesi</a:t>
            </a:r>
            <a:r>
              <a:rPr lang="tr-TR" sz="2200" b="1" dirty="0">
                <a:solidFill>
                  <a:srgbClr val="FF0000"/>
                </a:solidFill>
              </a:rPr>
              <a:t> sağlar</a:t>
            </a:r>
          </a:p>
          <a:p>
            <a:pPr lvl="2"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200" b="1" dirty="0">
                <a:solidFill>
                  <a:srgbClr val="0000FF"/>
                </a:solidFill>
              </a:rPr>
              <a:t>Kanın uzaklaştırılması </a:t>
            </a:r>
            <a:r>
              <a:rPr lang="tr-TR" sz="2200" b="1" dirty="0" err="1">
                <a:solidFill>
                  <a:srgbClr val="0000FF"/>
                </a:solidFill>
              </a:rPr>
              <a:t>oksidatif</a:t>
            </a:r>
            <a:r>
              <a:rPr lang="tr-TR" sz="2200" b="1" dirty="0">
                <a:solidFill>
                  <a:srgbClr val="0000FF"/>
                </a:solidFill>
              </a:rPr>
              <a:t> </a:t>
            </a:r>
            <a:r>
              <a:rPr lang="tr-TR" sz="2200" b="1" dirty="0" err="1">
                <a:solidFill>
                  <a:srgbClr val="0000FF"/>
                </a:solidFill>
              </a:rPr>
              <a:t>ransiditeyi</a:t>
            </a:r>
            <a:r>
              <a:rPr lang="tr-TR" sz="2200" b="1" dirty="0">
                <a:solidFill>
                  <a:srgbClr val="0000FF"/>
                </a:solidFill>
              </a:rPr>
              <a:t> önler</a:t>
            </a:r>
          </a:p>
          <a:p>
            <a:pPr lvl="2"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200" b="1" dirty="0">
                <a:solidFill>
                  <a:srgbClr val="00B050"/>
                </a:solidFill>
              </a:rPr>
              <a:t>İç organların çıkarılması enzimlerin neden olduğu </a:t>
            </a:r>
            <a:r>
              <a:rPr lang="tr-TR" sz="2200" b="1" dirty="0" err="1">
                <a:solidFill>
                  <a:srgbClr val="00B050"/>
                </a:solidFill>
              </a:rPr>
              <a:t>otoliz</a:t>
            </a:r>
            <a:r>
              <a:rPr lang="tr-TR" sz="2200" b="1" dirty="0">
                <a:solidFill>
                  <a:srgbClr val="00B050"/>
                </a:solidFill>
              </a:rPr>
              <a:t> reaksiyonlarını engeller ve iç organ kaynaklı </a:t>
            </a:r>
            <a:r>
              <a:rPr lang="tr-TR" sz="2200" b="1" dirty="0" err="1">
                <a:solidFill>
                  <a:srgbClr val="00B050"/>
                </a:solidFill>
              </a:rPr>
              <a:t>mikrobiyel</a:t>
            </a:r>
            <a:r>
              <a:rPr lang="tr-TR" sz="2200" b="1" dirty="0">
                <a:solidFill>
                  <a:srgbClr val="00B050"/>
                </a:solidFill>
              </a:rPr>
              <a:t> </a:t>
            </a:r>
            <a:r>
              <a:rPr lang="tr-TR" sz="2200" b="1" dirty="0" err="1">
                <a:solidFill>
                  <a:srgbClr val="00B050"/>
                </a:solidFill>
              </a:rPr>
              <a:t>kontaminasyonu</a:t>
            </a:r>
            <a:r>
              <a:rPr lang="tr-TR" sz="2200" b="1" dirty="0">
                <a:solidFill>
                  <a:srgbClr val="00B050"/>
                </a:solidFill>
              </a:rPr>
              <a:t> azaltır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400" dirty="0"/>
              <a:t>Teknede </a:t>
            </a:r>
            <a:r>
              <a:rPr lang="tr-TR" sz="2400" dirty="0" err="1"/>
              <a:t>mekaniksel</a:t>
            </a:r>
            <a:r>
              <a:rPr lang="tr-TR" sz="2400" dirty="0"/>
              <a:t> bir sistem yok ise bu işlemin küçük balıklara uygulanması pratik değildir</a:t>
            </a:r>
          </a:p>
          <a:p>
            <a:pPr marL="0" indent="0">
              <a:buClr>
                <a:schemeClr val="accent2">
                  <a:lumMod val="75000"/>
                </a:schemeClr>
              </a:buClr>
              <a:buSzPct val="100000"/>
              <a:buNone/>
            </a:pPr>
            <a:r>
              <a:rPr lang="tr-TR" sz="2400" dirty="0"/>
              <a:t> 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endParaRPr lang="tr-TR" sz="2400" dirty="0"/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9056925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Balıkların soğutulmasında buz kullanımı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313BB-4766-48C6-AA30-7C174882CFD9}" type="datetime1">
              <a:rPr lang="en-US" smtClean="0"/>
              <a:t>12/16/2021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400" dirty="0"/>
              <a:t>Balıkların taşınması aşamasında etrafının buzla sarılması oldukça önemlidir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400" dirty="0"/>
              <a:t>Büyük gemilerde buzla kaplı balıklar kutulara yerleştirilerek odalara istiflenir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400" dirty="0"/>
              <a:t>Kullanılacak buz miktarı, </a:t>
            </a:r>
            <a:r>
              <a:rPr lang="tr-TR" sz="2400" b="1" dirty="0">
                <a:solidFill>
                  <a:srgbClr val="0000FF"/>
                </a:solidFill>
              </a:rPr>
              <a:t>balığı soğutmak için gereken buz</a:t>
            </a:r>
            <a:r>
              <a:rPr lang="tr-TR" sz="2400" dirty="0"/>
              <a:t> ve </a:t>
            </a:r>
            <a:r>
              <a:rPr lang="tr-TR" sz="2400" b="1" dirty="0">
                <a:solidFill>
                  <a:srgbClr val="FF0000"/>
                </a:solidFill>
              </a:rPr>
              <a:t>ısı kayıplarını karşılamak için gereken buz</a:t>
            </a:r>
            <a:r>
              <a:rPr lang="tr-TR" sz="2400" dirty="0"/>
              <a:t> olmak üzere iki koşul dikkate alınarak hesaplanır. Bu miktar aşağıdaki faktörlere göre değişir;</a:t>
            </a:r>
          </a:p>
          <a:p>
            <a:pPr lvl="2"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400" dirty="0"/>
              <a:t>Odanın soğutulma düzeyine ve yalıtımına</a:t>
            </a:r>
          </a:p>
          <a:p>
            <a:pPr lvl="2"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400" dirty="0"/>
              <a:t>Dış ortam sıcaklığına</a:t>
            </a:r>
          </a:p>
          <a:p>
            <a:pPr lvl="2"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400" dirty="0"/>
              <a:t>Seferin süresine</a:t>
            </a:r>
          </a:p>
        </p:txBody>
      </p:sp>
    </p:spTree>
    <p:extLst>
      <p:ext uri="{BB962C8B-B14F-4D97-AF65-F5344CB8AC3E}">
        <p14:creationId xmlns:p14="http://schemas.microsoft.com/office/powerpoint/2010/main" val="28788620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Balıkların soğutulmasında kullanılan kutuların özellikleri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313BB-4766-48C6-AA30-7C174882CFD9}" type="datetime1">
              <a:rPr lang="en-US" smtClean="0"/>
              <a:t>12/16/2021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>
          <a:xfrm>
            <a:off x="612648" y="2007908"/>
            <a:ext cx="8153400" cy="4088091"/>
          </a:xfrm>
        </p:spPr>
        <p:txBody>
          <a:bodyPr>
            <a:normAutofit/>
          </a:bodyPr>
          <a:lstStyle/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200" dirty="0"/>
              <a:t>Temizlenmesi kolay, hafif, uzun ömürlü, kolay taşınır oldukları için ve farklı ebatta üretildikleri için </a:t>
            </a:r>
            <a:r>
              <a:rPr lang="tr-TR" sz="2200" b="1" dirty="0">
                <a:solidFill>
                  <a:srgbClr val="FF0000"/>
                </a:solidFill>
              </a:rPr>
              <a:t>HDPE den üretilmiş plastik kutular </a:t>
            </a:r>
            <a:r>
              <a:rPr lang="tr-TR" sz="2200" dirty="0"/>
              <a:t>kullanılır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200" dirty="0"/>
              <a:t>Eriyen buzun uzaklaştırılması için özel dizayn edilmiş olması gerekir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200" dirty="0"/>
              <a:t>Yalıtım özellikleri iyi olmalı, dış ortamdan kutu içerisine ısı aktarımını engellemelidir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200" dirty="0"/>
              <a:t>Boşken iç içe geçebilmeleri, doluyken üst üste istiflenebilmeleri avantajlarıdır</a:t>
            </a:r>
          </a:p>
          <a:p>
            <a:pPr marL="0" indent="0">
              <a:buClr>
                <a:schemeClr val="accent2">
                  <a:lumMod val="75000"/>
                </a:schemeClr>
              </a:buClr>
              <a:buSzPct val="100000"/>
              <a:buNone/>
            </a:pPr>
            <a:endParaRPr lang="tr-TR" sz="2200" dirty="0"/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464684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b="1" dirty="0"/>
              <a:t>Soğutulmuş balıkların raf ömrünün uzatılmasında kullanılan diğer teknikler</a:t>
            </a:r>
            <a:endParaRPr lang="en-US" sz="3600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313BB-4766-48C6-AA30-7C174882CFD9}" type="datetime1">
              <a:rPr lang="en-US" smtClean="0"/>
              <a:t>12/16/2021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9</a:t>
            </a:fld>
            <a:endParaRPr lang="tr-TR"/>
          </a:p>
        </p:txBody>
      </p:sp>
      <p:graphicFrame>
        <p:nvGraphicFramePr>
          <p:cNvPr id="7" name="İçerik Yer Tutucusu 6">
            <a:extLst>
              <a:ext uri="{FF2B5EF4-FFF2-40B4-BE49-F238E27FC236}">
                <a16:creationId xmlns:a16="http://schemas.microsoft.com/office/drawing/2014/main" id="{BC4B25F8-0010-45DF-AEED-53DCAF663F71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336078930"/>
              </p:ext>
            </p:extLst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490189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1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talama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rtalam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1" id="{005357E7-7BEA-4C74-8819-0CB2BA17BD93}" vid="{96F88C32-EFC1-446C-B134-B01439C4B61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2662</TotalTime>
  <Words>726</Words>
  <Application>Microsoft Office PowerPoint</Application>
  <PresentationFormat>Ekran Gösterisi (4:3)</PresentationFormat>
  <Paragraphs>110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Calibri</vt:lpstr>
      <vt:lpstr>Tw Cen MT</vt:lpstr>
      <vt:lpstr>Wingdings</vt:lpstr>
      <vt:lpstr>Wingdings 2</vt:lpstr>
      <vt:lpstr>Tema1</vt:lpstr>
      <vt:lpstr>BALIK MUHAFAZA YÖNTEMLERİ  (TAZE BALIKLARIN SOĞUTULMASI-chıllıng)</vt:lpstr>
      <vt:lpstr>Balıklarda bozulma ve nedenleri</vt:lpstr>
      <vt:lpstr>Balıklarda avlama sonrası hızlı soğutmanın önemi</vt:lpstr>
      <vt:lpstr>Balıkların soğutulması</vt:lpstr>
      <vt:lpstr>Balıkların soğutulma aşamaları</vt:lpstr>
      <vt:lpstr>İç organların çıkarılmasının ve kan akıtmanın önemi</vt:lpstr>
      <vt:lpstr>Balıkların soğutulmasında buz kullanımı</vt:lpstr>
      <vt:lpstr>Balıkların soğutulmasında kullanılan kutuların özellikleri</vt:lpstr>
      <vt:lpstr>Soğutulmuş balıkların raf ömrünün uzatılmasında kullanılan diğer teknikler</vt:lpstr>
      <vt:lpstr>Modifiye atmosfer paketleme</vt:lpstr>
      <vt:lpstr>CO2 kontrollü atmosfer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FDE 216                                  food packagıng</dc:title>
  <dc:creator>Windows Kullanıcısı</dc:creator>
  <cp:lastModifiedBy>Windows Kullanıcısı</cp:lastModifiedBy>
  <cp:revision>171</cp:revision>
  <dcterms:created xsi:type="dcterms:W3CDTF">2020-02-11T12:23:21Z</dcterms:created>
  <dcterms:modified xsi:type="dcterms:W3CDTF">2021-12-16T10:58:33Z</dcterms:modified>
</cp:coreProperties>
</file>