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3" r:id="rId1"/>
  </p:sldMasterIdLst>
  <p:notesMasterIdLst>
    <p:notesMasterId r:id="rId13"/>
  </p:notesMasterIdLst>
  <p:handoutMasterIdLst>
    <p:handoutMasterId r:id="rId14"/>
  </p:handoutMasterIdLst>
  <p:sldIdLst>
    <p:sldId id="505" r:id="rId2"/>
    <p:sldId id="539" r:id="rId3"/>
    <p:sldId id="624" r:id="rId4"/>
    <p:sldId id="552" r:id="rId5"/>
    <p:sldId id="626" r:id="rId6"/>
    <p:sldId id="630" r:id="rId7"/>
    <p:sldId id="634" r:id="rId8"/>
    <p:sldId id="637" r:id="rId9"/>
    <p:sldId id="633" r:id="rId10"/>
    <p:sldId id="627" r:id="rId11"/>
    <p:sldId id="265" r:id="rId12"/>
  </p:sldIdLst>
  <p:sldSz cx="9144000" cy="6858000" type="screen4x3"/>
  <p:notesSz cx="6794500" cy="99314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0000"/>
    <a:srgbClr val="FFFF00"/>
    <a:srgbClr val="080808"/>
    <a:srgbClr val="FF3131"/>
    <a:srgbClr val="0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12" autoAdjust="0"/>
    <p:restoredTop sz="94615" autoAdjust="0"/>
  </p:normalViewPr>
  <p:slideViewPr>
    <p:cSldViewPr>
      <p:cViewPr varScale="1">
        <p:scale>
          <a:sx n="68" d="100"/>
          <a:sy n="68" d="100"/>
        </p:scale>
        <p:origin x="159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574E3F-DA74-4C11-A6B3-D04A8CC6EECE}" type="doc">
      <dgm:prSet loTypeId="urn:microsoft.com/office/officeart/2005/8/layout/vList5" loCatId="list" qsTypeId="urn:microsoft.com/office/officeart/2005/8/quickstyle/simple1#5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57FD213F-3396-484F-AA20-1B70348B88E0}">
      <dgm:prSet custT="1"/>
      <dgm:spPr/>
      <dgm:t>
        <a:bodyPr/>
        <a:lstStyle/>
        <a:p>
          <a:pPr algn="ctr"/>
          <a:r>
            <a:rPr lang="tr-TR" sz="3200" b="1" dirty="0">
              <a:solidFill>
                <a:srgbClr val="08080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Tanışma</a:t>
          </a:r>
        </a:p>
      </dgm:t>
    </dgm:pt>
    <dgm:pt modelId="{AB64B1EC-FB75-489C-869D-58F95DE0F3A8}" type="parTrans" cxnId="{AD48A991-ECFD-41EC-8E4C-2EC5E3B357FB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7962B0-677D-4F12-BEA5-230370EEEC07}" type="sibTrans" cxnId="{AD48A991-ECFD-41EC-8E4C-2EC5E3B357FB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C476F3-89CA-4CAA-8470-43F1EC1581F4}">
      <dgm:prSet custT="1"/>
      <dgm:spPr/>
      <dgm:t>
        <a:bodyPr/>
        <a:lstStyle/>
        <a:p>
          <a:pPr algn="ctr"/>
          <a:r>
            <a:rPr lang="tr-TR" altLang="tr-TR" sz="3200" b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Dersin amacı ve ders planının incelenmesi</a:t>
          </a:r>
          <a:endParaRPr lang="tr-TR" sz="3200" b="1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F3CB7B-E4FD-40E5-BEE5-154363D3BE9E}" type="parTrans" cxnId="{2EB5D785-7E93-4DB1-A40D-2CA2E306B808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777745-F3A5-40F6-A677-1F180D40D003}" type="sibTrans" cxnId="{2EB5D785-7E93-4DB1-A40D-2CA2E306B808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D21F6B-68AE-4573-8815-4FC871CF6F6E}">
      <dgm:prSet custT="1"/>
      <dgm:spPr/>
      <dgm:t>
        <a:bodyPr/>
        <a:lstStyle/>
        <a:p>
          <a:pPr algn="ctr"/>
          <a:r>
            <a:rPr lang="tr-TR" sz="3200" b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Dersin kuralları ve beklentiler</a:t>
          </a:r>
          <a:endParaRPr lang="en-US" sz="3200" b="1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D01B8F-DBEE-469D-BF44-0C11C4202552}" type="parTrans" cxnId="{8ED57E80-FB94-4E4E-A88C-CF3F35E6B93B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57A2AA-3850-424F-99D0-A931B2677FC2}" type="sibTrans" cxnId="{8ED57E80-FB94-4E4E-A88C-CF3F35E6B93B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F2641E-8828-4C27-984A-5B64D106F148}">
      <dgm:prSet custT="1"/>
      <dgm:spPr/>
      <dgm:t>
        <a:bodyPr/>
        <a:lstStyle/>
        <a:p>
          <a:pPr algn="ctr"/>
          <a:r>
            <a:rPr lang="tr-TR" altLang="tr-TR" sz="3200" b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Öneriler ve beklentiler</a:t>
          </a:r>
          <a:endParaRPr lang="tr-TR" sz="3200" b="1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65A239-E774-46C4-BD01-EB295082106C}" type="parTrans" cxnId="{04479E9E-03FD-44E1-8409-8AFD304B5282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CAB6A3-8174-4BB9-B7D5-A6B181ED2F6B}" type="sibTrans" cxnId="{04479E9E-03FD-44E1-8409-8AFD304B5282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9040C9-60E3-4209-8BC4-8FF4FE50EE1E}">
      <dgm:prSet custT="1"/>
      <dgm:spPr/>
      <dgm:t>
        <a:bodyPr/>
        <a:lstStyle/>
        <a:p>
          <a:r>
            <a:rPr lang="tr-TR" sz="3200" b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Ders notları</a:t>
          </a:r>
          <a:endParaRPr lang="en-US" sz="3200" b="1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78BFB2-BCBE-4568-9AFB-3DF885A4AB53}" type="parTrans" cxnId="{1E224A93-7B04-4149-A965-A883EB7CC5DD}">
      <dgm:prSet/>
      <dgm:spPr/>
      <dgm:t>
        <a:bodyPr/>
        <a:lstStyle/>
        <a:p>
          <a:endParaRPr lang="tr-TR"/>
        </a:p>
      </dgm:t>
    </dgm:pt>
    <dgm:pt modelId="{00A7ABBB-046F-4F54-A9F9-47DB33FBE071}" type="sibTrans" cxnId="{1E224A93-7B04-4149-A965-A883EB7CC5DD}">
      <dgm:prSet/>
      <dgm:spPr/>
      <dgm:t>
        <a:bodyPr/>
        <a:lstStyle/>
        <a:p>
          <a:endParaRPr lang="tr-TR"/>
        </a:p>
      </dgm:t>
    </dgm:pt>
    <dgm:pt modelId="{8E432B19-CF18-48FB-A852-405A5DD278E3}" type="pres">
      <dgm:prSet presAssocID="{E3574E3F-DA74-4C11-A6B3-D04A8CC6EECE}" presName="Name0" presStyleCnt="0">
        <dgm:presLayoutVars>
          <dgm:dir/>
          <dgm:animLvl val="lvl"/>
          <dgm:resizeHandles val="exact"/>
        </dgm:presLayoutVars>
      </dgm:prSet>
      <dgm:spPr/>
    </dgm:pt>
    <dgm:pt modelId="{A11C5A85-7623-4285-9588-389D77B7E2A5}" type="pres">
      <dgm:prSet presAssocID="{57FD213F-3396-484F-AA20-1B70348B88E0}" presName="linNode" presStyleCnt="0"/>
      <dgm:spPr/>
    </dgm:pt>
    <dgm:pt modelId="{D026FA94-232E-47E8-89A1-59DD9ECA2223}" type="pres">
      <dgm:prSet presAssocID="{57FD213F-3396-484F-AA20-1B70348B88E0}" presName="parentText" presStyleLbl="node1" presStyleIdx="0" presStyleCnt="5" custScaleX="277079">
        <dgm:presLayoutVars>
          <dgm:chMax val="1"/>
          <dgm:bulletEnabled val="1"/>
        </dgm:presLayoutVars>
      </dgm:prSet>
      <dgm:spPr/>
    </dgm:pt>
    <dgm:pt modelId="{A0ABE540-53FC-44DC-AB6F-13D0035F4948}" type="pres">
      <dgm:prSet presAssocID="{DF7962B0-677D-4F12-BEA5-230370EEEC07}" presName="sp" presStyleCnt="0"/>
      <dgm:spPr/>
    </dgm:pt>
    <dgm:pt modelId="{7CB73B70-51CC-4C4D-A606-5C31996E27F9}" type="pres">
      <dgm:prSet presAssocID="{A9C476F3-89CA-4CAA-8470-43F1EC1581F4}" presName="linNode" presStyleCnt="0"/>
      <dgm:spPr/>
    </dgm:pt>
    <dgm:pt modelId="{6985935E-5E52-4771-BD3B-A276714D4D91}" type="pres">
      <dgm:prSet presAssocID="{A9C476F3-89CA-4CAA-8470-43F1EC1581F4}" presName="parentText" presStyleLbl="node1" presStyleIdx="1" presStyleCnt="5" custScaleX="277778" custScaleY="78506">
        <dgm:presLayoutVars>
          <dgm:chMax val="1"/>
          <dgm:bulletEnabled val="1"/>
        </dgm:presLayoutVars>
      </dgm:prSet>
      <dgm:spPr/>
    </dgm:pt>
    <dgm:pt modelId="{DE1C01A3-6078-49F9-BF56-0953EADD7422}" type="pres">
      <dgm:prSet presAssocID="{C8777745-F3A5-40F6-A677-1F180D40D003}" presName="sp" presStyleCnt="0"/>
      <dgm:spPr/>
    </dgm:pt>
    <dgm:pt modelId="{33C1708E-F374-4E50-8BEF-B596D297C4DD}" type="pres">
      <dgm:prSet presAssocID="{FED21F6B-68AE-4573-8815-4FC871CF6F6E}" presName="linNode" presStyleCnt="0"/>
      <dgm:spPr/>
    </dgm:pt>
    <dgm:pt modelId="{DA5916A6-ECD2-4EB1-A995-6469E3D53580}" type="pres">
      <dgm:prSet presAssocID="{FED21F6B-68AE-4573-8815-4FC871CF6F6E}" presName="parentText" presStyleLbl="node1" presStyleIdx="2" presStyleCnt="5" custScaleX="277778">
        <dgm:presLayoutVars>
          <dgm:chMax val="1"/>
          <dgm:bulletEnabled val="1"/>
        </dgm:presLayoutVars>
      </dgm:prSet>
      <dgm:spPr/>
    </dgm:pt>
    <dgm:pt modelId="{127D473E-784B-4D66-AEBE-F6B6A662967D}" type="pres">
      <dgm:prSet presAssocID="{8E57A2AA-3850-424F-99D0-A931B2677FC2}" presName="sp" presStyleCnt="0"/>
      <dgm:spPr/>
    </dgm:pt>
    <dgm:pt modelId="{B3E8EC05-C09B-4967-9814-42958C270A21}" type="pres">
      <dgm:prSet presAssocID="{C99040C9-60E3-4209-8BC4-8FF4FE50EE1E}" presName="linNode" presStyleCnt="0"/>
      <dgm:spPr/>
    </dgm:pt>
    <dgm:pt modelId="{C73314A8-FCF1-40DC-BD49-49E8D30118A3}" type="pres">
      <dgm:prSet presAssocID="{C99040C9-60E3-4209-8BC4-8FF4FE50EE1E}" presName="parentText" presStyleLbl="node1" presStyleIdx="3" presStyleCnt="5" custScaleX="277778">
        <dgm:presLayoutVars>
          <dgm:chMax val="1"/>
          <dgm:bulletEnabled val="1"/>
        </dgm:presLayoutVars>
      </dgm:prSet>
      <dgm:spPr/>
    </dgm:pt>
    <dgm:pt modelId="{D99FFBF6-2E55-469B-BCD0-4D4D0E158D66}" type="pres">
      <dgm:prSet presAssocID="{00A7ABBB-046F-4F54-A9F9-47DB33FBE071}" presName="sp" presStyleCnt="0"/>
      <dgm:spPr/>
    </dgm:pt>
    <dgm:pt modelId="{2598DF07-EC4B-426D-B03B-F6950DDFABD2}" type="pres">
      <dgm:prSet presAssocID="{FBF2641E-8828-4C27-984A-5B64D106F148}" presName="linNode" presStyleCnt="0"/>
      <dgm:spPr/>
    </dgm:pt>
    <dgm:pt modelId="{2FB45334-754A-4C45-8373-C5DE695733C8}" type="pres">
      <dgm:prSet presAssocID="{FBF2641E-8828-4C27-984A-5B64D106F148}" presName="parentText" presStyleLbl="node1" presStyleIdx="4" presStyleCnt="5" custScaleX="277778">
        <dgm:presLayoutVars>
          <dgm:chMax val="1"/>
          <dgm:bulletEnabled val="1"/>
        </dgm:presLayoutVars>
      </dgm:prSet>
      <dgm:spPr/>
    </dgm:pt>
  </dgm:ptLst>
  <dgm:cxnLst>
    <dgm:cxn modelId="{E772D737-F06D-4A5D-804A-F4AC03DB4CB1}" type="presOf" srcId="{C99040C9-60E3-4209-8BC4-8FF4FE50EE1E}" destId="{C73314A8-FCF1-40DC-BD49-49E8D30118A3}" srcOrd="0" destOrd="0" presId="urn:microsoft.com/office/officeart/2005/8/layout/vList5"/>
    <dgm:cxn modelId="{7EEECE64-F729-4D37-B874-141634E0C999}" type="presOf" srcId="{E3574E3F-DA74-4C11-A6B3-D04A8CC6EECE}" destId="{8E432B19-CF18-48FB-A852-405A5DD278E3}" srcOrd="0" destOrd="0" presId="urn:microsoft.com/office/officeart/2005/8/layout/vList5"/>
    <dgm:cxn modelId="{8ED57E80-FB94-4E4E-A88C-CF3F35E6B93B}" srcId="{E3574E3F-DA74-4C11-A6B3-D04A8CC6EECE}" destId="{FED21F6B-68AE-4573-8815-4FC871CF6F6E}" srcOrd="2" destOrd="0" parTransId="{41D01B8F-DBEE-469D-BF44-0C11C4202552}" sibTransId="{8E57A2AA-3850-424F-99D0-A931B2677FC2}"/>
    <dgm:cxn modelId="{2EB5D785-7E93-4DB1-A40D-2CA2E306B808}" srcId="{E3574E3F-DA74-4C11-A6B3-D04A8CC6EECE}" destId="{A9C476F3-89CA-4CAA-8470-43F1EC1581F4}" srcOrd="1" destOrd="0" parTransId="{92F3CB7B-E4FD-40E5-BEE5-154363D3BE9E}" sibTransId="{C8777745-F3A5-40F6-A677-1F180D40D003}"/>
    <dgm:cxn modelId="{F3018691-4056-43F9-88DD-0D6A479C4927}" type="presOf" srcId="{57FD213F-3396-484F-AA20-1B70348B88E0}" destId="{D026FA94-232E-47E8-89A1-59DD9ECA2223}" srcOrd="0" destOrd="0" presId="urn:microsoft.com/office/officeart/2005/8/layout/vList5"/>
    <dgm:cxn modelId="{AD48A991-ECFD-41EC-8E4C-2EC5E3B357FB}" srcId="{E3574E3F-DA74-4C11-A6B3-D04A8CC6EECE}" destId="{57FD213F-3396-484F-AA20-1B70348B88E0}" srcOrd="0" destOrd="0" parTransId="{AB64B1EC-FB75-489C-869D-58F95DE0F3A8}" sibTransId="{DF7962B0-677D-4F12-BEA5-230370EEEC07}"/>
    <dgm:cxn modelId="{1E224A93-7B04-4149-A965-A883EB7CC5DD}" srcId="{E3574E3F-DA74-4C11-A6B3-D04A8CC6EECE}" destId="{C99040C9-60E3-4209-8BC4-8FF4FE50EE1E}" srcOrd="3" destOrd="0" parTransId="{E078BFB2-BCBE-4568-9AFB-3DF885A4AB53}" sibTransId="{00A7ABBB-046F-4F54-A9F9-47DB33FBE071}"/>
    <dgm:cxn modelId="{04479E9E-03FD-44E1-8409-8AFD304B5282}" srcId="{E3574E3F-DA74-4C11-A6B3-D04A8CC6EECE}" destId="{FBF2641E-8828-4C27-984A-5B64D106F148}" srcOrd="4" destOrd="0" parTransId="{9565A239-E774-46C4-BD01-EB295082106C}" sibTransId="{E7CAB6A3-8174-4BB9-B7D5-A6B181ED2F6B}"/>
    <dgm:cxn modelId="{08B506A0-9921-4AF0-9749-EC2A5CBFE9D5}" type="presOf" srcId="{FBF2641E-8828-4C27-984A-5B64D106F148}" destId="{2FB45334-754A-4C45-8373-C5DE695733C8}" srcOrd="0" destOrd="0" presId="urn:microsoft.com/office/officeart/2005/8/layout/vList5"/>
    <dgm:cxn modelId="{C1296CC8-4BA1-4231-94B6-63CDF55CB5C2}" type="presOf" srcId="{FED21F6B-68AE-4573-8815-4FC871CF6F6E}" destId="{DA5916A6-ECD2-4EB1-A995-6469E3D53580}" srcOrd="0" destOrd="0" presId="urn:microsoft.com/office/officeart/2005/8/layout/vList5"/>
    <dgm:cxn modelId="{E70FB0F3-01DE-4E36-98CA-DF7D455124E9}" type="presOf" srcId="{A9C476F3-89CA-4CAA-8470-43F1EC1581F4}" destId="{6985935E-5E52-4771-BD3B-A276714D4D91}" srcOrd="0" destOrd="0" presId="urn:microsoft.com/office/officeart/2005/8/layout/vList5"/>
    <dgm:cxn modelId="{FED2A90E-64C0-444B-A2D4-07DE4C6C9EA1}" type="presParOf" srcId="{8E432B19-CF18-48FB-A852-405A5DD278E3}" destId="{A11C5A85-7623-4285-9588-389D77B7E2A5}" srcOrd="0" destOrd="0" presId="urn:microsoft.com/office/officeart/2005/8/layout/vList5"/>
    <dgm:cxn modelId="{DA45C259-65FC-46DC-9C9E-AE7FA20BE7C7}" type="presParOf" srcId="{A11C5A85-7623-4285-9588-389D77B7E2A5}" destId="{D026FA94-232E-47E8-89A1-59DD9ECA2223}" srcOrd="0" destOrd="0" presId="urn:microsoft.com/office/officeart/2005/8/layout/vList5"/>
    <dgm:cxn modelId="{B05904A1-8E67-4238-B735-81584A22329D}" type="presParOf" srcId="{8E432B19-CF18-48FB-A852-405A5DD278E3}" destId="{A0ABE540-53FC-44DC-AB6F-13D0035F4948}" srcOrd="1" destOrd="0" presId="urn:microsoft.com/office/officeart/2005/8/layout/vList5"/>
    <dgm:cxn modelId="{14316CE4-59CD-4F10-BD53-29450F0BB303}" type="presParOf" srcId="{8E432B19-CF18-48FB-A852-405A5DD278E3}" destId="{7CB73B70-51CC-4C4D-A606-5C31996E27F9}" srcOrd="2" destOrd="0" presId="urn:microsoft.com/office/officeart/2005/8/layout/vList5"/>
    <dgm:cxn modelId="{F3F3EE6B-4259-435E-AEF6-825E05238FF6}" type="presParOf" srcId="{7CB73B70-51CC-4C4D-A606-5C31996E27F9}" destId="{6985935E-5E52-4771-BD3B-A276714D4D91}" srcOrd="0" destOrd="0" presId="urn:microsoft.com/office/officeart/2005/8/layout/vList5"/>
    <dgm:cxn modelId="{84CE5921-CB32-4EDB-8B62-59E800E4DDEB}" type="presParOf" srcId="{8E432B19-CF18-48FB-A852-405A5DD278E3}" destId="{DE1C01A3-6078-49F9-BF56-0953EADD7422}" srcOrd="3" destOrd="0" presId="urn:microsoft.com/office/officeart/2005/8/layout/vList5"/>
    <dgm:cxn modelId="{59E8EE5A-574E-48F4-8055-9D14B916DC56}" type="presParOf" srcId="{8E432B19-CF18-48FB-A852-405A5DD278E3}" destId="{33C1708E-F374-4E50-8BEF-B596D297C4DD}" srcOrd="4" destOrd="0" presId="urn:microsoft.com/office/officeart/2005/8/layout/vList5"/>
    <dgm:cxn modelId="{25C6DF5C-B3FB-4CCC-B1E1-860DFC8B62E4}" type="presParOf" srcId="{33C1708E-F374-4E50-8BEF-B596D297C4DD}" destId="{DA5916A6-ECD2-4EB1-A995-6469E3D53580}" srcOrd="0" destOrd="0" presId="urn:microsoft.com/office/officeart/2005/8/layout/vList5"/>
    <dgm:cxn modelId="{CD446872-FDE1-48BE-AAC2-D88A206560CA}" type="presParOf" srcId="{8E432B19-CF18-48FB-A852-405A5DD278E3}" destId="{127D473E-784B-4D66-AEBE-F6B6A662967D}" srcOrd="5" destOrd="0" presId="urn:microsoft.com/office/officeart/2005/8/layout/vList5"/>
    <dgm:cxn modelId="{858767ED-849B-4778-8ECA-0A8D56A1B559}" type="presParOf" srcId="{8E432B19-CF18-48FB-A852-405A5DD278E3}" destId="{B3E8EC05-C09B-4967-9814-42958C270A21}" srcOrd="6" destOrd="0" presId="urn:microsoft.com/office/officeart/2005/8/layout/vList5"/>
    <dgm:cxn modelId="{90188FD3-CF03-4E8D-82C2-6C1381357455}" type="presParOf" srcId="{B3E8EC05-C09B-4967-9814-42958C270A21}" destId="{C73314A8-FCF1-40DC-BD49-49E8D30118A3}" srcOrd="0" destOrd="0" presId="urn:microsoft.com/office/officeart/2005/8/layout/vList5"/>
    <dgm:cxn modelId="{8954B5BC-1E1F-4D84-9BA7-A1C33853D354}" type="presParOf" srcId="{8E432B19-CF18-48FB-A852-405A5DD278E3}" destId="{D99FFBF6-2E55-469B-BCD0-4D4D0E158D66}" srcOrd="7" destOrd="0" presId="urn:microsoft.com/office/officeart/2005/8/layout/vList5"/>
    <dgm:cxn modelId="{C155331E-F96D-4154-8BC5-ECBA857C5A10}" type="presParOf" srcId="{8E432B19-CF18-48FB-A852-405A5DD278E3}" destId="{2598DF07-EC4B-426D-B03B-F6950DDFABD2}" srcOrd="8" destOrd="0" presId="urn:microsoft.com/office/officeart/2005/8/layout/vList5"/>
    <dgm:cxn modelId="{E5BB68A4-2F9A-43AD-80EF-3A77C8DA67D3}" type="presParOf" srcId="{2598DF07-EC4B-426D-B03B-F6950DDFABD2}" destId="{2FB45334-754A-4C45-8373-C5DE695733C8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8E71DF-8CE8-49BC-A349-ABF1DF1B0449}" type="doc">
      <dgm:prSet loTypeId="urn:microsoft.com/office/officeart/2005/8/layout/process4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6D2EB688-01D1-4085-A63C-7CEA2434DC76}">
      <dgm:prSet phldrT="[Metin]" custT="1"/>
      <dgm:spPr>
        <a:solidFill>
          <a:srgbClr val="FF0000"/>
        </a:solidFill>
      </dgm:spPr>
      <dgm:t>
        <a:bodyPr/>
        <a:lstStyle/>
        <a:p>
          <a:r>
            <a:rPr lang="tr-TR" sz="5400" b="1" u="sng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Bu dersin amacı</a:t>
          </a:r>
          <a:endParaRPr lang="tr-TR" sz="54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FBED6BF4-5480-4CB9-907B-DAC8384558C0}" type="parTrans" cxnId="{04B0CC68-7C25-42F0-A40A-A702A795F5F6}">
      <dgm:prSet/>
      <dgm:spPr/>
      <dgm:t>
        <a:bodyPr/>
        <a:lstStyle/>
        <a:p>
          <a:endParaRPr lang="tr-TR" b="1">
            <a:latin typeface="Times New Roman" pitchFamily="18" charset="0"/>
            <a:cs typeface="Times New Roman" pitchFamily="18" charset="0"/>
          </a:endParaRPr>
        </a:p>
      </dgm:t>
    </dgm:pt>
    <dgm:pt modelId="{3DCF7DB5-A546-47E6-A563-20AF0B39ABEB}" type="sibTrans" cxnId="{04B0CC68-7C25-42F0-A40A-A702A795F5F6}">
      <dgm:prSet/>
      <dgm:spPr/>
      <dgm:t>
        <a:bodyPr/>
        <a:lstStyle/>
        <a:p>
          <a:endParaRPr lang="tr-TR" b="1">
            <a:latin typeface="Times New Roman" pitchFamily="18" charset="0"/>
            <a:cs typeface="Times New Roman" pitchFamily="18" charset="0"/>
          </a:endParaRPr>
        </a:p>
      </dgm:t>
    </dgm:pt>
    <dgm:pt modelId="{8B5FB26E-A0AB-4678-AB24-EDC8EA089794}">
      <dgm:prSet phldrT="[Metin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tr-TR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Bilimsel araştırmanın başından sonuna kadar nasıl </a:t>
          </a:r>
          <a:r>
            <a:rPr lang="tr-TR" sz="36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tasarlanacağının</a:t>
          </a:r>
          <a:r>
            <a:rPr lang="tr-TR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ve </a:t>
          </a:r>
          <a:r>
            <a:rPr lang="tr-TR" sz="36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yazılacağının</a:t>
          </a:r>
          <a:r>
            <a:rPr lang="tr-TR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araştırma sonucunda ortaya çıkan bulguların nasıl </a:t>
          </a:r>
          <a:r>
            <a:rPr lang="tr-TR" sz="36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sunulacağının</a:t>
          </a:r>
          <a:r>
            <a:rPr lang="tr-TR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planlanmasının ve </a:t>
          </a:r>
          <a:r>
            <a:rPr lang="tr-TR" sz="36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hazırlanmasının</a:t>
          </a:r>
          <a:r>
            <a:rPr lang="tr-TR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öğrenilmesidir. </a:t>
          </a:r>
          <a:endParaRPr lang="tr-TR" sz="32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33DFDA68-712C-474B-903E-88F423BDCFA7}" type="parTrans" cxnId="{84669E59-1FD0-442C-A23D-D82B2E316768}">
      <dgm:prSet/>
      <dgm:spPr/>
      <dgm:t>
        <a:bodyPr/>
        <a:lstStyle/>
        <a:p>
          <a:endParaRPr lang="tr-TR" b="1">
            <a:latin typeface="Times New Roman" pitchFamily="18" charset="0"/>
            <a:cs typeface="Times New Roman" pitchFamily="18" charset="0"/>
          </a:endParaRPr>
        </a:p>
      </dgm:t>
    </dgm:pt>
    <dgm:pt modelId="{C0A40564-6298-4726-B1A9-388DDE7A19F0}" type="sibTrans" cxnId="{84669E59-1FD0-442C-A23D-D82B2E316768}">
      <dgm:prSet/>
      <dgm:spPr/>
      <dgm:t>
        <a:bodyPr/>
        <a:lstStyle/>
        <a:p>
          <a:endParaRPr lang="tr-TR" b="1">
            <a:latin typeface="Times New Roman" pitchFamily="18" charset="0"/>
            <a:cs typeface="Times New Roman" pitchFamily="18" charset="0"/>
          </a:endParaRPr>
        </a:p>
      </dgm:t>
    </dgm:pt>
    <dgm:pt modelId="{2342B16A-03CA-4A6F-9FCA-E8EC4F4CBC0A}" type="pres">
      <dgm:prSet presAssocID="{188E71DF-8CE8-49BC-A349-ABF1DF1B0449}" presName="Name0" presStyleCnt="0">
        <dgm:presLayoutVars>
          <dgm:dir/>
          <dgm:animLvl val="lvl"/>
          <dgm:resizeHandles val="exact"/>
        </dgm:presLayoutVars>
      </dgm:prSet>
      <dgm:spPr/>
    </dgm:pt>
    <dgm:pt modelId="{AE0B7509-D049-4925-B69A-4E3E2151F5D8}" type="pres">
      <dgm:prSet presAssocID="{8B5FB26E-A0AB-4678-AB24-EDC8EA089794}" presName="boxAndChildren" presStyleCnt="0"/>
      <dgm:spPr/>
    </dgm:pt>
    <dgm:pt modelId="{8D4A442C-E136-4A18-A07A-B9A1AD99992C}" type="pres">
      <dgm:prSet presAssocID="{8B5FB26E-A0AB-4678-AB24-EDC8EA089794}" presName="parentTextBox" presStyleLbl="node1" presStyleIdx="0" presStyleCnt="2" custLinFactNeighborX="126" custLinFactNeighborY="-1691"/>
      <dgm:spPr/>
    </dgm:pt>
    <dgm:pt modelId="{757E97A9-F65D-4CDA-A0E5-7ADABACED6D8}" type="pres">
      <dgm:prSet presAssocID="{3DCF7DB5-A546-47E6-A563-20AF0B39ABEB}" presName="sp" presStyleCnt="0"/>
      <dgm:spPr/>
    </dgm:pt>
    <dgm:pt modelId="{17545C94-64FA-4DE5-933A-5A1A8FE9E50C}" type="pres">
      <dgm:prSet presAssocID="{6D2EB688-01D1-4085-A63C-7CEA2434DC76}" presName="arrowAndChildren" presStyleCnt="0"/>
      <dgm:spPr/>
    </dgm:pt>
    <dgm:pt modelId="{66CCE603-2942-4219-8F43-0F7324A3E4D6}" type="pres">
      <dgm:prSet presAssocID="{6D2EB688-01D1-4085-A63C-7CEA2434DC76}" presName="parentTextArrow" presStyleLbl="node1" presStyleIdx="1" presStyleCnt="2" custScaleY="38929"/>
      <dgm:spPr/>
    </dgm:pt>
  </dgm:ptLst>
  <dgm:cxnLst>
    <dgm:cxn modelId="{26756813-C37B-4277-AFB5-E919D1A11E33}" type="presOf" srcId="{6D2EB688-01D1-4085-A63C-7CEA2434DC76}" destId="{66CCE603-2942-4219-8F43-0F7324A3E4D6}" srcOrd="0" destOrd="0" presId="urn:microsoft.com/office/officeart/2005/8/layout/process4"/>
    <dgm:cxn modelId="{04B0CC68-7C25-42F0-A40A-A702A795F5F6}" srcId="{188E71DF-8CE8-49BC-A349-ABF1DF1B0449}" destId="{6D2EB688-01D1-4085-A63C-7CEA2434DC76}" srcOrd="0" destOrd="0" parTransId="{FBED6BF4-5480-4CB9-907B-DAC8384558C0}" sibTransId="{3DCF7DB5-A546-47E6-A563-20AF0B39ABEB}"/>
    <dgm:cxn modelId="{84669E59-1FD0-442C-A23D-D82B2E316768}" srcId="{188E71DF-8CE8-49BC-A349-ABF1DF1B0449}" destId="{8B5FB26E-A0AB-4678-AB24-EDC8EA089794}" srcOrd="1" destOrd="0" parTransId="{33DFDA68-712C-474B-903E-88F423BDCFA7}" sibTransId="{C0A40564-6298-4726-B1A9-388DDE7A19F0}"/>
    <dgm:cxn modelId="{7559ED94-4308-4A6E-8BC3-25E056A10039}" type="presOf" srcId="{188E71DF-8CE8-49BC-A349-ABF1DF1B0449}" destId="{2342B16A-03CA-4A6F-9FCA-E8EC4F4CBC0A}" srcOrd="0" destOrd="0" presId="urn:microsoft.com/office/officeart/2005/8/layout/process4"/>
    <dgm:cxn modelId="{6F546BD3-827E-4A25-BE22-5AB572B827D9}" type="presOf" srcId="{8B5FB26E-A0AB-4678-AB24-EDC8EA089794}" destId="{8D4A442C-E136-4A18-A07A-B9A1AD99992C}" srcOrd="0" destOrd="0" presId="urn:microsoft.com/office/officeart/2005/8/layout/process4"/>
    <dgm:cxn modelId="{FC902C5E-C73F-42EE-A542-8FCAE5C1F133}" type="presParOf" srcId="{2342B16A-03CA-4A6F-9FCA-E8EC4F4CBC0A}" destId="{AE0B7509-D049-4925-B69A-4E3E2151F5D8}" srcOrd="0" destOrd="0" presId="urn:microsoft.com/office/officeart/2005/8/layout/process4"/>
    <dgm:cxn modelId="{7F3601A3-494F-47A5-8845-75B97D734CF9}" type="presParOf" srcId="{AE0B7509-D049-4925-B69A-4E3E2151F5D8}" destId="{8D4A442C-E136-4A18-A07A-B9A1AD99992C}" srcOrd="0" destOrd="0" presId="urn:microsoft.com/office/officeart/2005/8/layout/process4"/>
    <dgm:cxn modelId="{5689C76B-2EFF-46DE-8FF5-85DA67BEE4CE}" type="presParOf" srcId="{2342B16A-03CA-4A6F-9FCA-E8EC4F4CBC0A}" destId="{757E97A9-F65D-4CDA-A0E5-7ADABACED6D8}" srcOrd="1" destOrd="0" presId="urn:microsoft.com/office/officeart/2005/8/layout/process4"/>
    <dgm:cxn modelId="{95567242-30A1-47C2-9623-51045DB3947C}" type="presParOf" srcId="{2342B16A-03CA-4A6F-9FCA-E8EC4F4CBC0A}" destId="{17545C94-64FA-4DE5-933A-5A1A8FE9E50C}" srcOrd="2" destOrd="0" presId="urn:microsoft.com/office/officeart/2005/8/layout/process4"/>
    <dgm:cxn modelId="{F727062B-1D67-4694-BD0E-0BF19185F06F}" type="presParOf" srcId="{17545C94-64FA-4DE5-933A-5A1A8FE9E50C}" destId="{66CCE603-2942-4219-8F43-0F7324A3E4D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4BFBD4-5161-4720-8A85-E403E667F995}" type="doc">
      <dgm:prSet loTypeId="urn:microsoft.com/office/officeart/2005/8/layout/hierarchy3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28DFDFC-90D3-4707-ADDA-94B9B0E6FEF7}">
      <dgm:prSet phldrT="[Metin]" custT="1"/>
      <dgm:spPr/>
      <dgm:t>
        <a:bodyPr/>
        <a:lstStyle/>
        <a:p>
          <a:r>
            <a:rPr lang="tr-TR" sz="4400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Ders notları</a:t>
          </a:r>
          <a:endParaRPr lang="tr-TR" sz="4400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085256-8C5C-4181-8C66-B4262A1A3451}" type="parTrans" cxnId="{9211B5A8-D73E-42CE-8E20-AF9211F61F50}">
      <dgm:prSet/>
      <dgm:spPr/>
      <dgm:t>
        <a:bodyPr/>
        <a:lstStyle/>
        <a:p>
          <a:endParaRPr lang="tr-TR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45B254-FD0B-49B2-A8E7-92E73D184C3C}" type="sibTrans" cxnId="{9211B5A8-D73E-42CE-8E20-AF9211F61F50}">
      <dgm:prSet/>
      <dgm:spPr/>
      <dgm:t>
        <a:bodyPr/>
        <a:lstStyle/>
        <a:p>
          <a:endParaRPr lang="tr-TR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B412D9-358E-494B-B1BF-CCA4D621B0FD}">
      <dgm:prSet phldrT="[Metin]" custT="1"/>
      <dgm:spPr/>
      <dgm:t>
        <a:bodyPr/>
        <a:lstStyle/>
        <a:p>
          <a:pPr algn="l"/>
          <a:r>
            <a:rPr lang="tr-TR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Sunumlar</a:t>
          </a:r>
        </a:p>
      </dgm:t>
    </dgm:pt>
    <dgm:pt modelId="{62B4C150-BA6B-4280-8B5C-45832FDA25E8}" type="parTrans" cxnId="{120A6943-F39D-45E6-8D70-77AAC227FA1D}">
      <dgm:prSet/>
      <dgm:spPr/>
      <dgm:t>
        <a:bodyPr/>
        <a:lstStyle/>
        <a:p>
          <a:endParaRPr lang="tr-TR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F57066-C182-41AD-BDB8-B25CAE51BA94}" type="sibTrans" cxnId="{120A6943-F39D-45E6-8D70-77AAC227FA1D}">
      <dgm:prSet/>
      <dgm:spPr/>
      <dgm:t>
        <a:bodyPr/>
        <a:lstStyle/>
        <a:p>
          <a:endParaRPr lang="tr-TR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2CB28B-BAF2-4639-B206-F3F789E3AF44}">
      <dgm:prSet phldrT="[Metin]" custT="1"/>
      <dgm:spPr/>
      <dgm:t>
        <a:bodyPr/>
        <a:lstStyle/>
        <a:p>
          <a:r>
            <a:rPr lang="tr-TR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Sunum videosu</a:t>
          </a:r>
        </a:p>
      </dgm:t>
    </dgm:pt>
    <dgm:pt modelId="{259CAA8A-C87D-4E04-B535-EC23FD077A8F}" type="sibTrans" cxnId="{A3F37747-F868-4A1E-8D0E-365EDC893ECC}">
      <dgm:prSet/>
      <dgm:spPr/>
      <dgm:t>
        <a:bodyPr/>
        <a:lstStyle/>
        <a:p>
          <a:endParaRPr lang="tr-TR"/>
        </a:p>
      </dgm:t>
    </dgm:pt>
    <dgm:pt modelId="{51999072-B370-46A7-AC98-33DF8A6BB7F6}" type="parTrans" cxnId="{A3F37747-F868-4A1E-8D0E-365EDC893ECC}">
      <dgm:prSet/>
      <dgm:spPr/>
      <dgm:t>
        <a:bodyPr/>
        <a:lstStyle/>
        <a:p>
          <a:endParaRPr lang="tr-TR"/>
        </a:p>
      </dgm:t>
    </dgm:pt>
    <dgm:pt modelId="{9E8A503A-24ED-4F5A-B56D-8CE757DB9046}" type="pres">
      <dgm:prSet presAssocID="{6F4BFBD4-5161-4720-8A85-E403E667F99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B8E7219-7589-41A4-8E6A-21B037327053}" type="pres">
      <dgm:prSet presAssocID="{028DFDFC-90D3-4707-ADDA-94B9B0E6FEF7}" presName="root" presStyleCnt="0"/>
      <dgm:spPr/>
    </dgm:pt>
    <dgm:pt modelId="{6BBA0FCC-1D88-4EA1-BDC8-1E380618132E}" type="pres">
      <dgm:prSet presAssocID="{028DFDFC-90D3-4707-ADDA-94B9B0E6FEF7}" presName="rootComposite" presStyleCnt="0"/>
      <dgm:spPr/>
    </dgm:pt>
    <dgm:pt modelId="{4AFEFB26-60E2-46CA-AC02-886F6C85FC78}" type="pres">
      <dgm:prSet presAssocID="{028DFDFC-90D3-4707-ADDA-94B9B0E6FEF7}" presName="rootText" presStyleLbl="node1" presStyleIdx="0" presStyleCnt="1" custScaleX="619667"/>
      <dgm:spPr/>
    </dgm:pt>
    <dgm:pt modelId="{3AB850B6-53DB-4EAD-AE50-65A82E309E92}" type="pres">
      <dgm:prSet presAssocID="{028DFDFC-90D3-4707-ADDA-94B9B0E6FEF7}" presName="rootConnector" presStyleLbl="node1" presStyleIdx="0" presStyleCnt="1"/>
      <dgm:spPr/>
    </dgm:pt>
    <dgm:pt modelId="{01D37381-0B14-41A3-BFFE-AEA22FF7CDF1}" type="pres">
      <dgm:prSet presAssocID="{028DFDFC-90D3-4707-ADDA-94B9B0E6FEF7}" presName="childShape" presStyleCnt="0"/>
      <dgm:spPr/>
    </dgm:pt>
    <dgm:pt modelId="{934BBD66-8D37-4C56-9537-5D170D151805}" type="pres">
      <dgm:prSet presAssocID="{62B4C150-BA6B-4280-8B5C-45832FDA25E8}" presName="Name13" presStyleLbl="parChTrans1D2" presStyleIdx="0" presStyleCnt="2"/>
      <dgm:spPr/>
    </dgm:pt>
    <dgm:pt modelId="{AFDC0A7D-5AC3-4EDF-94BA-8FC5843E5D6C}" type="pres">
      <dgm:prSet presAssocID="{DFB412D9-358E-494B-B1BF-CCA4D621B0FD}" presName="childText" presStyleLbl="bgAcc1" presStyleIdx="0" presStyleCnt="2" custScaleX="269295" custLinFactNeighborY="66809">
        <dgm:presLayoutVars>
          <dgm:bulletEnabled val="1"/>
        </dgm:presLayoutVars>
      </dgm:prSet>
      <dgm:spPr/>
    </dgm:pt>
    <dgm:pt modelId="{B8B6165B-3E57-4F65-B461-C47D548561BA}" type="pres">
      <dgm:prSet presAssocID="{51999072-B370-46A7-AC98-33DF8A6BB7F6}" presName="Name13" presStyleLbl="parChTrans1D2" presStyleIdx="1" presStyleCnt="2"/>
      <dgm:spPr/>
    </dgm:pt>
    <dgm:pt modelId="{22C1AD44-127E-4A34-BDDA-D9C1C2CF3C18}" type="pres">
      <dgm:prSet presAssocID="{FD2CB28B-BAF2-4639-B206-F3F789E3AF44}" presName="childText" presStyleLbl="bgAcc1" presStyleIdx="1" presStyleCnt="2" custScaleX="272359" custScaleY="165384" custLinFactY="17718" custLinFactNeighborY="100000">
        <dgm:presLayoutVars>
          <dgm:bulletEnabled val="1"/>
        </dgm:presLayoutVars>
      </dgm:prSet>
      <dgm:spPr/>
    </dgm:pt>
  </dgm:ptLst>
  <dgm:cxnLst>
    <dgm:cxn modelId="{BC60521C-B19E-44CC-B0E4-0C33E9FACF15}" type="presOf" srcId="{DFB412D9-358E-494B-B1BF-CCA4D621B0FD}" destId="{AFDC0A7D-5AC3-4EDF-94BA-8FC5843E5D6C}" srcOrd="0" destOrd="0" presId="urn:microsoft.com/office/officeart/2005/8/layout/hierarchy3"/>
    <dgm:cxn modelId="{10347221-BD7B-4A1D-B819-CDD148B09552}" type="presOf" srcId="{51999072-B370-46A7-AC98-33DF8A6BB7F6}" destId="{B8B6165B-3E57-4F65-B461-C47D548561BA}" srcOrd="0" destOrd="0" presId="urn:microsoft.com/office/officeart/2005/8/layout/hierarchy3"/>
    <dgm:cxn modelId="{120A6943-F39D-45E6-8D70-77AAC227FA1D}" srcId="{028DFDFC-90D3-4707-ADDA-94B9B0E6FEF7}" destId="{DFB412D9-358E-494B-B1BF-CCA4D621B0FD}" srcOrd="0" destOrd="0" parTransId="{62B4C150-BA6B-4280-8B5C-45832FDA25E8}" sibTransId="{52F57066-C182-41AD-BDB8-B25CAE51BA94}"/>
    <dgm:cxn modelId="{545A6047-44DC-49DA-A212-EBC9629FD6DE}" type="presOf" srcId="{FD2CB28B-BAF2-4639-B206-F3F789E3AF44}" destId="{22C1AD44-127E-4A34-BDDA-D9C1C2CF3C18}" srcOrd="0" destOrd="0" presId="urn:microsoft.com/office/officeart/2005/8/layout/hierarchy3"/>
    <dgm:cxn modelId="{A3F37747-F868-4A1E-8D0E-365EDC893ECC}" srcId="{028DFDFC-90D3-4707-ADDA-94B9B0E6FEF7}" destId="{FD2CB28B-BAF2-4639-B206-F3F789E3AF44}" srcOrd="1" destOrd="0" parTransId="{51999072-B370-46A7-AC98-33DF8A6BB7F6}" sibTransId="{259CAA8A-C87D-4E04-B535-EC23FD077A8F}"/>
    <dgm:cxn modelId="{0FE7D778-0B62-4FCB-B935-B24D2F095A3B}" type="presOf" srcId="{6F4BFBD4-5161-4720-8A85-E403E667F995}" destId="{9E8A503A-24ED-4F5A-B56D-8CE757DB9046}" srcOrd="0" destOrd="0" presId="urn:microsoft.com/office/officeart/2005/8/layout/hierarchy3"/>
    <dgm:cxn modelId="{1E42999A-D905-4412-BAE0-7F4937A2240C}" type="presOf" srcId="{62B4C150-BA6B-4280-8B5C-45832FDA25E8}" destId="{934BBD66-8D37-4C56-9537-5D170D151805}" srcOrd="0" destOrd="0" presId="urn:microsoft.com/office/officeart/2005/8/layout/hierarchy3"/>
    <dgm:cxn modelId="{9211B5A8-D73E-42CE-8E20-AF9211F61F50}" srcId="{6F4BFBD4-5161-4720-8A85-E403E667F995}" destId="{028DFDFC-90D3-4707-ADDA-94B9B0E6FEF7}" srcOrd="0" destOrd="0" parTransId="{C4085256-8C5C-4181-8C66-B4262A1A3451}" sibTransId="{B045B254-FD0B-49B2-A8E7-92E73D184C3C}"/>
    <dgm:cxn modelId="{8C6776B1-0DB9-4AC4-BE2B-F8341C028D39}" type="presOf" srcId="{028DFDFC-90D3-4707-ADDA-94B9B0E6FEF7}" destId="{3AB850B6-53DB-4EAD-AE50-65A82E309E92}" srcOrd="1" destOrd="0" presId="urn:microsoft.com/office/officeart/2005/8/layout/hierarchy3"/>
    <dgm:cxn modelId="{A86399C4-375A-4F95-B6C9-749FB45D7F41}" type="presOf" srcId="{028DFDFC-90D3-4707-ADDA-94B9B0E6FEF7}" destId="{4AFEFB26-60E2-46CA-AC02-886F6C85FC78}" srcOrd="0" destOrd="0" presId="urn:microsoft.com/office/officeart/2005/8/layout/hierarchy3"/>
    <dgm:cxn modelId="{9704D02E-1BE5-47C2-BEB6-389FEA20C1A8}" type="presParOf" srcId="{9E8A503A-24ED-4F5A-B56D-8CE757DB9046}" destId="{6B8E7219-7589-41A4-8E6A-21B037327053}" srcOrd="0" destOrd="0" presId="urn:microsoft.com/office/officeart/2005/8/layout/hierarchy3"/>
    <dgm:cxn modelId="{3A1C2CA3-0C9C-41F1-9DA2-1CA0056BA8F0}" type="presParOf" srcId="{6B8E7219-7589-41A4-8E6A-21B037327053}" destId="{6BBA0FCC-1D88-4EA1-BDC8-1E380618132E}" srcOrd="0" destOrd="0" presId="urn:microsoft.com/office/officeart/2005/8/layout/hierarchy3"/>
    <dgm:cxn modelId="{5BBD5922-16A1-4AF3-A5E9-8E985C2969A6}" type="presParOf" srcId="{6BBA0FCC-1D88-4EA1-BDC8-1E380618132E}" destId="{4AFEFB26-60E2-46CA-AC02-886F6C85FC78}" srcOrd="0" destOrd="0" presId="urn:microsoft.com/office/officeart/2005/8/layout/hierarchy3"/>
    <dgm:cxn modelId="{01FBCEB0-BAC1-4A81-B4EF-71683A1E8EDF}" type="presParOf" srcId="{6BBA0FCC-1D88-4EA1-BDC8-1E380618132E}" destId="{3AB850B6-53DB-4EAD-AE50-65A82E309E92}" srcOrd="1" destOrd="0" presId="urn:microsoft.com/office/officeart/2005/8/layout/hierarchy3"/>
    <dgm:cxn modelId="{3AFBFC1D-C5C7-4763-ADCB-3FD6D5C09216}" type="presParOf" srcId="{6B8E7219-7589-41A4-8E6A-21B037327053}" destId="{01D37381-0B14-41A3-BFFE-AEA22FF7CDF1}" srcOrd="1" destOrd="0" presId="urn:microsoft.com/office/officeart/2005/8/layout/hierarchy3"/>
    <dgm:cxn modelId="{5EF66E2C-10E3-44BD-80DF-44900356914B}" type="presParOf" srcId="{01D37381-0B14-41A3-BFFE-AEA22FF7CDF1}" destId="{934BBD66-8D37-4C56-9537-5D170D151805}" srcOrd="0" destOrd="0" presId="urn:microsoft.com/office/officeart/2005/8/layout/hierarchy3"/>
    <dgm:cxn modelId="{D83361CF-6668-4615-84A8-C810CEC78197}" type="presParOf" srcId="{01D37381-0B14-41A3-BFFE-AEA22FF7CDF1}" destId="{AFDC0A7D-5AC3-4EDF-94BA-8FC5843E5D6C}" srcOrd="1" destOrd="0" presId="urn:microsoft.com/office/officeart/2005/8/layout/hierarchy3"/>
    <dgm:cxn modelId="{19F6C616-4285-4219-B67D-B4D8E09ED2EC}" type="presParOf" srcId="{01D37381-0B14-41A3-BFFE-AEA22FF7CDF1}" destId="{B8B6165B-3E57-4F65-B461-C47D548561BA}" srcOrd="2" destOrd="0" presId="urn:microsoft.com/office/officeart/2005/8/layout/hierarchy3"/>
    <dgm:cxn modelId="{8F26494A-284A-4F95-A552-79FC1ED4787A}" type="presParOf" srcId="{01D37381-0B14-41A3-BFFE-AEA22FF7CDF1}" destId="{22C1AD44-127E-4A34-BDDA-D9C1C2CF3C18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26FA94-232E-47E8-89A1-59DD9ECA2223}">
      <dsp:nvSpPr>
        <dsp:cNvPr id="0" name=""/>
        <dsp:cNvSpPr/>
      </dsp:nvSpPr>
      <dsp:spPr>
        <a:xfrm>
          <a:off x="4145" y="2157"/>
          <a:ext cx="8475569" cy="108456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b="1" kern="1200" dirty="0">
              <a:solidFill>
                <a:srgbClr val="08080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Tanışma</a:t>
          </a:r>
        </a:p>
      </dsp:txBody>
      <dsp:txXfrm>
        <a:off x="57089" y="55101"/>
        <a:ext cx="8369681" cy="978678"/>
      </dsp:txXfrm>
    </dsp:sp>
    <dsp:sp modelId="{6985935E-5E52-4771-BD3B-A276714D4D91}">
      <dsp:nvSpPr>
        <dsp:cNvPr id="0" name=""/>
        <dsp:cNvSpPr/>
      </dsp:nvSpPr>
      <dsp:spPr>
        <a:xfrm>
          <a:off x="4145" y="1140952"/>
          <a:ext cx="8488652" cy="851449"/>
        </a:xfrm>
        <a:prstGeom prst="roundRect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altLang="tr-TR" sz="3200" b="1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Dersin amacı ve ders planının incelenmesi</a:t>
          </a:r>
          <a:endParaRPr lang="tr-TR" sz="3200" b="1" kern="12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709" y="1182516"/>
        <a:ext cx="8405524" cy="768321"/>
      </dsp:txXfrm>
    </dsp:sp>
    <dsp:sp modelId="{DA5916A6-ECD2-4EB1-A995-6469E3D53580}">
      <dsp:nvSpPr>
        <dsp:cNvPr id="0" name=""/>
        <dsp:cNvSpPr/>
      </dsp:nvSpPr>
      <dsp:spPr>
        <a:xfrm>
          <a:off x="4145" y="2046630"/>
          <a:ext cx="8488652" cy="1084566"/>
        </a:xfrm>
        <a:prstGeom prst="round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b="1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Dersin kuralları ve beklentiler</a:t>
          </a:r>
          <a:endParaRPr lang="en-US" sz="3200" b="1" kern="120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089" y="2099574"/>
        <a:ext cx="8382764" cy="978678"/>
      </dsp:txXfrm>
    </dsp:sp>
    <dsp:sp modelId="{C73314A8-FCF1-40DC-BD49-49E8D30118A3}">
      <dsp:nvSpPr>
        <dsp:cNvPr id="0" name=""/>
        <dsp:cNvSpPr/>
      </dsp:nvSpPr>
      <dsp:spPr>
        <a:xfrm>
          <a:off x="4145" y="3185425"/>
          <a:ext cx="8488652" cy="1084566"/>
        </a:xfrm>
        <a:prstGeom prst="roundRect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b="1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Ders notları</a:t>
          </a:r>
          <a:endParaRPr lang="en-US" sz="3200" b="1" kern="120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089" y="3238369"/>
        <a:ext cx="8382764" cy="978678"/>
      </dsp:txXfrm>
    </dsp:sp>
    <dsp:sp modelId="{2FB45334-754A-4C45-8373-C5DE695733C8}">
      <dsp:nvSpPr>
        <dsp:cNvPr id="0" name=""/>
        <dsp:cNvSpPr/>
      </dsp:nvSpPr>
      <dsp:spPr>
        <a:xfrm>
          <a:off x="4145" y="4324220"/>
          <a:ext cx="8488652" cy="1084566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altLang="tr-TR" sz="3200" b="1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Öneriler ve beklentiler</a:t>
          </a:r>
          <a:endParaRPr lang="tr-TR" sz="3200" b="1" kern="12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089" y="4377164"/>
        <a:ext cx="8382764" cy="9786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4A442C-E136-4A18-A07A-B9A1AD99992C}">
      <dsp:nvSpPr>
        <dsp:cNvPr id="0" name=""/>
        <dsp:cNvSpPr/>
      </dsp:nvSpPr>
      <dsp:spPr>
        <a:xfrm>
          <a:off x="0" y="2088249"/>
          <a:ext cx="8229600" cy="3679580"/>
        </a:xfrm>
        <a:prstGeom prst="rect">
          <a:avLst/>
        </a:prstGeom>
        <a:solidFill>
          <a:schemeClr val="bg2">
            <a:lumMod val="9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Bilimsel araştırmanın başından sonuna kadar nasıl </a:t>
          </a:r>
          <a:r>
            <a:rPr lang="tr-TR" sz="3600" b="1" u="sng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tasarlanacağının</a:t>
          </a:r>
          <a:r>
            <a:rPr lang="tr-TR" sz="3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sz="3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ve </a:t>
          </a:r>
          <a:r>
            <a:rPr lang="tr-TR" sz="3600" b="1" u="sng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yazılacağının</a:t>
          </a:r>
          <a:r>
            <a:rPr lang="tr-TR" sz="3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araştırma sonucunda ortaya çıkan bulguların nasıl </a:t>
          </a:r>
          <a:r>
            <a:rPr lang="tr-TR" sz="3600" b="1" u="sng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sunulacağının</a:t>
          </a:r>
          <a:r>
            <a:rPr lang="tr-TR" sz="3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sz="3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planlanmasının ve </a:t>
          </a:r>
          <a:r>
            <a:rPr lang="tr-TR" sz="3600" b="1" u="sng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hazırlanmasının</a:t>
          </a:r>
          <a:r>
            <a:rPr lang="tr-TR" sz="3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sz="3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öğrenilmesidir. </a:t>
          </a:r>
          <a:endParaRPr lang="tr-TR" sz="32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0" y="2088249"/>
        <a:ext cx="8229600" cy="3679580"/>
      </dsp:txXfrm>
    </dsp:sp>
    <dsp:sp modelId="{66CCE603-2942-4219-8F43-0F7324A3E4D6}">
      <dsp:nvSpPr>
        <dsp:cNvPr id="0" name=""/>
        <dsp:cNvSpPr/>
      </dsp:nvSpPr>
      <dsp:spPr>
        <a:xfrm rot="10800000">
          <a:off x="0" y="2596"/>
          <a:ext cx="8229600" cy="2203068"/>
        </a:xfrm>
        <a:prstGeom prst="upArrowCallout">
          <a:avLst/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4048" tIns="384048" rIns="384048" bIns="384048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400" b="1" u="sng" kern="1200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Bu dersin amacı</a:t>
          </a:r>
          <a:endParaRPr lang="tr-TR" sz="54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 rot="10800000">
        <a:off x="0" y="2596"/>
        <a:ext cx="8229600" cy="14314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FEFB26-60E2-46CA-AC02-886F6C85FC78}">
      <dsp:nvSpPr>
        <dsp:cNvPr id="0" name=""/>
        <dsp:cNvSpPr/>
      </dsp:nvSpPr>
      <dsp:spPr>
        <a:xfrm>
          <a:off x="1" y="1085560"/>
          <a:ext cx="8229597" cy="6640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4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Ders notları</a:t>
          </a:r>
          <a:endParaRPr lang="tr-TR" sz="44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450" y="1105009"/>
        <a:ext cx="8190699" cy="625135"/>
      </dsp:txXfrm>
    </dsp:sp>
    <dsp:sp modelId="{934BBD66-8D37-4C56-9537-5D170D151805}">
      <dsp:nvSpPr>
        <dsp:cNvPr id="0" name=""/>
        <dsp:cNvSpPr/>
      </dsp:nvSpPr>
      <dsp:spPr>
        <a:xfrm>
          <a:off x="822960" y="1749594"/>
          <a:ext cx="822959" cy="9416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1659"/>
              </a:lnTo>
              <a:lnTo>
                <a:pt x="822959" y="941659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DC0A7D-5AC3-4EDF-94BA-8FC5843E5D6C}">
      <dsp:nvSpPr>
        <dsp:cNvPr id="0" name=""/>
        <dsp:cNvSpPr/>
      </dsp:nvSpPr>
      <dsp:spPr>
        <a:xfrm>
          <a:off x="1645920" y="2359236"/>
          <a:ext cx="2861136" cy="6640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Sunumlar</a:t>
          </a:r>
        </a:p>
      </dsp:txBody>
      <dsp:txXfrm>
        <a:off x="1665369" y="2378685"/>
        <a:ext cx="2822238" cy="625135"/>
      </dsp:txXfrm>
    </dsp:sp>
    <dsp:sp modelId="{B8B6165B-3E57-4F65-B461-C47D548561BA}">
      <dsp:nvSpPr>
        <dsp:cNvPr id="0" name=""/>
        <dsp:cNvSpPr/>
      </dsp:nvSpPr>
      <dsp:spPr>
        <a:xfrm>
          <a:off x="822960" y="1749594"/>
          <a:ext cx="822959" cy="23268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6841"/>
              </a:lnTo>
              <a:lnTo>
                <a:pt x="822959" y="2326841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C1AD44-127E-4A34-BDDA-D9C1C2CF3C18}">
      <dsp:nvSpPr>
        <dsp:cNvPr id="0" name=""/>
        <dsp:cNvSpPr/>
      </dsp:nvSpPr>
      <dsp:spPr>
        <a:xfrm>
          <a:off x="1645920" y="3527332"/>
          <a:ext cx="2893689" cy="10982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Sunum videosu</a:t>
          </a:r>
        </a:p>
      </dsp:txBody>
      <dsp:txXfrm>
        <a:off x="1678085" y="3559497"/>
        <a:ext cx="2829359" cy="10338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8A5E4B92-4483-487E-B420-EA91E4E250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149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5600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071166D0-8638-4256-9029-F84D2D165BB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822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530A9B-D354-4426-AB0E-1E968149D152}" type="slidenum">
              <a:rPr lang="tr-TR"/>
              <a:pPr/>
              <a:t>1</a:t>
            </a:fld>
            <a:endParaRPr lang="tr-T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89CB4-856A-4D11-A080-BAB5400D3BD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059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BB250B-9576-4552-9812-8C772C7B5F9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74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2A01E-C299-4E51-8499-2F49BFA550B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75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E1B45-460E-4E6E-8133-F54D62CB62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969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27CDF-0470-4A7C-953C-02BC338EE28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500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71B657-80B9-4B9A-91DB-DD234B5CB2D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921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08927-43B9-4C8F-85D1-4ADD8D9B2FF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06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03E09-FA27-408B-99BD-B943404EFEE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17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C67F84-FF61-4D02-8BD4-833C691482E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0693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AB607-77B8-4DCE-89A5-C679F6BC802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74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FF0EB-3FF3-40C3-B032-C741890F1E6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13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42E28E-6FBB-4908-B3C5-E94AE6C2D1E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308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403648" y="188640"/>
            <a:ext cx="6120680" cy="1340720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tr-TR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«Bilimsel Araştırma Hazırlama ve Sunum Teknikleri»</a:t>
            </a: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1763713" y="4638615"/>
            <a:ext cx="7380287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 algn="r"/>
            <a:r>
              <a:rPr lang="tr-T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Doç. Dr. Yener ATASEVEN</a:t>
            </a:r>
          </a:p>
          <a:p>
            <a:pPr algn="r"/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hotmail.com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  <a:p>
            <a:pPr lvl="0" algn="r"/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Ankara Üniversitesi</a:t>
            </a:r>
          </a:p>
          <a:p>
            <a:pPr lvl="0" algn="r"/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Ziraat Fakültesi</a:t>
            </a:r>
          </a:p>
          <a:p>
            <a:pPr lvl="0" algn="r"/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Tarım Ekonomisi Bölümü</a:t>
            </a:r>
          </a:p>
          <a:p>
            <a:pPr algn="r">
              <a:defRPr/>
            </a:pP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 ŞUBAT 2021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" name="AutoShape 4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AutoShape 6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5" name="Picture 2" descr="https://upload.wikimedia.org/wikipedia/commons/thumb/5/5e/Ankara_%C3%9Cniversitesi_Ziraat_Fak%C3%BCltesi.jpg/220px-Ankara_%C3%9Cniversitesi_Ziraat_Fak%C3%BCltes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60648"/>
            <a:ext cx="1300857" cy="126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cplayer.biz.tr/docs-images/88/116185330/images/1-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60648"/>
            <a:ext cx="1335410" cy="132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İlgili resi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4" y="2492895"/>
            <a:ext cx="4489876" cy="4212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İlgili resim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735" y="2132856"/>
            <a:ext cx="381181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lvl="0" indent="0" algn="ctr">
              <a:buNone/>
            </a:pPr>
            <a:endParaRPr lang="tr-TR" altLang="tr-TR" sz="4800" b="1" u="sng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tr-TR" altLang="tr-TR" sz="7200" b="1" u="sng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SİZİN ÖNERİLERİNİZ?</a:t>
            </a:r>
          </a:p>
          <a:p>
            <a:pPr marL="0" lvl="0" indent="0" algn="ctr"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Mail atabilirsiniz: </a:t>
            </a:r>
            <a:r>
              <a:rPr lang="en-US" sz="2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2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2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hotmail.com</a:t>
            </a:r>
            <a:endParaRPr lang="en-US" sz="1800" b="1" u="sng" dirty="0">
              <a:solidFill>
                <a:srgbClr val="FF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7921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85728"/>
            <a:ext cx="7989887" cy="4903811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tr-TR" sz="7800" dirty="0">
                <a:solidFill>
                  <a:srgbClr val="FF0000"/>
                </a:solidFill>
                <a:latin typeface="Comic Sans MS" pitchFamily="66" charset="0"/>
              </a:rPr>
              <a:t>TEŞEKKÜRLER</a:t>
            </a:r>
            <a:r>
              <a:rPr lang="en-US" sz="7800" dirty="0">
                <a:solidFill>
                  <a:srgbClr val="FF0000"/>
                </a:solidFill>
                <a:latin typeface="Comic Sans MS" pitchFamily="66" charset="0"/>
              </a:rPr>
              <a:t>...</a:t>
            </a:r>
            <a:endParaRPr lang="tr-TR" sz="78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80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tr-TR" sz="7800" dirty="0">
                <a:solidFill>
                  <a:srgbClr val="FF0000"/>
                </a:solidFill>
                <a:latin typeface="Comic Sans MS" pitchFamily="66" charset="0"/>
              </a:rPr>
              <a:t>	</a:t>
            </a:r>
            <a:endParaRPr lang="en-US" sz="7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ADEACD-36C3-40B8-B4A6-543E76CF8EF2}" type="slidenum">
              <a:rPr lang="tr-TR"/>
              <a:pPr>
                <a:defRPr/>
              </a:pPr>
              <a:t>11</a:t>
            </a:fld>
            <a:endParaRPr lang="tr-TR"/>
          </a:p>
        </p:txBody>
      </p:sp>
      <p:pic>
        <p:nvPicPr>
          <p:cNvPr id="11265" name="Picture 1" descr="C:\Users\w7u\Desktop\81427d75-bdf8-4a02-8fa7-ab32000ed6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857365"/>
            <a:ext cx="7072362" cy="385765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1"/>
            <a:ext cx="8229600" cy="544612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tr-TR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SUNUM PLANI</a:t>
            </a:r>
            <a:endParaRPr lang="en-US" b="1" u="sng" dirty="0">
              <a:solidFill>
                <a:srgbClr val="FF010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8750328"/>
              </p:ext>
            </p:extLst>
          </p:nvPr>
        </p:nvGraphicFramePr>
        <p:xfrm>
          <a:off x="323528" y="1124744"/>
          <a:ext cx="8496944" cy="5410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14C707-9583-4D6D-8948-552ED6C4DA6F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3087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11500" b="1" u="sng" dirty="0">
                <a:solidFill>
                  <a:srgbClr val="FF33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TANIŞMA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5666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6261166"/>
              </p:ext>
            </p:extLst>
          </p:nvPr>
        </p:nvGraphicFramePr>
        <p:xfrm>
          <a:off x="457200" y="476672"/>
          <a:ext cx="8229600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8390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680520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tr-TR" altLang="tr-TR" sz="7200" b="1" u="sng" dirty="0">
                <a:solidFill>
                  <a:srgbClr val="FF33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DERS PLANININ İNCELENMESİ</a:t>
            </a:r>
          </a:p>
          <a:p>
            <a:pPr marL="0" lvl="0" indent="0" algn="ctr">
              <a:buNone/>
            </a:pPr>
            <a:r>
              <a:rPr lang="tr-TR" sz="4800" b="1" u="sng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(hangi konuları göreceğiz ??)</a:t>
            </a:r>
            <a:endParaRPr lang="en-US" sz="4800" b="1" u="sng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3267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6</a:t>
            </a:fld>
            <a:endParaRPr lang="tr-TR"/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467544" y="5047490"/>
            <a:ext cx="8229601" cy="9737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Yazım ve Sunum Tekniklerini Uygulama Örnekleri</a:t>
            </a: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67544" y="548680"/>
            <a:ext cx="8229600" cy="823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tr-TR" sz="3600">
                <a:latin typeface="Times New Roman" panose="02020603050405020304" pitchFamily="18" charset="0"/>
                <a:cs typeface="Times New Roman" panose="02020603050405020304" pitchFamily="18" charset="0"/>
              </a:rPr>
              <a:t>Sunum hazırlamada temel kavramlar</a:t>
            </a:r>
            <a:endParaRPr lang="tr-TR" altLang="tr-T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70656" y="3429000"/>
            <a:ext cx="8229600" cy="6766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None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Sözlü sunum hazırlama teknikleri</a:t>
            </a:r>
            <a:endParaRPr lang="tr-TR" altLang="tr-T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470656" y="4261284"/>
            <a:ext cx="8229600" cy="679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Poster sunum hazırlama teknikleri</a:t>
            </a:r>
            <a:endParaRPr lang="tr-TR" altLang="tr-T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İçerik Yer Tutucusu 2"/>
          <p:cNvSpPr txBox="1">
            <a:spLocks/>
          </p:cNvSpPr>
          <p:nvPr/>
        </p:nvSpPr>
        <p:spPr>
          <a:xfrm>
            <a:off x="467544" y="1524980"/>
            <a:ext cx="8229600" cy="823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None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 Tasarımı</a:t>
            </a:r>
            <a:endParaRPr lang="tr-TR" altLang="tr-T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İçerik Yer Tutucusu 2"/>
          <p:cNvSpPr txBox="1">
            <a:spLocks/>
          </p:cNvSpPr>
          <p:nvPr/>
        </p:nvSpPr>
        <p:spPr>
          <a:xfrm>
            <a:off x="467544" y="2461084"/>
            <a:ext cx="8229600" cy="823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None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 Araştırması Yapma</a:t>
            </a:r>
            <a:endParaRPr lang="tr-TR" altLang="tr-TR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808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35285"/>
            <a:ext cx="8229600" cy="4525963"/>
          </a:xfrm>
          <a:solidFill>
            <a:srgbClr val="92D050"/>
          </a:solidFill>
        </p:spPr>
        <p:txBody>
          <a:bodyPr>
            <a:noAutofit/>
          </a:bodyPr>
          <a:lstStyle/>
          <a:p>
            <a:pPr marL="0" lvl="0" indent="0" algn="ctr">
              <a:buNone/>
            </a:pPr>
            <a:endParaRPr lang="tr-TR" sz="4000" b="1" u="sng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tr-TR" sz="6000" b="1" u="sng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DERSİN KURALLARI VE BEKLENTİLER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750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4241307"/>
              </p:ext>
            </p:extLst>
          </p:nvPr>
        </p:nvGraphicFramePr>
        <p:xfrm>
          <a:off x="457200" y="764704"/>
          <a:ext cx="8229600" cy="4929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0929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4248472"/>
          </a:xfrm>
          <a:solidFill>
            <a:srgbClr val="FF0000"/>
          </a:solidFill>
        </p:spPr>
        <p:txBody>
          <a:bodyPr>
            <a:noAutofit/>
          </a:bodyPr>
          <a:lstStyle/>
          <a:p>
            <a:r>
              <a:rPr lang="tr-TR" sz="7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Sizin bu dersten beklentileriniz?...</a:t>
            </a:r>
            <a:br>
              <a:rPr lang="tr-TR" sz="7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Mail atabilirsiniz: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2400" b="1" u="sng" dirty="0">
                <a:latin typeface="Times New Roman" pitchFamily="18" charset="0"/>
                <a:cs typeface="Times New Roman" pitchFamily="18" charset="0"/>
              </a:rPr>
              <a:t>hotmail.com</a:t>
            </a:r>
            <a:br>
              <a:rPr lang="en-US" sz="7200" b="1" dirty="0">
                <a:latin typeface="Times New Roman" pitchFamily="18" charset="0"/>
                <a:cs typeface="Times New Roman" pitchFamily="18" charset="0"/>
              </a:rPr>
            </a:br>
            <a:endParaRPr lang="tr-TR" sz="72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2157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7149</TotalTime>
  <Words>153</Words>
  <Application>Microsoft Office PowerPoint</Application>
  <PresentationFormat>Ekran Gösterisi (4:3)</PresentationFormat>
  <Paragraphs>48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Comic Sans MS</vt:lpstr>
      <vt:lpstr>Times New Roman</vt:lpstr>
      <vt:lpstr>Ofis Teması</vt:lpstr>
      <vt:lpstr>PowerPoint Sunusu</vt:lpstr>
      <vt:lpstr>SUNUM PLANI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Sizin bu dersten beklentileriniz?... Mail atabilirsiniz: yenerataseven@hotmail.com </vt:lpstr>
      <vt:lpstr>PowerPoint Sunusu</vt:lpstr>
      <vt:lpstr>PowerPoint Sunusu</vt:lpstr>
    </vt:vector>
  </TitlesOfParts>
  <Company>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TÜRKİYE’DE İŞLENMİŞ ORGANİK TARIM ÜRÜNLERİ ÜRETİMİ VE TİCARETİNDEKİ GELİŞMELER  Yener ATASEVEN Erdoğan GÜNEŞ       TARIM EKONOMİSİ KONGRESİ 25-27 HAZİRAN 2008, BURSA</dc:title>
  <dc:creator>Yener</dc:creator>
  <cp:lastModifiedBy>Doç. Dr. Yener ATASEVEN</cp:lastModifiedBy>
  <cp:revision>925</cp:revision>
  <dcterms:created xsi:type="dcterms:W3CDTF">2008-06-04T02:57:44Z</dcterms:created>
  <dcterms:modified xsi:type="dcterms:W3CDTF">2021-02-22T10:36:47Z</dcterms:modified>
</cp:coreProperties>
</file>