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96D6589C-960A-492A-8479-410DA667F1C6}"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9ED1A10-CF3B-410F-9CD6-0285F91B4229}"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124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6D6589C-960A-492A-8479-410DA667F1C6}"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9ED1A10-CF3B-410F-9CD6-0285F91B4229}" type="slidenum">
              <a:rPr lang="tr-TR" smtClean="0"/>
              <a:t>‹#›</a:t>
            </a:fld>
            <a:endParaRPr lang="tr-TR"/>
          </a:p>
        </p:txBody>
      </p:sp>
    </p:spTree>
    <p:extLst>
      <p:ext uri="{BB962C8B-B14F-4D97-AF65-F5344CB8AC3E}">
        <p14:creationId xmlns:p14="http://schemas.microsoft.com/office/powerpoint/2010/main" val="629337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6D6589C-960A-492A-8479-410DA667F1C6}"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9ED1A10-CF3B-410F-9CD6-0285F91B4229}" type="slidenum">
              <a:rPr lang="tr-TR" smtClean="0"/>
              <a:t>‹#›</a:t>
            </a:fld>
            <a:endParaRPr lang="tr-TR"/>
          </a:p>
        </p:txBody>
      </p:sp>
    </p:spTree>
    <p:extLst>
      <p:ext uri="{BB962C8B-B14F-4D97-AF65-F5344CB8AC3E}">
        <p14:creationId xmlns:p14="http://schemas.microsoft.com/office/powerpoint/2010/main" val="2437816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6D6589C-960A-492A-8479-410DA667F1C6}"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9ED1A10-CF3B-410F-9CD6-0285F91B4229}" type="slidenum">
              <a:rPr lang="tr-TR" smtClean="0"/>
              <a:t>‹#›</a:t>
            </a:fld>
            <a:endParaRPr lang="tr-TR"/>
          </a:p>
        </p:txBody>
      </p:sp>
    </p:spTree>
    <p:extLst>
      <p:ext uri="{BB962C8B-B14F-4D97-AF65-F5344CB8AC3E}">
        <p14:creationId xmlns:p14="http://schemas.microsoft.com/office/powerpoint/2010/main" val="783906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6D6589C-960A-492A-8479-410DA667F1C6}"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9ED1A10-CF3B-410F-9CD6-0285F91B4229}"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2348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6D6589C-960A-492A-8479-410DA667F1C6}" type="datetimeFigureOut">
              <a:rPr lang="tr-TR" smtClean="0"/>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9ED1A10-CF3B-410F-9CD6-0285F91B4229}" type="slidenum">
              <a:rPr lang="tr-TR" smtClean="0"/>
              <a:t>‹#›</a:t>
            </a:fld>
            <a:endParaRPr lang="tr-TR"/>
          </a:p>
        </p:txBody>
      </p:sp>
    </p:spTree>
    <p:extLst>
      <p:ext uri="{BB962C8B-B14F-4D97-AF65-F5344CB8AC3E}">
        <p14:creationId xmlns:p14="http://schemas.microsoft.com/office/powerpoint/2010/main" val="725076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6D6589C-960A-492A-8479-410DA667F1C6}" type="datetimeFigureOut">
              <a:rPr lang="tr-TR" smtClean="0"/>
              <a:t>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9ED1A10-CF3B-410F-9CD6-0285F91B4229}" type="slidenum">
              <a:rPr lang="tr-TR" smtClean="0"/>
              <a:t>‹#›</a:t>
            </a:fld>
            <a:endParaRPr lang="tr-TR"/>
          </a:p>
        </p:txBody>
      </p:sp>
    </p:spTree>
    <p:extLst>
      <p:ext uri="{BB962C8B-B14F-4D97-AF65-F5344CB8AC3E}">
        <p14:creationId xmlns:p14="http://schemas.microsoft.com/office/powerpoint/2010/main" val="327965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6D6589C-960A-492A-8479-410DA667F1C6}" type="datetimeFigureOut">
              <a:rPr lang="tr-TR" smtClean="0"/>
              <a:t>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9ED1A10-CF3B-410F-9CD6-0285F91B4229}" type="slidenum">
              <a:rPr lang="tr-TR" smtClean="0"/>
              <a:t>‹#›</a:t>
            </a:fld>
            <a:endParaRPr lang="tr-TR"/>
          </a:p>
        </p:txBody>
      </p:sp>
    </p:spTree>
    <p:extLst>
      <p:ext uri="{BB962C8B-B14F-4D97-AF65-F5344CB8AC3E}">
        <p14:creationId xmlns:p14="http://schemas.microsoft.com/office/powerpoint/2010/main" val="2409676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D6589C-960A-492A-8479-410DA667F1C6}" type="datetimeFigureOut">
              <a:rPr lang="tr-TR" smtClean="0"/>
              <a:t>8.05.2020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59ED1A10-CF3B-410F-9CD6-0285F91B4229}" type="slidenum">
              <a:rPr lang="tr-TR" smtClean="0"/>
              <a:t>‹#›</a:t>
            </a:fld>
            <a:endParaRPr lang="tr-TR"/>
          </a:p>
        </p:txBody>
      </p:sp>
    </p:spTree>
    <p:extLst>
      <p:ext uri="{BB962C8B-B14F-4D97-AF65-F5344CB8AC3E}">
        <p14:creationId xmlns:p14="http://schemas.microsoft.com/office/powerpoint/2010/main" val="3775182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6D6589C-960A-492A-8479-410DA667F1C6}" type="datetimeFigureOut">
              <a:rPr lang="tr-TR" smtClean="0"/>
              <a:t>8.05.2020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9ED1A10-CF3B-410F-9CD6-0285F91B4229}" type="slidenum">
              <a:rPr lang="tr-TR" smtClean="0"/>
              <a:t>‹#›</a:t>
            </a:fld>
            <a:endParaRPr lang="tr-TR"/>
          </a:p>
        </p:txBody>
      </p:sp>
    </p:spTree>
    <p:extLst>
      <p:ext uri="{BB962C8B-B14F-4D97-AF65-F5344CB8AC3E}">
        <p14:creationId xmlns:p14="http://schemas.microsoft.com/office/powerpoint/2010/main" val="565135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6D6589C-960A-492A-8479-410DA667F1C6}" type="datetimeFigureOut">
              <a:rPr lang="tr-TR" smtClean="0"/>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9ED1A10-CF3B-410F-9CD6-0285F91B4229}" type="slidenum">
              <a:rPr lang="tr-TR" smtClean="0"/>
              <a:t>‹#›</a:t>
            </a:fld>
            <a:endParaRPr lang="tr-TR"/>
          </a:p>
        </p:txBody>
      </p:sp>
    </p:spTree>
    <p:extLst>
      <p:ext uri="{BB962C8B-B14F-4D97-AF65-F5344CB8AC3E}">
        <p14:creationId xmlns:p14="http://schemas.microsoft.com/office/powerpoint/2010/main" val="1020577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6D6589C-960A-492A-8479-410DA667F1C6}" type="datetimeFigureOut">
              <a:rPr lang="tr-TR" smtClean="0"/>
              <a:t>8.05.2020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9ED1A10-CF3B-410F-9CD6-0285F91B4229}"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02521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YAŞAM FELSEFESİ III</a:t>
            </a:r>
            <a:endParaRPr lang="tr-TR" dirty="0"/>
          </a:p>
        </p:txBody>
      </p:sp>
    </p:spTree>
    <p:extLst>
      <p:ext uri="{BB962C8B-B14F-4D97-AF65-F5344CB8AC3E}">
        <p14:creationId xmlns:p14="http://schemas.microsoft.com/office/powerpoint/2010/main" val="3400084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42257" y="1658983"/>
            <a:ext cx="10515600" cy="4517980"/>
          </a:xfrm>
        </p:spPr>
        <p:txBody>
          <a:bodyPr/>
          <a:lstStyle/>
          <a:p>
            <a:r>
              <a:rPr lang="tr-TR" dirty="0" err="1" smtClean="0"/>
              <a:t>Alfred</a:t>
            </a:r>
            <a:r>
              <a:rPr lang="tr-TR" dirty="0" smtClean="0"/>
              <a:t> North </a:t>
            </a:r>
            <a:r>
              <a:rPr lang="tr-TR" dirty="0" err="1" smtClean="0"/>
              <a:t>Whitehead</a:t>
            </a:r>
            <a:r>
              <a:rPr lang="tr-TR" dirty="0" smtClean="0"/>
              <a:t> </a:t>
            </a:r>
          </a:p>
          <a:p>
            <a:r>
              <a:rPr lang="tr-TR" dirty="0" err="1"/>
              <a:t>Alfred</a:t>
            </a:r>
            <a:r>
              <a:rPr lang="tr-TR" dirty="0"/>
              <a:t> North </a:t>
            </a:r>
            <a:r>
              <a:rPr lang="tr-TR" dirty="0" err="1"/>
              <a:t>Whitehead</a:t>
            </a:r>
            <a:r>
              <a:rPr lang="tr-TR" dirty="0"/>
              <a:t> de tıpkı </a:t>
            </a:r>
            <a:r>
              <a:rPr lang="tr-TR" dirty="0" err="1"/>
              <a:t>Bergson</a:t>
            </a:r>
            <a:r>
              <a:rPr lang="tr-TR" dirty="0"/>
              <a:t> gibi, olguların diğer olgulardan tam bir yalıtılmışlık hali içinde var olduğunu kabul eden analitik düşünce tarzına karşı çıkmaktaydı. Şeylerin özünde, birbirleriyle ilişkili olmanın bulunduğunu söyleyen </a:t>
            </a:r>
            <a:r>
              <a:rPr lang="tr-TR" dirty="0" err="1"/>
              <a:t>Whitehead</a:t>
            </a:r>
            <a:r>
              <a:rPr lang="tr-TR" dirty="0"/>
              <a:t>, yine </a:t>
            </a:r>
            <a:r>
              <a:rPr lang="tr-TR" dirty="0" err="1"/>
              <a:t>Bergson</a:t>
            </a:r>
            <a:r>
              <a:rPr lang="tr-TR" dirty="0"/>
              <a:t> gibi töz metafiziğini eleştirerek, felsefede statik ya da değişmez bir varlık anlayışına karşı çıktı. Evrende sürekli bir oluş ve değişme olduğunu, onda aslında tek bir gerçekliğin bulunduğunu savunuyordu: Yalnızca görünen ve </a:t>
            </a:r>
            <a:r>
              <a:rPr lang="tr-TR" dirty="0" smtClean="0"/>
              <a:t>algılanan </a:t>
            </a:r>
            <a:r>
              <a:rPr lang="tr-TR" dirty="0"/>
              <a:t>gerçektir. </a:t>
            </a:r>
            <a:r>
              <a:rPr lang="tr-TR" dirty="0" err="1"/>
              <a:t>Whitehead</a:t>
            </a:r>
            <a:r>
              <a:rPr lang="tr-TR" dirty="0"/>
              <a:t> “benlikle ben olmayan, düşünceyle eşya arasında bir boşluk ve ayrılık bulunmadığını” öne sürdü. Bunun nedeni ise, dünyadaki hiçbir şeyin başka her şeyden tecrit edilmiş ya da yalıtılmış olarak var olmamasıydı. Dünyadaki her şey bir başka şeye bağlanmış olup ancak başka şeylerle olan ilişkileriyle anlaşılabilirdi; bundan dolayı, kendi başına var olan statik bir varlık yoktu. . (Ahmet Cevizci, Felsefe Tarihi, Say Yayınları 2009 </a:t>
            </a:r>
            <a:r>
              <a:rPr lang="tr-TR" dirty="0" smtClean="0"/>
              <a:t>s.575.)</a:t>
            </a:r>
            <a:endParaRPr lang="tr-TR" dirty="0"/>
          </a:p>
          <a:p>
            <a:endParaRPr lang="tr-TR" dirty="0"/>
          </a:p>
        </p:txBody>
      </p:sp>
    </p:spTree>
    <p:extLst>
      <p:ext uri="{BB962C8B-B14F-4D97-AF65-F5344CB8AC3E}">
        <p14:creationId xmlns:p14="http://schemas.microsoft.com/office/powerpoint/2010/main" val="4126876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Dünyada, ne varoluşu için başka bir şeye gerek duymayan bağımsız varlıkların, ne de statik varlıkları ifade eden kavramların söz konusu olabileceğini, yalnızca olaylardan meydana gelen sınırsız bir ağın varlığından söz edilebileceğini öne süren </a:t>
            </a:r>
            <a:r>
              <a:rPr lang="tr-TR" dirty="0" err="1"/>
              <a:t>Whitehead</a:t>
            </a:r>
            <a:r>
              <a:rPr lang="tr-TR" dirty="0"/>
              <a:t>, yine </a:t>
            </a:r>
            <a:r>
              <a:rPr lang="tr-TR" dirty="0" err="1"/>
              <a:t>Bergson</a:t>
            </a:r>
            <a:r>
              <a:rPr lang="tr-TR" dirty="0"/>
              <a:t> gibi felsefenin bilimin yarım bıraktığı şeyi tamamlamak durumunda olduğunu söylemekteydi. Bu yüzden bilimin ayırma eğilimi gösterdiğini, felsefenin birleştirmeye çalışması gerektiğini öne sürdü. (Ahmet Cevizci, Felsefe Tarihi, Say Yayınları 2009 </a:t>
            </a:r>
            <a:r>
              <a:rPr lang="tr-TR" dirty="0" smtClean="0"/>
              <a:t>s.575</a:t>
            </a:r>
            <a:r>
              <a:rPr lang="tr-TR" dirty="0"/>
              <a:t>.)</a:t>
            </a:r>
          </a:p>
          <a:p>
            <a:endParaRPr lang="tr-TR" dirty="0"/>
          </a:p>
        </p:txBody>
      </p:sp>
    </p:spTree>
    <p:extLst>
      <p:ext uri="{BB962C8B-B14F-4D97-AF65-F5344CB8AC3E}">
        <p14:creationId xmlns:p14="http://schemas.microsoft.com/office/powerpoint/2010/main" val="2881034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Bergson’un</a:t>
            </a:r>
            <a:r>
              <a:rPr lang="tr-TR" dirty="0"/>
              <a:t> </a:t>
            </a:r>
            <a:r>
              <a:rPr lang="tr-TR" dirty="0" smtClean="0"/>
              <a:t> </a:t>
            </a:r>
            <a:r>
              <a:rPr lang="tr-TR" dirty="0"/>
              <a:t>mistik bir filozof olduğu yerde, </a:t>
            </a:r>
            <a:r>
              <a:rPr lang="tr-TR" dirty="0" err="1"/>
              <a:t>Whitehead</a:t>
            </a:r>
            <a:r>
              <a:rPr lang="tr-TR" dirty="0"/>
              <a:t> çok daha akılcı bir </a:t>
            </a:r>
            <a:r>
              <a:rPr lang="tr-TR" dirty="0" smtClean="0"/>
              <a:t>filozoftur. </a:t>
            </a:r>
            <a:r>
              <a:rPr lang="tr-TR" dirty="0"/>
              <a:t>Rasyonalist gelenek içinde yer alan, bu geleneği temsil eden bir filozof olarak, bununla birlikte, sözgelimi Aydınlanmacıların rasyonalizminden önemli ölçüde ayrıldı. Süreci çok ciddiye alan </a:t>
            </a:r>
            <a:r>
              <a:rPr lang="tr-TR" dirty="0" err="1"/>
              <a:t>Whitehead’in</a:t>
            </a:r>
            <a:r>
              <a:rPr lang="tr-TR" dirty="0"/>
              <a:t> rasyonalizmi, </a:t>
            </a:r>
            <a:r>
              <a:rPr lang="tr-TR" dirty="0" err="1"/>
              <a:t>Hegel’in</a:t>
            </a:r>
            <a:r>
              <a:rPr lang="tr-TR" dirty="0"/>
              <a:t> akılcılığına yakındı. Bilimi tamamlayacak veya zenginleştirecek rasyonalist bir metafizik inşa etme noktasında </a:t>
            </a:r>
            <a:r>
              <a:rPr lang="tr-TR" dirty="0" err="1"/>
              <a:t>Hegel’e</a:t>
            </a:r>
            <a:r>
              <a:rPr lang="tr-TR" dirty="0"/>
              <a:t> çok yaklaşan </a:t>
            </a:r>
            <a:r>
              <a:rPr lang="tr-TR" dirty="0" err="1"/>
              <a:t>Whitehead</a:t>
            </a:r>
            <a:r>
              <a:rPr lang="tr-TR" dirty="0"/>
              <a:t>, </a:t>
            </a:r>
            <a:r>
              <a:rPr lang="tr-TR" dirty="0" err="1"/>
              <a:t>Hegel’den</a:t>
            </a:r>
            <a:r>
              <a:rPr lang="tr-TR" dirty="0"/>
              <a:t> üç noktada farklılık gösterdi. Her şeyden önce </a:t>
            </a:r>
            <a:r>
              <a:rPr lang="tr-TR" dirty="0" err="1"/>
              <a:t>inşacılığa</a:t>
            </a:r>
            <a:r>
              <a:rPr lang="tr-TR" dirty="0"/>
              <a:t> karşı çıkarken, felsefeyi </a:t>
            </a:r>
            <a:r>
              <a:rPr lang="tr-TR" dirty="0" err="1"/>
              <a:t>Principia</a:t>
            </a:r>
            <a:r>
              <a:rPr lang="tr-TR" dirty="0"/>
              <a:t> </a:t>
            </a:r>
            <a:r>
              <a:rPr lang="tr-TR" dirty="0" err="1"/>
              <a:t>Mathematica’yı</a:t>
            </a:r>
            <a:r>
              <a:rPr lang="tr-TR" dirty="0"/>
              <a:t> [Matematiğin Temelleri] birlikte kaleme aldığı </a:t>
            </a:r>
            <a:r>
              <a:rPr lang="tr-TR" dirty="0" err="1"/>
              <a:t>Russell</a:t>
            </a:r>
            <a:r>
              <a:rPr lang="tr-TR" dirty="0"/>
              <a:t> benzeri çağdaş filozofları </a:t>
            </a:r>
            <a:r>
              <a:rPr lang="tr-TR" dirty="0" err="1"/>
              <a:t>Kantçı</a:t>
            </a:r>
            <a:r>
              <a:rPr lang="tr-TR" dirty="0"/>
              <a:t> paradigmadan yola çıkarak nesnelliği </a:t>
            </a:r>
            <a:r>
              <a:rPr lang="tr-TR" dirty="0" err="1"/>
              <a:t>olumlamaya</a:t>
            </a:r>
            <a:r>
              <a:rPr lang="tr-TR" dirty="0"/>
              <a:t> </a:t>
            </a:r>
            <a:r>
              <a:rPr lang="tr-TR" dirty="0" err="1"/>
              <a:t>sevkeden</a:t>
            </a:r>
            <a:r>
              <a:rPr lang="tr-TR" dirty="0"/>
              <a:t> realist bir anlayışla ele aldı. Öte yandan onun metafiziği </a:t>
            </a:r>
            <a:r>
              <a:rPr lang="tr-TR" dirty="0" err="1"/>
              <a:t>Hegel’inki</a:t>
            </a:r>
            <a:r>
              <a:rPr lang="tr-TR" dirty="0"/>
              <a:t> gibi, saf mantığa değil de fizik ve matematik bilimine dayanan bir kavramsal veya kategorik şema üzerine kurulmuştu. Ve nihayet, onda </a:t>
            </a:r>
            <a:r>
              <a:rPr lang="tr-TR" dirty="0" err="1"/>
              <a:t>Hegelci</a:t>
            </a:r>
            <a:r>
              <a:rPr lang="tr-TR" dirty="0"/>
              <a:t> anlamda bir diyalektik söz konusu değildi. (Ahmet Cevizci, Felsefe Tarihi, Say Yayınları 2009 s.575.)</a:t>
            </a:r>
          </a:p>
          <a:p>
            <a:endParaRPr lang="tr-TR" dirty="0"/>
          </a:p>
        </p:txBody>
      </p:sp>
    </p:spTree>
    <p:extLst>
      <p:ext uri="{BB962C8B-B14F-4D97-AF65-F5344CB8AC3E}">
        <p14:creationId xmlns:p14="http://schemas.microsoft.com/office/powerpoint/2010/main" val="2021120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Whitehead</a:t>
            </a:r>
            <a:r>
              <a:rPr lang="tr-TR" dirty="0" smtClean="0"/>
              <a:t>, </a:t>
            </a:r>
            <a:r>
              <a:rPr lang="tr-TR" dirty="0"/>
              <a:t>metafiziksel bakış açısıyla, felsefenin görevinin evrendeki düzeni, var olan örüntüyü aramak ve bulup çıkarmak olduğunu düşündü. Araçları nispeten sınırlı ve zayıf olan felsefenin kendi içinde ilerledikçe bu araçları geliştirdiğini düşünen </a:t>
            </a:r>
            <a:r>
              <a:rPr lang="tr-TR" dirty="0" err="1"/>
              <a:t>Whitehead</a:t>
            </a:r>
            <a:r>
              <a:rPr lang="tr-TR" dirty="0"/>
              <a:t> açısından felsefe, evrenin sınırsızlığını dilin sınırlamalarıyla ifade etme yönünde bir teşebbüs olmak durumundaydı. Onun gözünde kısmi hakikatlerin, dogmatik genellemelerin ve sözlük çözümlerinin düşmanı olan felsefenin, hiç kuşku yok ki bütün genel doğruların birbirlerini bir şekilde </a:t>
            </a:r>
            <a:r>
              <a:rPr lang="tr-TR" dirty="0" err="1"/>
              <a:t>koşulladığını</a:t>
            </a:r>
            <a:r>
              <a:rPr lang="tr-TR" dirty="0"/>
              <a:t> bildiği için temeldeki düzene, gerideki örüntüye ilişkin yetersiz açıklama ve teorilerden daha tatminkâr açıklama ve teorilere doğru ilerlemesi gerekiyordu. (Ahmet Cevizci, Felsefe Tarihi, Say Yayınları 2009 s.575.)</a:t>
            </a:r>
          </a:p>
          <a:p>
            <a:endParaRPr lang="tr-TR" dirty="0"/>
          </a:p>
        </p:txBody>
      </p:sp>
    </p:spTree>
    <p:extLst>
      <p:ext uri="{BB962C8B-B14F-4D97-AF65-F5344CB8AC3E}">
        <p14:creationId xmlns:p14="http://schemas.microsoft.com/office/powerpoint/2010/main" val="3354881570"/>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7</TotalTime>
  <Words>497</Words>
  <Application>Microsoft Office PowerPoint</Application>
  <PresentationFormat>Geniş ekran</PresentationFormat>
  <Paragraphs>6</Paragraphs>
  <Slides>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5</vt:i4>
      </vt:variant>
    </vt:vector>
  </HeadingPairs>
  <TitlesOfParts>
    <vt:vector size="8" baseType="lpstr">
      <vt:lpstr>Calibri</vt:lpstr>
      <vt:lpstr>Calibri Light</vt:lpstr>
      <vt:lpstr>Geçmişe bakış</vt:lpstr>
      <vt:lpstr>YAŞAM FELSEFESİ III</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YAŞAM FELSEFESİ III</dc:title>
  <dc:creator>ZEHRA</dc:creator>
  <cp:lastModifiedBy>ZEHRA</cp:lastModifiedBy>
  <cp:revision>2</cp:revision>
  <dcterms:created xsi:type="dcterms:W3CDTF">2020-05-07T21:39:17Z</dcterms:created>
  <dcterms:modified xsi:type="dcterms:W3CDTF">2020-05-07T21:46:39Z</dcterms:modified>
</cp:coreProperties>
</file>