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5859E-216F-4F25-9510-84769EE15BB5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B37A1-8983-433A-8A0E-7E4EA0486A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6161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5859E-216F-4F25-9510-84769EE15BB5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B37A1-8983-433A-8A0E-7E4EA0486A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5441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5859E-216F-4F25-9510-84769EE15BB5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B37A1-8983-433A-8A0E-7E4EA0486A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045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5859E-216F-4F25-9510-84769EE15BB5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B37A1-8983-433A-8A0E-7E4EA0486A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016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5859E-216F-4F25-9510-84769EE15BB5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B37A1-8983-433A-8A0E-7E4EA0486A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7674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5859E-216F-4F25-9510-84769EE15BB5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B37A1-8983-433A-8A0E-7E4EA0486A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374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5859E-216F-4F25-9510-84769EE15BB5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B37A1-8983-433A-8A0E-7E4EA0486A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762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5859E-216F-4F25-9510-84769EE15BB5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B37A1-8983-433A-8A0E-7E4EA0486A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1469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5859E-216F-4F25-9510-84769EE15BB5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B37A1-8983-433A-8A0E-7E4EA0486A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6189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5859E-216F-4F25-9510-84769EE15BB5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B37A1-8983-433A-8A0E-7E4EA0486A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4202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5859E-216F-4F25-9510-84769EE15BB5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B37A1-8983-433A-8A0E-7E4EA0486A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9044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5859E-216F-4F25-9510-84769EE15BB5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3B37A1-8983-433A-8A0E-7E4EA0486A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4799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MANNING YÖNTEMİ-ÖRNEK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7636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428" y="668476"/>
            <a:ext cx="9436079" cy="4734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5804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396" y="1128373"/>
            <a:ext cx="10416243" cy="4190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808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/>
          <a:srcRect l="49634" b="76536"/>
          <a:stretch/>
        </p:blipFill>
        <p:spPr>
          <a:xfrm>
            <a:off x="2877423" y="1637964"/>
            <a:ext cx="4603517" cy="652230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468" y="3268411"/>
            <a:ext cx="10151897" cy="2687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969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Su </a:t>
            </a:r>
            <a:r>
              <a:rPr lang="tr-TR" dirty="0" err="1" smtClean="0"/>
              <a:t>deranajı</a:t>
            </a:r>
            <a:r>
              <a:rPr lang="tr-TR" dirty="0" smtClean="0"/>
              <a:t> </a:t>
            </a:r>
            <a:r>
              <a:rPr lang="tr-TR" dirty="0" err="1" smtClean="0"/>
              <a:t>amaçı</a:t>
            </a:r>
            <a:r>
              <a:rPr lang="tr-TR" dirty="0" smtClean="0"/>
              <a:t> bir U profil hendek tasarlasak, derinlik, genişlik ve taban eğimi ne olabilir? </a:t>
            </a:r>
            <a:r>
              <a:rPr lang="tr-TR" dirty="0" err="1" smtClean="0"/>
              <a:t>Manning</a:t>
            </a:r>
            <a:r>
              <a:rPr lang="tr-TR" dirty="0" smtClean="0"/>
              <a:t> Yöntemi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447224"/>
            <a:ext cx="10243685" cy="3290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2306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5334" y="1258194"/>
            <a:ext cx="9266396" cy="4110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956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2438" y="247015"/>
            <a:ext cx="10615492" cy="642218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2438" y="889233"/>
            <a:ext cx="6680806" cy="5670776"/>
          </a:xfrm>
          <a:prstGeom prst="rect">
            <a:avLst/>
          </a:prstGeom>
        </p:spPr>
      </p:pic>
      <p:cxnSp>
        <p:nvCxnSpPr>
          <p:cNvPr id="6" name="Düz Bağlayıcı 5"/>
          <p:cNvCxnSpPr/>
          <p:nvPr/>
        </p:nvCxnSpPr>
        <p:spPr>
          <a:xfrm>
            <a:off x="8338657" y="1291905"/>
            <a:ext cx="41945" cy="5268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30180" y="1291905"/>
            <a:ext cx="2478779" cy="753550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30181" y="2252498"/>
            <a:ext cx="3201406" cy="1086320"/>
          </a:xfrm>
          <a:prstGeom prst="rect">
            <a:avLst/>
          </a:prstGeom>
        </p:spPr>
      </p:pic>
      <p:sp>
        <p:nvSpPr>
          <p:cNvPr id="9" name="Dikdörtgen 8"/>
          <p:cNvSpPr/>
          <p:nvPr/>
        </p:nvSpPr>
        <p:spPr>
          <a:xfrm>
            <a:off x="8565160" y="1048624"/>
            <a:ext cx="3366427" cy="2567031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60828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22</Words>
  <Application>Microsoft Office PowerPoint</Application>
  <PresentationFormat>Geniş ekran</PresentationFormat>
  <Paragraphs>2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MANNING YÖNTEMİ-ÖRNEK</vt:lpstr>
      <vt:lpstr>PowerPoint Sunusu</vt:lpstr>
      <vt:lpstr>PowerPoint Sunusu</vt:lpstr>
      <vt:lpstr>PowerPoint Sunusu</vt:lpstr>
      <vt:lpstr>Su deranajı amaçı bir U profil hendek tasarlasak, derinlik, genişlik ve taban eğimi ne olabilir? Manning Yöntemi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PC</dc:creator>
  <cp:lastModifiedBy>PC</cp:lastModifiedBy>
  <cp:revision>3</cp:revision>
  <dcterms:created xsi:type="dcterms:W3CDTF">2025-11-26T09:33:22Z</dcterms:created>
  <dcterms:modified xsi:type="dcterms:W3CDTF">2025-11-26T11:30:37Z</dcterms:modified>
</cp:coreProperties>
</file>