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16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441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4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1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67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74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62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46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189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202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04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5859E-216F-4F25-9510-84769EE15BB5}" type="datetimeFigureOut">
              <a:rPr lang="tr-TR" smtClean="0"/>
              <a:t>26.11.2025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B37A1-8983-433A-8A0E-7E4EA0486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79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MANNING YÖNTEMİ-ÖRNEK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636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428" y="668476"/>
            <a:ext cx="9436079" cy="473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0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396" y="1128373"/>
            <a:ext cx="10416243" cy="419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0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49634" b="76536"/>
          <a:stretch/>
        </p:blipFill>
        <p:spPr>
          <a:xfrm>
            <a:off x="2877423" y="1637964"/>
            <a:ext cx="4603517" cy="65223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68" y="3268411"/>
            <a:ext cx="10151897" cy="26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6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Su </a:t>
            </a:r>
            <a:r>
              <a:rPr lang="tr-TR" dirty="0" err="1" smtClean="0"/>
              <a:t>deranajı</a:t>
            </a:r>
            <a:r>
              <a:rPr lang="tr-TR" dirty="0" smtClean="0"/>
              <a:t> </a:t>
            </a:r>
            <a:r>
              <a:rPr lang="tr-TR" dirty="0" err="1" smtClean="0"/>
              <a:t>amaçı</a:t>
            </a:r>
            <a:r>
              <a:rPr lang="tr-TR" dirty="0" smtClean="0"/>
              <a:t> bir U profil hendek tasarlasak, derinlik, genişlik ve taban eğimi ne olabilir? </a:t>
            </a:r>
            <a:r>
              <a:rPr lang="tr-TR" dirty="0" err="1" smtClean="0"/>
              <a:t>Manning</a:t>
            </a:r>
            <a:r>
              <a:rPr lang="tr-TR" dirty="0" smtClean="0"/>
              <a:t> Yöntemi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47224"/>
            <a:ext cx="10243685" cy="329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30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334" y="1258194"/>
            <a:ext cx="9266396" cy="411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56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38" y="247015"/>
            <a:ext cx="10615492" cy="64221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438" y="889233"/>
            <a:ext cx="6680806" cy="5670776"/>
          </a:xfrm>
          <a:prstGeom prst="rect">
            <a:avLst/>
          </a:prstGeom>
        </p:spPr>
      </p:pic>
      <p:cxnSp>
        <p:nvCxnSpPr>
          <p:cNvPr id="6" name="Düz Bağlayıcı 5"/>
          <p:cNvCxnSpPr/>
          <p:nvPr/>
        </p:nvCxnSpPr>
        <p:spPr>
          <a:xfrm>
            <a:off x="8338657" y="1291905"/>
            <a:ext cx="41945" cy="5268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0180" y="1291905"/>
            <a:ext cx="2478779" cy="7535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0181" y="2252498"/>
            <a:ext cx="3201406" cy="108632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8565160" y="1048624"/>
            <a:ext cx="3366427" cy="256703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82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22</Words>
  <Application>Microsoft Office PowerPoint</Application>
  <PresentationFormat>Geniş ekran</PresentationFormat>
  <Paragraphs>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MANNING YÖNTEMİ-ÖRNEK</vt:lpstr>
      <vt:lpstr>PowerPoint Sunusu</vt:lpstr>
      <vt:lpstr>PowerPoint Sunusu</vt:lpstr>
      <vt:lpstr>PowerPoint Sunusu</vt:lpstr>
      <vt:lpstr>Su deranajı amaçı bir U profil hendek tasarlasak, derinlik, genişlik ve taban eğimi ne olabilir? Manning Yöntemi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3</cp:revision>
  <dcterms:created xsi:type="dcterms:W3CDTF">2025-11-26T09:33:22Z</dcterms:created>
  <dcterms:modified xsi:type="dcterms:W3CDTF">2025-11-26T11:30:37Z</dcterms:modified>
</cp:coreProperties>
</file>