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4566" y="298765"/>
            <a:ext cx="11072387" cy="53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pt-PT" dirty="0" smtClean="0"/>
          </a:p>
          <a:p>
            <a:pPr algn="ctr"/>
            <a:r>
              <a:rPr lang="en-GB" b="1" dirty="0" smtClean="0"/>
              <a:t>MID-TERM </a:t>
            </a:r>
            <a:r>
              <a:rPr lang="en-GB" b="1" dirty="0"/>
              <a:t>TEST: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 </a:t>
            </a:r>
            <a:r>
              <a:rPr lang="en-GB" dirty="0"/>
              <a:t>4 QUESTIONS (3 TO BE CHOSEN FOR ANSWER)</a:t>
            </a:r>
          </a:p>
          <a:p>
            <a:endParaRPr lang="en-GB" dirty="0"/>
          </a:p>
          <a:p>
            <a:r>
              <a:rPr lang="en-GB" dirty="0"/>
              <a:t>EXTENSIVE COMPREHENSIVE ANSWERS EXPECTED. </a:t>
            </a:r>
          </a:p>
          <a:p>
            <a:endParaRPr lang="en-GB" dirty="0"/>
          </a:p>
          <a:p>
            <a:r>
              <a:rPr lang="en-GB" dirty="0"/>
              <a:t>IMPORTANCE GIVEN TO THE RELATION BETWEEN EVENTS FOR THE FORMATION OF PORTUGAL AND ITS ESTABLISHMENT AS AN EMPIRE OVERSEAS. </a:t>
            </a:r>
          </a:p>
          <a:p>
            <a:pPr marL="0" indent="0" algn="ctr">
              <a:buNone/>
            </a:pPr>
            <a:endParaRPr lang="pt-PT" dirty="0"/>
          </a:p>
          <a:p>
            <a:pPr algn="ctr"/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4566" y="298765"/>
            <a:ext cx="11072387" cy="53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pt-PT" dirty="0" smtClean="0"/>
          </a:p>
          <a:p>
            <a:pPr algn="ctr"/>
            <a:r>
              <a:rPr lang="en-GB" b="1" dirty="0" smtClean="0"/>
              <a:t>MID-TERM </a:t>
            </a:r>
            <a:r>
              <a:rPr lang="en-GB" b="1" dirty="0"/>
              <a:t>TEST: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 </a:t>
            </a:r>
            <a:r>
              <a:rPr lang="en-GB" dirty="0"/>
              <a:t>4 QUESTIONS (3 TO BE CHOSEN FOR ANSWER)</a:t>
            </a:r>
          </a:p>
          <a:p>
            <a:endParaRPr lang="en-GB" dirty="0"/>
          </a:p>
          <a:p>
            <a:endParaRPr lang="en-GB" dirty="0"/>
          </a:p>
          <a:p>
            <a:pPr marL="0" indent="0" algn="ctr">
              <a:buNone/>
            </a:pPr>
            <a:endParaRPr lang="pt-PT" dirty="0"/>
          </a:p>
          <a:p>
            <a:pPr algn="ctr"/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0577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4566" y="298765"/>
            <a:ext cx="11072387" cy="53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pt-PT" dirty="0" smtClean="0"/>
          </a:p>
          <a:p>
            <a:pPr algn="ctr"/>
            <a:r>
              <a:rPr lang="en-GB" b="1" dirty="0" smtClean="0"/>
              <a:t>MID-TERM </a:t>
            </a:r>
            <a:r>
              <a:rPr lang="en-GB" b="1" dirty="0"/>
              <a:t>TEST: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EXTENSIVE COMPREHENSIVE ANSWERS EXPECTED. </a:t>
            </a:r>
          </a:p>
          <a:p>
            <a:endParaRPr lang="en-GB" dirty="0"/>
          </a:p>
          <a:p>
            <a:pPr marL="0" indent="0" algn="ctr">
              <a:buNone/>
            </a:pPr>
            <a:endParaRPr lang="pt-PT" dirty="0"/>
          </a:p>
          <a:p>
            <a:pPr algn="ctr"/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38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4566" y="298765"/>
            <a:ext cx="11072387" cy="53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pt-PT" dirty="0" smtClean="0"/>
          </a:p>
          <a:p>
            <a:pPr algn="ctr"/>
            <a:r>
              <a:rPr lang="en-GB" b="1" dirty="0" smtClean="0"/>
              <a:t>MID-TERM </a:t>
            </a:r>
            <a:r>
              <a:rPr lang="en-GB" b="1" dirty="0"/>
              <a:t>TEST: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IMPORTANCE GIVEN TO THE RELATION BETWEEN EVENTS FOR THE FORMATION OF PORTUGAL AND ITS ESTABLISHMENT AS AN EMPIRE OVERSEAS. </a:t>
            </a:r>
          </a:p>
          <a:p>
            <a:pPr marL="0" indent="0" algn="ctr">
              <a:buNone/>
            </a:pPr>
            <a:endParaRPr lang="pt-PT" dirty="0"/>
          </a:p>
          <a:p>
            <a:pPr algn="ctr"/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24967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107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ISP 419 PORTEKIZ TARIHI  HISTÓRIA DE PORTUGAL 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14</cp:revision>
  <dcterms:created xsi:type="dcterms:W3CDTF">2018-11-18T11:57:52Z</dcterms:created>
  <dcterms:modified xsi:type="dcterms:W3CDTF">2018-11-18T15:42:04Z</dcterms:modified>
</cp:coreProperties>
</file>