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F8D5-C499-4A43-8CBA-E957799E095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246-F532-4F61-96AE-2531A5244A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6764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F8D5-C499-4A43-8CBA-E957799E095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246-F532-4F61-96AE-2531A5244A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4974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F8D5-C499-4A43-8CBA-E957799E095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246-F532-4F61-96AE-2531A5244A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3670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F8D5-C499-4A43-8CBA-E957799E095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246-F532-4F61-96AE-2531A5244A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0665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F8D5-C499-4A43-8CBA-E957799E095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246-F532-4F61-96AE-2531A5244A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7916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F8D5-C499-4A43-8CBA-E957799E095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246-F532-4F61-96AE-2531A5244A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7066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F8D5-C499-4A43-8CBA-E957799E095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246-F532-4F61-96AE-2531A5244A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9705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F8D5-C499-4A43-8CBA-E957799E095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246-F532-4F61-96AE-2531A5244A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2486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F8D5-C499-4A43-8CBA-E957799E095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246-F532-4F61-96AE-2531A5244A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9471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F8D5-C499-4A43-8CBA-E957799E095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246-F532-4F61-96AE-2531A5244A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269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F8D5-C499-4A43-8CBA-E957799E095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246-F532-4F61-96AE-2531A5244A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971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6F8D5-C499-4A43-8CBA-E957799E095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E8246-F532-4F61-96AE-2531A5244A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4954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ÜST SIRT MASAJI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8800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Genel </a:t>
            </a:r>
            <a:r>
              <a:rPr lang="tr-TR" b="1" dirty="0" err="1" smtClean="0"/>
              <a:t>Stroking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Üst sırt masajı bitirilirken başlangıçta yapılan genel </a:t>
            </a:r>
            <a:r>
              <a:rPr lang="tr-TR" dirty="0" err="1" smtClean="0"/>
              <a:t>stroking</a:t>
            </a:r>
            <a:r>
              <a:rPr lang="tr-TR" dirty="0" smtClean="0"/>
              <a:t> 3 kez tekrarlanır.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7711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Kaynakça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Masaj Teknikleri ( </a:t>
            </a:r>
            <a:r>
              <a:rPr lang="tr-TR" dirty="0" err="1" smtClean="0"/>
              <a:t>Edit</a:t>
            </a:r>
            <a:r>
              <a:rPr lang="tr-TR" dirty="0" smtClean="0"/>
              <a:t>. Prof. Dr. İnci YÜKSEL)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5404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Hastanın Hazırlanması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Hastanın belden yukarısındaki giysiler çıkartılmalıdır.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 sırt bölgesi açıkta bırakılmalı diğer kısımlar çarşafla örtülmelidir.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6454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Hastanın Pozisyonu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Hasta yüzükoyun yatırılır.</a:t>
            </a:r>
          </a:p>
          <a:p>
            <a:endParaRPr lang="tr-TR" dirty="0"/>
          </a:p>
          <a:p>
            <a:r>
              <a:rPr lang="tr-TR" dirty="0" smtClean="0"/>
              <a:t>Bel altına ince bir yastık veya katlanmış havlu yerleştirilir. Üst </a:t>
            </a:r>
            <a:r>
              <a:rPr lang="tr-TR" dirty="0" err="1" smtClean="0"/>
              <a:t>ekstremite</a:t>
            </a:r>
            <a:r>
              <a:rPr lang="tr-TR" dirty="0" smtClean="0"/>
              <a:t> genellikle ters T pozisyonundadır.</a:t>
            </a:r>
          </a:p>
          <a:p>
            <a:endParaRPr lang="tr-TR" dirty="0"/>
          </a:p>
          <a:p>
            <a:r>
              <a:rPr lang="tr-TR" dirty="0" smtClean="0"/>
              <a:t>Baş rahat bir şekilde bir tarafa döndürülür.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3710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Terapistin Pozisyonu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Terapist hastanın sağında ya da solunda ayakta durur.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2343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Uygulama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Her iki elin parmak uçları </a:t>
            </a:r>
            <a:r>
              <a:rPr lang="tr-TR" dirty="0" err="1" smtClean="0"/>
              <a:t>lumbo-torakal</a:t>
            </a:r>
            <a:r>
              <a:rPr lang="tr-TR" dirty="0" smtClean="0"/>
              <a:t> sınırın altına </a:t>
            </a:r>
            <a:r>
              <a:rPr lang="tr-TR" dirty="0" err="1" smtClean="0"/>
              <a:t>paravertebral</a:t>
            </a:r>
            <a:r>
              <a:rPr lang="tr-TR" dirty="0" smtClean="0"/>
              <a:t> olarak yerleştirilir. </a:t>
            </a:r>
            <a:r>
              <a:rPr lang="tr-TR" dirty="0" err="1" smtClean="0"/>
              <a:t>Burdan</a:t>
            </a:r>
            <a:r>
              <a:rPr lang="tr-TR" dirty="0" smtClean="0"/>
              <a:t> C7 hizasına kadar bütün avuç ve parmaklarla yapılan </a:t>
            </a:r>
            <a:r>
              <a:rPr lang="tr-TR" dirty="0" err="1" smtClean="0"/>
              <a:t>stroking</a:t>
            </a:r>
            <a:r>
              <a:rPr lang="tr-TR" dirty="0" smtClean="0"/>
              <a:t> ile çıkılır.</a:t>
            </a:r>
          </a:p>
          <a:p>
            <a:endParaRPr lang="tr-TR" dirty="0"/>
          </a:p>
          <a:p>
            <a:r>
              <a:rPr lang="tr-TR" dirty="0" smtClean="0"/>
              <a:t>Burada eller enlemesine olarak </a:t>
            </a:r>
            <a:r>
              <a:rPr lang="tr-TR" dirty="0" err="1" smtClean="0"/>
              <a:t>laterale</a:t>
            </a:r>
            <a:r>
              <a:rPr lang="tr-TR" dirty="0" smtClean="0"/>
              <a:t> doğru kaydırılır.</a:t>
            </a:r>
          </a:p>
          <a:p>
            <a:endParaRPr lang="tr-TR" dirty="0"/>
          </a:p>
          <a:p>
            <a:r>
              <a:rPr lang="tr-TR" dirty="0" smtClean="0"/>
              <a:t>Her iki omuz kavranarak </a:t>
            </a:r>
            <a:r>
              <a:rPr lang="tr-TR" dirty="0" err="1" smtClean="0"/>
              <a:t>oblik</a:t>
            </a:r>
            <a:r>
              <a:rPr lang="tr-TR" dirty="0" smtClean="0"/>
              <a:t> bir şekilde başlangıç noktasına dönülür ve genel </a:t>
            </a:r>
            <a:r>
              <a:rPr lang="tr-TR" dirty="0" err="1" smtClean="0"/>
              <a:t>stroking</a:t>
            </a:r>
            <a:r>
              <a:rPr lang="tr-TR" dirty="0" smtClean="0"/>
              <a:t> 3 kez tekrarlanır.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1693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M.Erector</a:t>
            </a:r>
            <a:r>
              <a:rPr lang="tr-TR" b="1" dirty="0" smtClean="0"/>
              <a:t> </a:t>
            </a:r>
            <a:r>
              <a:rPr lang="tr-TR" b="1" dirty="0" err="1" smtClean="0"/>
              <a:t>Spinae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Yine aynı seviyeden yukarı doğru </a:t>
            </a:r>
            <a:r>
              <a:rPr lang="tr-TR" dirty="0" err="1" smtClean="0"/>
              <a:t>servikotorakal</a:t>
            </a:r>
            <a:r>
              <a:rPr lang="tr-TR" dirty="0" smtClean="0"/>
              <a:t> sınırın biraz üstüne kadar 3 kez </a:t>
            </a:r>
            <a:r>
              <a:rPr lang="tr-TR" dirty="0" err="1" smtClean="0"/>
              <a:t>stroking</a:t>
            </a:r>
            <a:r>
              <a:rPr lang="tr-TR" dirty="0" smtClean="0"/>
              <a:t> yapılır.</a:t>
            </a:r>
          </a:p>
          <a:p>
            <a:endParaRPr lang="tr-TR" dirty="0"/>
          </a:p>
          <a:p>
            <a:r>
              <a:rPr lang="tr-TR" dirty="0" smtClean="0"/>
              <a:t>Aynı seviyeden başlanarak dört parmakla dışa doğru daireler çizerek 3 kez </a:t>
            </a:r>
            <a:r>
              <a:rPr lang="tr-TR" dirty="0" err="1" smtClean="0"/>
              <a:t>kneading</a:t>
            </a:r>
            <a:r>
              <a:rPr lang="tr-TR" dirty="0" smtClean="0"/>
              <a:t> yapılır.</a:t>
            </a:r>
          </a:p>
          <a:p>
            <a:endParaRPr lang="tr-TR" dirty="0"/>
          </a:p>
          <a:p>
            <a:r>
              <a:rPr lang="tr-TR" dirty="0" smtClean="0"/>
              <a:t>Kasın masajını bitirirken yine 3 kez </a:t>
            </a:r>
            <a:r>
              <a:rPr lang="tr-TR" dirty="0" err="1" smtClean="0"/>
              <a:t>stroking</a:t>
            </a:r>
            <a:r>
              <a:rPr lang="tr-TR" dirty="0" smtClean="0"/>
              <a:t> yapılır.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2157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M.Trapezius</a:t>
            </a:r>
            <a:r>
              <a:rPr lang="tr-TR" b="1" dirty="0" smtClean="0"/>
              <a:t> (yakın taraf)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Sağ elin </a:t>
            </a:r>
            <a:r>
              <a:rPr lang="tr-TR" dirty="0" err="1" smtClean="0"/>
              <a:t>radial</a:t>
            </a:r>
            <a:r>
              <a:rPr lang="tr-TR" dirty="0" smtClean="0"/>
              <a:t> tarafı alt trapez için </a:t>
            </a:r>
            <a:r>
              <a:rPr lang="tr-TR" dirty="0" err="1" smtClean="0"/>
              <a:t>paravertebral</a:t>
            </a:r>
            <a:r>
              <a:rPr lang="tr-TR" dirty="0" smtClean="0"/>
              <a:t> kenara yerleştirilir. Alt parça boyunca dışa ve yukarı doğru ilerlenir. </a:t>
            </a:r>
          </a:p>
          <a:p>
            <a:endParaRPr lang="tr-TR" dirty="0"/>
          </a:p>
          <a:p>
            <a:r>
              <a:rPr lang="tr-TR" dirty="0" smtClean="0"/>
              <a:t>Omuza gelince sağ el kaldırılıp sol elin </a:t>
            </a:r>
            <a:r>
              <a:rPr lang="tr-TR" dirty="0" err="1" smtClean="0"/>
              <a:t>ulnar</a:t>
            </a:r>
            <a:r>
              <a:rPr lang="tr-TR" dirty="0" smtClean="0"/>
              <a:t> </a:t>
            </a:r>
            <a:r>
              <a:rPr lang="tr-TR" dirty="0" err="1" smtClean="0"/>
              <a:t>kernarı</a:t>
            </a:r>
            <a:r>
              <a:rPr lang="tr-TR" dirty="0" smtClean="0"/>
              <a:t> ile orta parçanın </a:t>
            </a:r>
            <a:r>
              <a:rPr lang="tr-TR" dirty="0" err="1" smtClean="0"/>
              <a:t>strokingine</a:t>
            </a:r>
            <a:r>
              <a:rPr lang="tr-TR" dirty="0" smtClean="0"/>
              <a:t> başlanır.</a:t>
            </a:r>
          </a:p>
          <a:p>
            <a:endParaRPr lang="tr-TR" dirty="0"/>
          </a:p>
          <a:p>
            <a:r>
              <a:rPr lang="tr-TR" dirty="0" smtClean="0"/>
              <a:t>Omuza gelince sol el kaldırılıp sağ elin </a:t>
            </a:r>
            <a:r>
              <a:rPr lang="tr-TR" dirty="0" err="1" smtClean="0"/>
              <a:t>radiali</a:t>
            </a:r>
            <a:r>
              <a:rPr lang="tr-TR" dirty="0" smtClean="0"/>
              <a:t> ile üst parçanın </a:t>
            </a:r>
            <a:r>
              <a:rPr lang="tr-TR" dirty="0" err="1" smtClean="0"/>
              <a:t>strokingi</a:t>
            </a:r>
            <a:r>
              <a:rPr lang="tr-TR" dirty="0" smtClean="0"/>
              <a:t> yapılır. ( 3 kez 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4597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Tüm parçalar sırasıyla alttan üste doğru </a:t>
            </a:r>
            <a:r>
              <a:rPr lang="tr-TR" dirty="0" err="1" smtClean="0"/>
              <a:t>wringing</a:t>
            </a:r>
            <a:r>
              <a:rPr lang="tr-TR" dirty="0" smtClean="0"/>
              <a:t> hareketiyle 3 kez kaplanır.</a:t>
            </a:r>
            <a:endParaRPr lang="tr-TR" dirty="0"/>
          </a:p>
          <a:p>
            <a:endParaRPr lang="tr-TR" dirty="0"/>
          </a:p>
          <a:p>
            <a:r>
              <a:rPr lang="tr-TR" dirty="0" err="1" smtClean="0"/>
              <a:t>Wringing</a:t>
            </a:r>
            <a:r>
              <a:rPr lang="tr-TR" dirty="0" smtClean="0"/>
              <a:t> hareketinden sonra kas </a:t>
            </a:r>
            <a:r>
              <a:rPr lang="tr-TR" dirty="0" err="1" smtClean="0"/>
              <a:t>üserindekş</a:t>
            </a:r>
            <a:r>
              <a:rPr lang="tr-TR" dirty="0" smtClean="0"/>
              <a:t> </a:t>
            </a:r>
            <a:r>
              <a:rPr lang="tr-TR" dirty="0" err="1" smtClean="0"/>
              <a:t>fibrositik</a:t>
            </a:r>
            <a:r>
              <a:rPr lang="tr-TR" dirty="0" smtClean="0"/>
              <a:t> nodüller tespit edilip </a:t>
            </a:r>
            <a:r>
              <a:rPr lang="tr-TR" dirty="0" err="1" smtClean="0"/>
              <a:t>friction</a:t>
            </a:r>
            <a:r>
              <a:rPr lang="tr-TR" dirty="0" smtClean="0"/>
              <a:t> yapılır.</a:t>
            </a:r>
          </a:p>
          <a:p>
            <a:endParaRPr lang="tr-TR" dirty="0"/>
          </a:p>
          <a:p>
            <a:r>
              <a:rPr lang="tr-TR" dirty="0" smtClean="0"/>
              <a:t>Kasın masajı bitirilirken tekrardan 3 kez </a:t>
            </a:r>
            <a:r>
              <a:rPr lang="tr-TR" dirty="0" err="1" smtClean="0"/>
              <a:t>stroking</a:t>
            </a:r>
            <a:r>
              <a:rPr lang="tr-TR" dirty="0" smtClean="0"/>
              <a:t> yapılır.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60659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M.Trapezius</a:t>
            </a:r>
            <a:r>
              <a:rPr lang="tr-TR" b="1" dirty="0" smtClean="0"/>
              <a:t> (karşı taraf)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Karşı taraf kasın </a:t>
            </a:r>
            <a:r>
              <a:rPr lang="tr-TR" dirty="0" err="1" smtClean="0"/>
              <a:t>strokingi</a:t>
            </a:r>
            <a:r>
              <a:rPr lang="tr-TR" dirty="0" smtClean="0"/>
              <a:t> yapılırken kullanılan ellerin </a:t>
            </a:r>
            <a:r>
              <a:rPr lang="tr-TR" dirty="0" err="1" smtClean="0"/>
              <a:t>radial</a:t>
            </a:r>
            <a:r>
              <a:rPr lang="tr-TR" dirty="0" smtClean="0"/>
              <a:t> ve </a:t>
            </a:r>
            <a:r>
              <a:rPr lang="tr-TR" dirty="0" err="1" smtClean="0"/>
              <a:t>ulnar</a:t>
            </a:r>
            <a:r>
              <a:rPr lang="tr-TR" dirty="0" smtClean="0"/>
              <a:t> kısımları değişir.</a:t>
            </a:r>
          </a:p>
          <a:p>
            <a:endParaRPr lang="tr-TR" dirty="0"/>
          </a:p>
          <a:p>
            <a:r>
              <a:rPr lang="tr-TR" dirty="0" smtClean="0"/>
              <a:t>Kasın tüm parçaları alttan süte doğru 3 kez </a:t>
            </a:r>
            <a:r>
              <a:rPr lang="tr-TR" dirty="0" err="1" smtClean="0"/>
              <a:t>wringing</a:t>
            </a:r>
            <a:r>
              <a:rPr lang="tr-TR" dirty="0" smtClean="0"/>
              <a:t> ile kaplanır.</a:t>
            </a:r>
          </a:p>
          <a:p>
            <a:endParaRPr lang="tr-TR" dirty="0"/>
          </a:p>
          <a:p>
            <a:r>
              <a:rPr lang="tr-TR" dirty="0" smtClean="0"/>
              <a:t>Kasın masajını bitirirken tekrardan 3 kez </a:t>
            </a:r>
            <a:r>
              <a:rPr lang="tr-TR" dirty="0" err="1" smtClean="0"/>
              <a:t>stroking</a:t>
            </a:r>
            <a:r>
              <a:rPr lang="tr-TR" dirty="0" smtClean="0"/>
              <a:t> yapılır.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650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311</Words>
  <Application>Microsoft Office PowerPoint</Application>
  <PresentationFormat>Geniş ekran</PresentationFormat>
  <Paragraphs>49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ÜST SIRT MASAJI</vt:lpstr>
      <vt:lpstr>Hastanın Hazırlanması</vt:lpstr>
      <vt:lpstr>Hastanın Pozisyonu</vt:lpstr>
      <vt:lpstr>Terapistin Pozisyonu</vt:lpstr>
      <vt:lpstr>Uygulama </vt:lpstr>
      <vt:lpstr>M.Erector Spinae</vt:lpstr>
      <vt:lpstr>M.Trapezius (yakın taraf)</vt:lpstr>
      <vt:lpstr>PowerPoint Sunusu</vt:lpstr>
      <vt:lpstr>M.Trapezius (karşı taraf) </vt:lpstr>
      <vt:lpstr>Genel Stroking</vt:lpstr>
      <vt:lpstr>Kaynakça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ÜST SIRT MASAJI</dc:title>
  <dc:creator>Windows Kullanıcısı</dc:creator>
  <cp:lastModifiedBy>Windows Kullanıcısı</cp:lastModifiedBy>
  <cp:revision>3</cp:revision>
  <dcterms:created xsi:type="dcterms:W3CDTF">2020-05-03T18:49:26Z</dcterms:created>
  <dcterms:modified xsi:type="dcterms:W3CDTF">2020-05-03T19:10:18Z</dcterms:modified>
</cp:coreProperties>
</file>