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E82C5-0C8D-4827-814E-E1E67B2A99E3}" type="datetimeFigureOut">
              <a:rPr lang="tr-TR" smtClean="0"/>
              <a:pPr/>
              <a:t>13.6.2017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9368C-E32E-48B0-9961-16C0C33B31B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E82C5-0C8D-4827-814E-E1E67B2A99E3}" type="datetimeFigureOut">
              <a:rPr lang="tr-TR" smtClean="0"/>
              <a:pPr/>
              <a:t>13.6.2017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9368C-E32E-48B0-9961-16C0C33B31B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E82C5-0C8D-4827-814E-E1E67B2A99E3}" type="datetimeFigureOut">
              <a:rPr lang="tr-TR" smtClean="0"/>
              <a:pPr/>
              <a:t>13.6.2017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9368C-E32E-48B0-9961-16C0C33B31B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E82C5-0C8D-4827-814E-E1E67B2A99E3}" type="datetimeFigureOut">
              <a:rPr lang="tr-TR" smtClean="0"/>
              <a:pPr/>
              <a:t>13.6.2017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9368C-E32E-48B0-9961-16C0C33B31B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E82C5-0C8D-4827-814E-E1E67B2A99E3}" type="datetimeFigureOut">
              <a:rPr lang="tr-TR" smtClean="0"/>
              <a:pPr/>
              <a:t>13.6.2017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9368C-E32E-48B0-9961-16C0C33B31B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E82C5-0C8D-4827-814E-E1E67B2A99E3}" type="datetimeFigureOut">
              <a:rPr lang="tr-TR" smtClean="0"/>
              <a:pPr/>
              <a:t>13.6.2017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9368C-E32E-48B0-9961-16C0C33B31B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E82C5-0C8D-4827-814E-E1E67B2A99E3}" type="datetimeFigureOut">
              <a:rPr lang="tr-TR" smtClean="0"/>
              <a:pPr/>
              <a:t>13.6.2017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9368C-E32E-48B0-9961-16C0C33B31B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E82C5-0C8D-4827-814E-E1E67B2A99E3}" type="datetimeFigureOut">
              <a:rPr lang="tr-TR" smtClean="0"/>
              <a:pPr/>
              <a:t>13.6.2017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9368C-E32E-48B0-9961-16C0C33B31B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E82C5-0C8D-4827-814E-E1E67B2A99E3}" type="datetimeFigureOut">
              <a:rPr lang="tr-TR" smtClean="0"/>
              <a:pPr/>
              <a:t>13.6.2017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9368C-E32E-48B0-9961-16C0C33B31B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E82C5-0C8D-4827-814E-E1E67B2A99E3}" type="datetimeFigureOut">
              <a:rPr lang="tr-TR" smtClean="0"/>
              <a:pPr/>
              <a:t>13.6.2017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9368C-E32E-48B0-9961-16C0C33B31B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E82C5-0C8D-4827-814E-E1E67B2A99E3}" type="datetimeFigureOut">
              <a:rPr lang="tr-TR" smtClean="0"/>
              <a:pPr/>
              <a:t>13.6.2017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2C9368C-E32E-48B0-9961-16C0C33B31B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85E82C5-0C8D-4827-814E-E1E67B2A99E3}" type="datetimeFigureOut">
              <a:rPr lang="tr-TR" smtClean="0"/>
              <a:pPr/>
              <a:t>13.6.2017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2C9368C-E32E-48B0-9961-16C0C33B31B6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Renk desen ve motif özellikleri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Renk Uyumu</a:t>
            </a:r>
          </a:p>
          <a:p>
            <a:endParaRPr lang="tr-TR" dirty="0" smtClean="0"/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Rengin tanımı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Renk grupları</a:t>
            </a:r>
          </a:p>
          <a:p>
            <a:pPr>
              <a:buFont typeface="Wingdings" pitchFamily="2" charset="2"/>
              <a:buChar char="Ø"/>
            </a:pPr>
            <a:endParaRPr lang="tr-TR" dirty="0" smtClean="0"/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Motifler</a:t>
            </a:r>
          </a:p>
          <a:p>
            <a:pPr>
              <a:buFont typeface="Wingdings" pitchFamily="2" charset="2"/>
              <a:buChar char="§"/>
            </a:pPr>
            <a:r>
              <a:rPr lang="tr-TR" dirty="0" smtClean="0"/>
              <a:t>Geometrik</a:t>
            </a:r>
          </a:p>
          <a:p>
            <a:pPr>
              <a:buFont typeface="Wingdings" pitchFamily="2" charset="2"/>
              <a:buChar char="§"/>
            </a:pPr>
            <a:r>
              <a:rPr lang="tr-TR" dirty="0" smtClean="0"/>
              <a:t>Bitkisel</a:t>
            </a:r>
          </a:p>
          <a:p>
            <a:pPr>
              <a:buFont typeface="Wingdings" pitchFamily="2" charset="2"/>
              <a:buChar char="§"/>
            </a:pPr>
            <a:r>
              <a:rPr lang="tr-TR" dirty="0" smtClean="0"/>
              <a:t>Hayvansal</a:t>
            </a:r>
          </a:p>
          <a:p>
            <a:pPr>
              <a:buFont typeface="Wingdings" pitchFamily="2" charset="2"/>
              <a:buChar char="§"/>
            </a:pPr>
            <a:r>
              <a:rPr lang="tr-TR" dirty="0" smtClean="0"/>
              <a:t>Karışık</a:t>
            </a:r>
          </a:p>
          <a:p>
            <a:pPr>
              <a:buFont typeface="Wingdings" pitchFamily="2" charset="2"/>
              <a:buChar char="§"/>
            </a:pPr>
            <a:r>
              <a:rPr lang="tr-TR" dirty="0" smtClean="0"/>
              <a:t>Sembolik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Geometrik motifler</a:t>
            </a:r>
          </a:p>
          <a:p>
            <a:endParaRPr lang="tr-TR" dirty="0" smtClean="0"/>
          </a:p>
          <a:p>
            <a:r>
              <a:rPr lang="tr-TR" dirty="0" smtClean="0"/>
              <a:t>Üçgen </a:t>
            </a:r>
          </a:p>
          <a:p>
            <a:r>
              <a:rPr lang="tr-TR" dirty="0" smtClean="0"/>
              <a:t>Dikdörtgen </a:t>
            </a:r>
          </a:p>
          <a:p>
            <a:r>
              <a:rPr lang="tr-TR" dirty="0" smtClean="0"/>
              <a:t> Kare </a:t>
            </a:r>
          </a:p>
          <a:p>
            <a:r>
              <a:rPr lang="tr-TR" dirty="0" smtClean="0"/>
              <a:t> Eşkenar dörtgen </a:t>
            </a:r>
          </a:p>
          <a:p>
            <a:r>
              <a:rPr lang="tr-TR" dirty="0" smtClean="0"/>
              <a:t> Altıgen </a:t>
            </a:r>
          </a:p>
          <a:p>
            <a:r>
              <a:rPr lang="tr-TR" dirty="0" smtClean="0"/>
              <a:t>Sekizgen </a:t>
            </a:r>
          </a:p>
          <a:p>
            <a:r>
              <a:rPr lang="tr-TR" dirty="0" smtClean="0"/>
              <a:t>Yıldız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Bitkisel motifler</a:t>
            </a:r>
          </a:p>
          <a:p>
            <a:r>
              <a:rPr lang="tr-TR" dirty="0" smtClean="0"/>
              <a:t>Ağaç motifleri: </a:t>
            </a:r>
            <a:r>
              <a:rPr lang="tr-TR" dirty="0" err="1" smtClean="0"/>
              <a:t>Selvi</a:t>
            </a:r>
            <a:r>
              <a:rPr lang="tr-TR" dirty="0" smtClean="0"/>
              <a:t>, salkım söğüt, palmiye, hayat ağacı, </a:t>
            </a:r>
          </a:p>
          <a:p>
            <a:r>
              <a:rPr lang="tr-TR" dirty="0" smtClean="0"/>
              <a:t>Yaprak motifler: Asma, çınar, sarmaşık yaprağı vb. </a:t>
            </a:r>
          </a:p>
          <a:p>
            <a:r>
              <a:rPr lang="tr-TR" dirty="0" smtClean="0"/>
              <a:t> Çiçek motifleri: Lale, karanfil, gül, zambak, hata gülü, top çiçekler, sütun çiçekler, çiçek kordonları gibi </a:t>
            </a:r>
          </a:p>
          <a:p>
            <a:r>
              <a:rPr lang="tr-TR" dirty="0" smtClean="0"/>
              <a:t>Meyve motifleri: Nar, elma, üzüm, kiraz gibi, </a:t>
            </a:r>
          </a:p>
          <a:p>
            <a:r>
              <a:rPr lang="tr-TR" dirty="0" smtClean="0"/>
              <a:t> Dal motifleri: Düz kıvrımlı, zikzak dallar, </a:t>
            </a:r>
          </a:p>
          <a:p>
            <a:r>
              <a:rPr lang="tr-TR" dirty="0" smtClean="0"/>
              <a:t> Sap motifleri: Çiçek, yaprak ve dalları birbirine bağlayan motiflerdir. 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Hayvan Motifleri</a:t>
            </a:r>
          </a:p>
          <a:p>
            <a:endParaRPr lang="tr-TR" dirty="0" smtClean="0"/>
          </a:p>
          <a:p>
            <a:r>
              <a:rPr lang="tr-TR" dirty="0" smtClean="0"/>
              <a:t>Kuşlar: Kartal, tavus kuşu, güvercin vb. </a:t>
            </a:r>
          </a:p>
          <a:p>
            <a:r>
              <a:rPr lang="tr-TR" dirty="0" smtClean="0"/>
              <a:t>Diğer hayvanlar: Ejderha, akrep, yılan ve ceylan gibi 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Karışık motifler</a:t>
            </a:r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Sembolik motifler</a:t>
            </a:r>
          </a:p>
          <a:p>
            <a:r>
              <a:rPr lang="tr-TR" dirty="0" smtClean="0"/>
              <a:t>Tarak, saç bağı, ibrik, kandil, kemer, insan, sütun, harf, bulut kaplan çizgisi, eli belinde, sandıklı, el gibi motiflerdir.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Desenlerin anlamları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</TotalTime>
  <Words>175</Words>
  <Application>Microsoft Office PowerPoint</Application>
  <PresentationFormat>Ekran Gösterisi (4:3)</PresentationFormat>
  <Paragraphs>38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Akış</vt:lpstr>
      <vt:lpstr>Renk desen ve motif özellikleri</vt:lpstr>
      <vt:lpstr>Slayt 2</vt:lpstr>
      <vt:lpstr>Slayt 3</vt:lpstr>
      <vt:lpstr>Slayt 4</vt:lpstr>
      <vt:lpstr>Slayt 5</vt:lpstr>
      <vt:lpstr>Slayt 6</vt:lpstr>
      <vt:lpstr>Slayt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Renk desen ve motif özellikleri</dc:title>
  <dc:creator>Kullanıcı123</dc:creator>
  <cp:lastModifiedBy>Kullanıcı123</cp:lastModifiedBy>
  <cp:revision>3</cp:revision>
  <dcterms:created xsi:type="dcterms:W3CDTF">2017-06-13T13:53:09Z</dcterms:created>
  <dcterms:modified xsi:type="dcterms:W3CDTF">2017-06-13T13:56:50Z</dcterms:modified>
</cp:coreProperties>
</file>