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İRTİFAK HAKLARI-2 </a:t>
            </a:r>
            <a:r>
              <a:rPr lang="mr-IN" dirty="0" smtClean="0"/>
              <a:t>–</a:t>
            </a:r>
            <a:r>
              <a:rPr lang="tr-TR" dirty="0" smtClean="0"/>
              <a:t> REHİN HAKKI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15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İNTİFA HAKKININ HÜKÜMLERİ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 SAHİBİNİN HAKLARI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Mala zilyet olma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Malı kullanma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Malın ürünlerini ve gelirlerini elde etme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Malı yönetme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Tasarruf </a:t>
            </a:r>
          </a:p>
        </p:txBody>
      </p:sp>
    </p:spTree>
    <p:extLst>
      <p:ext uri="{BB962C8B-B14F-4D97-AF65-F5344CB8AC3E}">
        <p14:creationId xmlns:p14="http://schemas.microsoft.com/office/powerpoint/2010/main" val="1753706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YÜKÜMLÜLÜKLERİ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Bakım ve koruma yükümlülüğü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Giderlerin ve vergilerin ödenmesi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Malı sigorta ettirme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813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Kişiye bağlı irtifaklar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Düzensiz İrtifaklar</a:t>
            </a:r>
          </a:p>
          <a:p>
            <a:pPr marL="800100" lvl="1" indent="-342900">
              <a:buAutoNum type="arabicPeriod"/>
            </a:pPr>
            <a:r>
              <a:rPr lang="tr-TR" dirty="0"/>
              <a:t>Aksi Kararlaştırılmadıkça Başkasına Devredilebilen ve Miras Yoluyla İntikal Edebilen İrtifaklar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Üst Hakkı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/>
              <a:t>Kaynak İrtifakı</a:t>
            </a:r>
          </a:p>
          <a:p>
            <a:pPr marL="800100" lvl="1" indent="-342900">
              <a:buAutoNum type="arabicPeriod"/>
            </a:pPr>
            <a:r>
              <a:rPr lang="tr-TR" dirty="0"/>
              <a:t>Aksi Kararlaştırılmadıkça Başkasına Devredilemeyen ve Miras Yoluyla İntikal Edemeyen İrtifaklar</a:t>
            </a:r>
          </a:p>
          <a:p>
            <a:pPr marL="1257300" lvl="2" indent="-342900">
              <a:buAutoNum type="alphaLcPeriod"/>
            </a:pPr>
            <a:r>
              <a:rPr lang="tr-TR" dirty="0"/>
              <a:t>Geçit İrtifakı</a:t>
            </a:r>
          </a:p>
          <a:p>
            <a:pPr marL="1257300" lvl="2" indent="-342900">
              <a:buAutoNum type="alphaLcPeriod"/>
            </a:pPr>
            <a:r>
              <a:rPr lang="tr-TR" dirty="0"/>
              <a:t>Manzara kapatmama İrtifakı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5675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TAŞINMAZ REHNİ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İPOTEK</a:t>
            </a:r>
          </a:p>
          <a:p>
            <a:r>
              <a:rPr lang="tr-TR" dirty="0" smtClean="0"/>
              <a:t>İPOTEKLİ BORÇ SENEDİ</a:t>
            </a:r>
          </a:p>
          <a:p>
            <a:r>
              <a:rPr lang="tr-TR" dirty="0" smtClean="0"/>
              <a:t>İRAT SENEDİ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147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TAŞINMAZ REHNİNE HAKİM OLAN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BELİRLİLİK İLKESİ</a:t>
            </a:r>
          </a:p>
          <a:p>
            <a:r>
              <a:rPr lang="tr-TR" dirty="0" smtClean="0"/>
              <a:t>AÇIKLIK İLKESİ</a:t>
            </a:r>
          </a:p>
          <a:p>
            <a:r>
              <a:rPr lang="tr-TR" smtClean="0"/>
              <a:t>TAŞINMAZ REHNİNDE DERECELERİN SABİTLİĞİ İLKESİ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7594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İPOTEK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Anapara İpoteği </a:t>
            </a:r>
            <a:endParaRPr lang="tr-TR" dirty="0"/>
          </a:p>
          <a:p>
            <a:r>
              <a:rPr lang="tr-TR" dirty="0" smtClean="0"/>
              <a:t>Üst sınır İpoteği (Maksimal İpotek)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5505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İpoteğin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İpotek ile alacak arasındaki ilişki</a:t>
            </a:r>
          </a:p>
          <a:p>
            <a:r>
              <a:rPr lang="tr-TR" dirty="0" smtClean="0"/>
              <a:t>Sicile güvenin korunmasında ipoteğin alacağa bağlı hak olmasına etkisi</a:t>
            </a:r>
          </a:p>
          <a:p>
            <a:r>
              <a:rPr lang="tr-TR" dirty="0" smtClean="0"/>
              <a:t>İpotekte borçlunun sorumluluğunun rehinli taşınmazla sınırlı olmaması</a:t>
            </a:r>
          </a:p>
          <a:p>
            <a:r>
              <a:rPr lang="tr-TR" smtClean="0"/>
              <a:t>İpoteğin borçlu tarafından verilmesinin zorunlu olmaması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157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0</TotalTime>
  <Words>136</Words>
  <Application>Microsoft Macintosh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Mangal</vt:lpstr>
      <vt:lpstr>Arial</vt:lpstr>
      <vt:lpstr>Gökyüzü</vt:lpstr>
      <vt:lpstr>İRTİFAK HAKLARI-2 – REHİN HAKKI </vt:lpstr>
      <vt:lpstr>İNTİFA HAKKININ HÜKÜMLERİ </vt:lpstr>
      <vt:lpstr>PowerPoint Sunusu</vt:lpstr>
      <vt:lpstr>Kişiye bağlı irtifaklar</vt:lpstr>
      <vt:lpstr>TAŞINMAZ REHNİ TÜRLERİ</vt:lpstr>
      <vt:lpstr>TAŞINMAZ REHNİNE HAKİM OLAN İLKELER</vt:lpstr>
      <vt:lpstr>İPOTEK TÜRLERİ</vt:lpstr>
      <vt:lpstr>İpoteğin özellikleri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İRTİFAK HAKLARI-2 – REHİN HAKKI </dc:title>
  <dc:creator>Tuğçe ORAL</dc:creator>
  <cp:lastModifiedBy>Tuğçe ORAL</cp:lastModifiedBy>
  <cp:revision>1</cp:revision>
  <dcterms:created xsi:type="dcterms:W3CDTF">2018-05-09T19:54:12Z</dcterms:created>
  <dcterms:modified xsi:type="dcterms:W3CDTF">2018-05-09T19:55:07Z</dcterms:modified>
</cp:coreProperties>
</file>