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556A480-045F-423D-B802-A1DA7DA8180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2FB4BD-E2E4-4F8A-815C-A961809D6BF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kavramı ve Temel öğeleri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İkna edici iletişim</a:t>
            </a:r>
          </a:p>
          <a:p>
            <a:endParaRPr lang="tr-TR" dirty="0"/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Kaynak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Mesaj 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Alıcı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Dinleyiciyi ikna etme stratejileri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nasıl olmalı?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20</Words>
  <Application>Microsoft Office PowerPoint</Application>
  <PresentationFormat>Ekran Gösterisi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İletişim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</dc:title>
  <dc:creator>Kullanıcı123</dc:creator>
  <cp:lastModifiedBy>Kullanıcı123</cp:lastModifiedBy>
  <cp:revision>1</cp:revision>
  <dcterms:created xsi:type="dcterms:W3CDTF">2020-03-02T07:48:43Z</dcterms:created>
  <dcterms:modified xsi:type="dcterms:W3CDTF">2020-03-02T07:53:23Z</dcterms:modified>
</cp:coreProperties>
</file>