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556A480-045F-423D-B802-A1DA7DA8180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32FB4BD-E2E4-4F8A-815C-A961809D6BF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56A480-045F-423D-B802-A1DA7DA8180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2FB4BD-E2E4-4F8A-815C-A961809D6B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56A480-045F-423D-B802-A1DA7DA8180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2FB4BD-E2E4-4F8A-815C-A961809D6B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56A480-045F-423D-B802-A1DA7DA8180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2FB4BD-E2E4-4F8A-815C-A961809D6B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556A480-045F-423D-B802-A1DA7DA8180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32FB4BD-E2E4-4F8A-815C-A961809D6BF8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56A480-045F-423D-B802-A1DA7DA8180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32FB4BD-E2E4-4F8A-815C-A961809D6BF8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56A480-045F-423D-B802-A1DA7DA8180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32FB4BD-E2E4-4F8A-815C-A961809D6B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56A480-045F-423D-B802-A1DA7DA8180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2FB4BD-E2E4-4F8A-815C-A961809D6BF8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56A480-045F-423D-B802-A1DA7DA8180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2FB4BD-E2E4-4F8A-815C-A961809D6B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556A480-045F-423D-B802-A1DA7DA8180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32FB4BD-E2E4-4F8A-815C-A961809D6BF8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556A480-045F-423D-B802-A1DA7DA8180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32FB4BD-E2E4-4F8A-815C-A961809D6BF8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E556A480-045F-423D-B802-A1DA7DA8180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32FB4BD-E2E4-4F8A-815C-A961809D6BF8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İletişim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İletişim kavramı ve Temel öğeleri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İkna edici iletişim</a:t>
            </a:r>
          </a:p>
          <a:p>
            <a:endParaRPr lang="tr-TR" dirty="0"/>
          </a:p>
          <a:p>
            <a:pPr algn="ctr">
              <a:buFont typeface="Wingdings" pitchFamily="2" charset="2"/>
              <a:buChar char="Ø"/>
            </a:pPr>
            <a:r>
              <a:rPr lang="tr-TR" dirty="0" smtClean="0"/>
              <a:t>Kaynak</a:t>
            </a:r>
          </a:p>
          <a:p>
            <a:pPr algn="ctr">
              <a:buFont typeface="Wingdings" pitchFamily="2" charset="2"/>
              <a:buChar char="Ø"/>
            </a:pPr>
            <a:r>
              <a:rPr lang="tr-TR" dirty="0" smtClean="0"/>
              <a:t>Mesaj </a:t>
            </a:r>
          </a:p>
          <a:p>
            <a:pPr algn="ctr">
              <a:buFont typeface="Wingdings" pitchFamily="2" charset="2"/>
              <a:buChar char="Ø"/>
            </a:pPr>
            <a:r>
              <a:rPr lang="tr-TR" dirty="0" smtClean="0"/>
              <a:t>Alıcı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Dinleyiciyi ikna etme stratejileri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Sonuç nasıl olmalı?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</TotalTime>
  <Words>20</Words>
  <Application>Microsoft Office PowerPoint</Application>
  <PresentationFormat>Ekran Gösterisi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Döküm</vt:lpstr>
      <vt:lpstr>İletişim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İletişim</dc:title>
  <dc:creator>Kullanıcı123</dc:creator>
  <cp:lastModifiedBy>Kullanıcı123</cp:lastModifiedBy>
  <cp:revision>1</cp:revision>
  <dcterms:created xsi:type="dcterms:W3CDTF">2020-03-02T07:48:43Z</dcterms:created>
  <dcterms:modified xsi:type="dcterms:W3CDTF">2020-03-02T07:53:23Z</dcterms:modified>
</cp:coreProperties>
</file>