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91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9863A8-AE95-6D40-B67B-EB83D3E17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Hukukun temel ilkeleri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204AC6-DFAA-944E-B006-DDA37A82C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</a:p>
        </p:txBody>
      </p:sp>
    </p:spTree>
    <p:extLst>
      <p:ext uri="{BB962C8B-B14F-4D97-AF65-F5344CB8AC3E}">
        <p14:creationId xmlns:p14="http://schemas.microsoft.com/office/powerpoint/2010/main" val="20236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Hükmünde Kararnameler (Mülga)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KHK’ler 2017 tarihli Anayasa değişikliğinden önce hukukumuzda var olan, Bakanlar Kurulu’nca çıkarılan hukuki metinlerdir. Günümüzde artık KHK’lar hukukumuzda yer almamaktadır.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0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Cumhurbaşkanlığı Kararnamesi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104.maddesi uyarınca Cumhurbaşkanına yürütme yetkisine ilişkin konularda Cumhurbaşkanlığı Kararnamesi (CBK) çıkarma yetkisi ve görevi verilmiştir.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 açıkça düzenlenen konularda Cumhurbaşkanının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Kararnames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çıkarma yetkisi yoktur.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TBMM’nin aynı konuda kanun çıkarması halinde,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CBK’lar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hükümsüz hale gelecektir.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0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veya daha fazla devlet ya da diğer uluslararası hukuk kişileri arasında yapılan, taraflar arasında hukuki yükümlülükler doğuran, değiştiren ya da kaldıran uluslararası hukuk metinlerine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Usulüne göre yürürlüğe konulmuş temel hak ve özgürlüklere ilişkin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kanunların aynı konuda farklı hükümler içermesi nedeniyle çıkabilecek uyuşmazlıklarda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hükümleri uygulanacaktır.</a:t>
            </a:r>
          </a:p>
        </p:txBody>
      </p:sp>
    </p:spTree>
    <p:extLst>
      <p:ext uri="{BB962C8B-B14F-4D97-AF65-F5344CB8AC3E}">
        <p14:creationId xmlns:p14="http://schemas.microsoft.com/office/powerpoint/2010/main" val="22776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Tüzükler (Mülga)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Kanunların uygulanmasını sağlamak amacıyla Bakanlar Kurulu tarafından yürürlüğe koyulan hukuk kurallarıdır.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Anayasa değişikliklerinden sonra tüzük çıkarılması artık mümkün değildir.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Yürürlükte olan tüzükler mülga edilmedikleri müddetçe yürürlükte olmaya devam ederler.</a:t>
            </a:r>
          </a:p>
        </p:txBody>
      </p:sp>
    </p:spTree>
    <p:extLst>
      <p:ext uri="{BB962C8B-B14F-4D97-AF65-F5344CB8AC3E}">
        <p14:creationId xmlns:p14="http://schemas.microsoft.com/office/powerpoint/2010/main" val="135626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Yönetmelikler: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kuruluşları, kendi görev alanlarını ilgilendiren yasa ve tüzüklerin uygulanmasını sağlamak üzere ve bunlara aykırı olmamak koşuluyla yönetmelik çıkarabilirler.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1745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16</TotalTime>
  <Words>220</Words>
  <Application>Microsoft Macintosh PowerPoint</Application>
  <PresentationFormat>Geniş ekran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Hukukun temel ilkeleri</vt:lpstr>
      <vt:lpstr>Hukukun Kaynakları II </vt:lpstr>
      <vt:lpstr>Hukukun Kaynakları II </vt:lpstr>
      <vt:lpstr>Hukukun Kaynakları II </vt:lpstr>
      <vt:lpstr>Hukukun Kaynakları II </vt:lpstr>
      <vt:lpstr>Hukukun Kaynakları II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12</cp:revision>
  <dcterms:created xsi:type="dcterms:W3CDTF">2020-11-21T21:20:23Z</dcterms:created>
  <dcterms:modified xsi:type="dcterms:W3CDTF">2021-03-14T19:10:01Z</dcterms:modified>
</cp:coreProperties>
</file>