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7"/>
  </p:notesMasterIdLst>
  <p:sldIdLst>
    <p:sldId id="380" r:id="rId2"/>
    <p:sldId id="382" r:id="rId3"/>
    <p:sldId id="374" r:id="rId4"/>
    <p:sldId id="381" r:id="rId5"/>
    <p:sldId id="383" r:id="rId6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FCFCF"/>
    <a:srgbClr val="BAC5D0"/>
    <a:srgbClr val="FFFEEF"/>
    <a:srgbClr val="FF9900"/>
    <a:srgbClr val="FFFF00"/>
    <a:srgbClr val="00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8" autoAdjust="0"/>
    <p:restoredTop sz="87346" autoAdjust="0"/>
  </p:normalViewPr>
  <p:slideViewPr>
    <p:cSldViewPr>
      <p:cViewPr varScale="1">
        <p:scale>
          <a:sx n="73" d="100"/>
          <a:sy n="73" d="100"/>
        </p:scale>
        <p:origin x="113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F15732-6E12-43E2-8349-5547518F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C49FD0-8C85-4C12-998C-EF74E828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686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35A20F9-EE6D-4A27-B374-C4788109E50A}" type="slidenum">
              <a:rPr lang="en-US" altLang="tr-TR" smtClean="0"/>
              <a:pPr/>
              <a:t>1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F1007C8-87A9-4AF2-9475-2C2517C8676E}" type="slidenum">
              <a:rPr lang="en-US" altLang="tr-TR" smtClean="0"/>
              <a:pPr/>
              <a:t>2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096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B89365B-81BE-4F7F-966B-D35A13E0E10A}" type="slidenum">
              <a:rPr lang="en-US" altLang="tr-TR" smtClean="0"/>
              <a:pPr/>
              <a:t>3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30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856E60F-548C-4B99-9535-BE390299A3B1}" type="slidenum">
              <a:rPr lang="en-US" altLang="tr-TR" smtClean="0"/>
              <a:pPr/>
              <a:t>4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CA86CBB-D974-42B6-B86C-D6EEDD525825}" type="slidenum">
              <a:rPr lang="en-US" altLang="tr-TR" smtClean="0"/>
              <a:pPr/>
              <a:t>5</a:t>
            </a:fld>
            <a:endParaRPr lang="en-US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87AA-7BC4-4A97-BA36-18B558D655C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2103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6168-5A68-4E4E-85F8-D7AC3C2AFFF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3430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AB40-DB25-4611-A224-05003D21DA8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6309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BC10-1A74-4A21-AD14-21C9DE412A8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2634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A1F1-B98B-40DD-9932-40D2222B1A4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106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A5D1-9908-4FA4-A229-FFC8C59E385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03173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867C-4569-48E7-B9A5-FE82AC17C01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660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C712-9B9A-4F2F-BCBF-65A317FDDED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9041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F2C3-1DDF-426D-8A47-CB38B5DD7AB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2577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A842-8904-4497-B5DC-3FCED674E8C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8159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2E74-71A2-446E-ADDE-E5764AFAA81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9748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pPr>
              <a:defRPr/>
            </a:pPr>
            <a:fld id="{7C3AEB53-3CBD-4B75-B728-FFB5958EB5D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900">
          <a:solidFill>
            <a:schemeClr val="tx1"/>
          </a:solidFill>
          <a:latin typeface="+mn-lt"/>
        </a:defRPr>
      </a:lvl2pPr>
      <a:lvl3pPr marL="977900" indent="-2952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00">
          <a:solidFill>
            <a:schemeClr val="tx1"/>
          </a:solidFill>
          <a:latin typeface="+mn-lt"/>
        </a:defRPr>
      </a:lvl3pPr>
      <a:lvl4pPr marL="1270000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038" indent="-2984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file:///C:\Users\&#199;a&#287;da&#351;\Videos\3D-Printed%20Organ%20Models.mp4" TargetMode="External"/><Relationship Id="rId1" Type="http://schemas.microsoft.com/office/2007/relationships/media" Target="file:///C:\Users\&#199;a&#287;da&#351;\Videos\3D-Printed%20Organ%20Models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457199" y="228600"/>
            <a:ext cx="64008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Anatomik Modeller</a:t>
            </a:r>
          </a:p>
        </p:txBody>
      </p:sp>
      <p:pic>
        <p:nvPicPr>
          <p:cNvPr id="35843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175" y="793750"/>
            <a:ext cx="1158875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Belirtme Çizgisi 24"/>
          <p:cNvSpPr/>
          <p:nvPr/>
        </p:nvSpPr>
        <p:spPr>
          <a:xfrm>
            <a:off x="6972300" y="76200"/>
            <a:ext cx="2095500" cy="609600"/>
          </a:xfrm>
          <a:prstGeom prst="wedgeEllipseCallout">
            <a:avLst>
              <a:gd name="adj1" fmla="val -23753"/>
              <a:gd name="adj2" fmla="val 928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tr-TR" sz="1200" b="1" dirty="0">
                <a:solidFill>
                  <a:schemeClr val="accent2"/>
                </a:solidFill>
              </a:rPr>
              <a:t>Ne yapılıyor</a:t>
            </a:r>
          </a:p>
        </p:txBody>
      </p:sp>
      <p:pic>
        <p:nvPicPr>
          <p:cNvPr id="35846" name="Picture 4" descr="anatomical mod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496">
            <a:off x="47625" y="1214438"/>
            <a:ext cx="55340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876800"/>
            <a:ext cx="91328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430463"/>
            <a:ext cx="35417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rbest Form 9"/>
          <p:cNvSpPr/>
          <p:nvPr/>
        </p:nvSpPr>
        <p:spPr>
          <a:xfrm>
            <a:off x="84138" y="5265738"/>
            <a:ext cx="8870950" cy="673100"/>
          </a:xfrm>
          <a:custGeom>
            <a:avLst/>
            <a:gdLst>
              <a:gd name="connsiteX0" fmla="*/ 0 w 8870731"/>
              <a:gd name="connsiteY0" fmla="*/ 31531 h 672662"/>
              <a:gd name="connsiteX1" fmla="*/ 8870731 w 8870731"/>
              <a:gd name="connsiteY1" fmla="*/ 0 h 672662"/>
              <a:gd name="connsiteX2" fmla="*/ 8860220 w 8870731"/>
              <a:gd name="connsiteY2" fmla="*/ 357351 h 672662"/>
              <a:gd name="connsiteX3" fmla="*/ 5602014 w 8870731"/>
              <a:gd name="connsiteY3" fmla="*/ 399393 h 672662"/>
              <a:gd name="connsiteX4" fmla="*/ 5612524 w 8870731"/>
              <a:gd name="connsiteY4" fmla="*/ 672662 h 672662"/>
              <a:gd name="connsiteX5" fmla="*/ 63062 w 8870731"/>
              <a:gd name="connsiteY5" fmla="*/ 662151 h 672662"/>
              <a:gd name="connsiteX6" fmla="*/ 0 w 8870731"/>
              <a:gd name="connsiteY6" fmla="*/ 31531 h 67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0731" h="672662">
                <a:moveTo>
                  <a:pt x="0" y="31531"/>
                </a:moveTo>
                <a:lnTo>
                  <a:pt x="8870731" y="0"/>
                </a:lnTo>
                <a:lnTo>
                  <a:pt x="8860220" y="357351"/>
                </a:lnTo>
                <a:lnTo>
                  <a:pt x="5602014" y="399393"/>
                </a:lnTo>
                <a:lnTo>
                  <a:pt x="5612524" y="672662"/>
                </a:lnTo>
                <a:lnTo>
                  <a:pt x="63062" y="662151"/>
                </a:lnTo>
                <a:lnTo>
                  <a:pt x="0" y="31531"/>
                </a:ln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Serbest Form 10"/>
          <p:cNvSpPr/>
          <p:nvPr/>
        </p:nvSpPr>
        <p:spPr>
          <a:xfrm>
            <a:off x="115888" y="6169025"/>
            <a:ext cx="8859837" cy="631825"/>
          </a:xfrm>
          <a:custGeom>
            <a:avLst/>
            <a:gdLst>
              <a:gd name="connsiteX0" fmla="*/ 7220607 w 8860220"/>
              <a:gd name="connsiteY0" fmla="*/ 315311 h 630621"/>
              <a:gd name="connsiteX1" fmla="*/ 7220607 w 8860220"/>
              <a:gd name="connsiteY1" fmla="*/ 315311 h 630621"/>
              <a:gd name="connsiteX2" fmla="*/ 7231117 w 8860220"/>
              <a:gd name="connsiteY2" fmla="*/ 220718 h 630621"/>
              <a:gd name="connsiteX3" fmla="*/ 7220607 w 8860220"/>
              <a:gd name="connsiteY3" fmla="*/ 157656 h 630621"/>
              <a:gd name="connsiteX4" fmla="*/ 7231117 w 8860220"/>
              <a:gd name="connsiteY4" fmla="*/ 10511 h 630621"/>
              <a:gd name="connsiteX5" fmla="*/ 8860220 w 8860220"/>
              <a:gd name="connsiteY5" fmla="*/ 0 h 630621"/>
              <a:gd name="connsiteX6" fmla="*/ 8839200 w 8860220"/>
              <a:gd name="connsiteY6" fmla="*/ 273269 h 630621"/>
              <a:gd name="connsiteX7" fmla="*/ 6285186 w 8860220"/>
              <a:gd name="connsiteY7" fmla="*/ 346842 h 630621"/>
              <a:gd name="connsiteX8" fmla="*/ 6274676 w 8860220"/>
              <a:gd name="connsiteY8" fmla="*/ 630621 h 630621"/>
              <a:gd name="connsiteX9" fmla="*/ 0 w 8860220"/>
              <a:gd name="connsiteY9" fmla="*/ 620111 h 630621"/>
              <a:gd name="connsiteX10" fmla="*/ 10510 w 8860220"/>
              <a:gd name="connsiteY10" fmla="*/ 304800 h 630621"/>
              <a:gd name="connsiteX11" fmla="*/ 6306207 w 8860220"/>
              <a:gd name="connsiteY11" fmla="*/ 357352 h 630621"/>
              <a:gd name="connsiteX12" fmla="*/ 6274676 w 8860220"/>
              <a:gd name="connsiteY12" fmla="*/ 336331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60220" h="630621">
                <a:moveTo>
                  <a:pt x="7220607" y="315311"/>
                </a:moveTo>
                <a:lnTo>
                  <a:pt x="7220607" y="315311"/>
                </a:lnTo>
                <a:cubicBezTo>
                  <a:pt x="7224110" y="283780"/>
                  <a:pt x="7231117" y="252443"/>
                  <a:pt x="7231117" y="220718"/>
                </a:cubicBezTo>
                <a:cubicBezTo>
                  <a:pt x="7231117" y="199407"/>
                  <a:pt x="7220607" y="157656"/>
                  <a:pt x="7220607" y="157656"/>
                </a:cubicBezTo>
                <a:lnTo>
                  <a:pt x="7231117" y="10511"/>
                </a:lnTo>
                <a:lnTo>
                  <a:pt x="8860220" y="0"/>
                </a:lnTo>
                <a:lnTo>
                  <a:pt x="8839200" y="273269"/>
                </a:lnTo>
                <a:lnTo>
                  <a:pt x="6285186" y="346842"/>
                </a:lnTo>
                <a:lnTo>
                  <a:pt x="6274676" y="630621"/>
                </a:lnTo>
                <a:lnTo>
                  <a:pt x="0" y="620111"/>
                </a:lnTo>
                <a:lnTo>
                  <a:pt x="10510" y="304800"/>
                </a:lnTo>
                <a:lnTo>
                  <a:pt x="6306207" y="357352"/>
                </a:lnTo>
                <a:lnTo>
                  <a:pt x="6274676" y="336331"/>
                </a:lnTo>
              </a:path>
            </a:pathLst>
          </a:custGeom>
          <a:solidFill>
            <a:schemeClr val="accent2">
              <a:alpha val="13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457199" y="228600"/>
            <a:ext cx="64008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Anatomik Modeller</a:t>
            </a:r>
          </a:p>
        </p:txBody>
      </p:sp>
      <p:pic>
        <p:nvPicPr>
          <p:cNvPr id="37891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175" y="793750"/>
            <a:ext cx="1158875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Belirtme Çizgisi 24"/>
          <p:cNvSpPr/>
          <p:nvPr/>
        </p:nvSpPr>
        <p:spPr>
          <a:xfrm>
            <a:off x="6972300" y="76200"/>
            <a:ext cx="2095500" cy="609600"/>
          </a:xfrm>
          <a:prstGeom prst="wedgeEllipseCallout">
            <a:avLst>
              <a:gd name="adj1" fmla="val -23753"/>
              <a:gd name="adj2" fmla="val 928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tr-TR" sz="1200" b="1" dirty="0">
                <a:solidFill>
                  <a:schemeClr val="accent2"/>
                </a:solidFill>
              </a:rPr>
              <a:t>Ne yapabiliriz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5"/>
          <a:srcRect l="30834" t="4878" r="25833" b="7317"/>
          <a:stretch/>
        </p:blipFill>
        <p:spPr>
          <a:xfrm>
            <a:off x="2991918" y="4114800"/>
            <a:ext cx="2406791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5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0" b="10692"/>
          <a:stretch>
            <a:fillRect/>
          </a:stretch>
        </p:blipFill>
        <p:spPr bwMode="auto">
          <a:xfrm>
            <a:off x="5334000" y="4117975"/>
            <a:ext cx="3549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4"/>
          <a:stretch>
            <a:fillRect/>
          </a:stretch>
        </p:blipFill>
        <p:spPr bwMode="auto">
          <a:xfrm>
            <a:off x="485775" y="1374775"/>
            <a:ext cx="57102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5"/>
          <a:stretch>
            <a:fillRect/>
          </a:stretch>
        </p:blipFill>
        <p:spPr bwMode="auto">
          <a:xfrm>
            <a:off x="214313" y="5065713"/>
            <a:ext cx="28416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457199" y="228600"/>
            <a:ext cx="64008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Anatomik Modeller</a:t>
            </a:r>
          </a:p>
        </p:txBody>
      </p:sp>
      <p:pic>
        <p:nvPicPr>
          <p:cNvPr id="39939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175" y="793750"/>
            <a:ext cx="1158875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Belirtme Çizgisi 24"/>
          <p:cNvSpPr/>
          <p:nvPr/>
        </p:nvSpPr>
        <p:spPr>
          <a:xfrm>
            <a:off x="6972300" y="76200"/>
            <a:ext cx="2095500" cy="609600"/>
          </a:xfrm>
          <a:prstGeom prst="wedgeEllipseCallout">
            <a:avLst>
              <a:gd name="adj1" fmla="val -23753"/>
              <a:gd name="adj2" fmla="val 928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tr-TR" sz="1200" b="1" dirty="0">
                <a:solidFill>
                  <a:schemeClr val="accent2"/>
                </a:solidFill>
              </a:rPr>
              <a:t>Ne yapabiliriz</a:t>
            </a:r>
          </a:p>
        </p:txBody>
      </p:sp>
      <p:pic>
        <p:nvPicPr>
          <p:cNvPr id="39942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8"/>
          <a:stretch>
            <a:fillRect/>
          </a:stretch>
        </p:blipFill>
        <p:spPr bwMode="auto">
          <a:xfrm>
            <a:off x="6972300" y="2381250"/>
            <a:ext cx="21717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046538"/>
            <a:ext cx="4197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6513"/>
            <a:ext cx="4724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Resi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87863"/>
            <a:ext cx="237013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457199" y="228600"/>
            <a:ext cx="64008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Anatomik Modeller</a:t>
            </a:r>
          </a:p>
        </p:txBody>
      </p:sp>
      <p:pic>
        <p:nvPicPr>
          <p:cNvPr id="41987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1175" y="793750"/>
            <a:ext cx="1158875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Belirtme Çizgisi 24"/>
          <p:cNvSpPr/>
          <p:nvPr/>
        </p:nvSpPr>
        <p:spPr>
          <a:xfrm>
            <a:off x="6972300" y="76200"/>
            <a:ext cx="2095500" cy="609600"/>
          </a:xfrm>
          <a:prstGeom prst="wedgeEllipseCallout">
            <a:avLst>
              <a:gd name="adj1" fmla="val -23753"/>
              <a:gd name="adj2" fmla="val 928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tr-TR" sz="1200" b="1" dirty="0">
                <a:solidFill>
                  <a:schemeClr val="accent2"/>
                </a:solidFill>
              </a:rPr>
              <a:t>Ne yapabiliriz</a:t>
            </a:r>
          </a:p>
        </p:txBody>
      </p:sp>
      <p:pic>
        <p:nvPicPr>
          <p:cNvPr id="41990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09975"/>
            <a:ext cx="426878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r="22952"/>
          <a:stretch>
            <a:fillRect/>
          </a:stretch>
        </p:blipFill>
        <p:spPr bwMode="auto">
          <a:xfrm>
            <a:off x="3787775" y="1671638"/>
            <a:ext cx="1811338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11288"/>
            <a:ext cx="26463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1481" r="21667"/>
          <a:stretch>
            <a:fillRect/>
          </a:stretch>
        </p:blipFill>
        <p:spPr bwMode="auto">
          <a:xfrm>
            <a:off x="5181600" y="4821238"/>
            <a:ext cx="2720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" descr="3D models and implan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9" r="9665"/>
          <a:stretch>
            <a:fillRect/>
          </a:stretch>
        </p:blipFill>
        <p:spPr bwMode="auto">
          <a:xfrm>
            <a:off x="6019800" y="2254250"/>
            <a:ext cx="2819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>
          <a:xfrm>
            <a:off x="457199" y="228600"/>
            <a:ext cx="64008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Anatomik Modeller</a:t>
            </a:r>
          </a:p>
        </p:txBody>
      </p:sp>
      <p:pic>
        <p:nvPicPr>
          <p:cNvPr id="44035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Resim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1175" y="793750"/>
            <a:ext cx="1158875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Belirtme Çizgisi 24"/>
          <p:cNvSpPr/>
          <p:nvPr/>
        </p:nvSpPr>
        <p:spPr>
          <a:xfrm>
            <a:off x="6972300" y="76200"/>
            <a:ext cx="2095500" cy="609600"/>
          </a:xfrm>
          <a:prstGeom prst="wedgeEllipseCallout">
            <a:avLst>
              <a:gd name="adj1" fmla="val -23753"/>
              <a:gd name="adj2" fmla="val 928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tr-TR" sz="1200" b="1" dirty="0">
                <a:solidFill>
                  <a:schemeClr val="accent2"/>
                </a:solidFill>
              </a:rPr>
              <a:t>Ne yapabiliriz</a:t>
            </a:r>
          </a:p>
        </p:txBody>
      </p:sp>
      <p:pic>
        <p:nvPicPr>
          <p:cNvPr id="5" name="3D-Printed Organ Model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327275"/>
            <a:ext cx="78676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17743</TotalTime>
  <Words>30</Words>
  <Application>Microsoft Office PowerPoint</Application>
  <PresentationFormat>Ekran Gösterisi (4:3)</PresentationFormat>
  <Paragraphs>15</Paragraphs>
  <Slides>5</Slides>
  <Notes>5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Profile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Çağdaş</cp:lastModifiedBy>
  <cp:revision>484</cp:revision>
  <cp:lastPrinted>1601-01-01T00:00:00Z</cp:lastPrinted>
  <dcterms:created xsi:type="dcterms:W3CDTF">1601-01-01T00:00:00Z</dcterms:created>
  <dcterms:modified xsi:type="dcterms:W3CDTF">2019-12-23T08:11:37Z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