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6" r:id="rId6"/>
    <p:sldId id="267" r:id="rId7"/>
    <p:sldId id="268" r:id="rId8"/>
    <p:sldId id="259" r:id="rId9"/>
    <p:sldId id="26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50" d="100"/>
          <a:sy n="50" d="100"/>
        </p:scale>
        <p:origin x="-1638" y="-4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26985A-5B53-4AAF-8FCE-C3BA99CAAF40}"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tr-TR"/>
        </a:p>
      </dgm:t>
    </dgm:pt>
    <dgm:pt modelId="{715B523F-91C7-4A7B-B11F-E0D7D1745BD1}">
      <dgm:prSet phldrT="[Metin]" custT="1"/>
      <dgm:spPr/>
      <dgm:t>
        <a:bodyPr/>
        <a:lstStyle/>
        <a:p>
          <a:r>
            <a:rPr lang="tr-TR" sz="2000" dirty="0" smtClean="0"/>
            <a:t>Ana fonksiyonlar</a:t>
          </a:r>
          <a:endParaRPr lang="tr-TR" sz="2000" dirty="0"/>
        </a:p>
      </dgm:t>
    </dgm:pt>
    <dgm:pt modelId="{B19956C2-A16B-49A5-8AEF-C60150F2CB35}" type="parTrans" cxnId="{B457BA46-5F0B-483D-8BD1-E1028C994174}">
      <dgm:prSet/>
      <dgm:spPr/>
      <dgm:t>
        <a:bodyPr/>
        <a:lstStyle/>
        <a:p>
          <a:endParaRPr lang="tr-TR"/>
        </a:p>
      </dgm:t>
    </dgm:pt>
    <dgm:pt modelId="{0EA63B3C-A2F1-4521-B850-7C7A6C362B5B}" type="sibTrans" cxnId="{B457BA46-5F0B-483D-8BD1-E1028C994174}">
      <dgm:prSet/>
      <dgm:spPr/>
      <dgm:t>
        <a:bodyPr/>
        <a:lstStyle/>
        <a:p>
          <a:endParaRPr lang="tr-TR"/>
        </a:p>
      </dgm:t>
    </dgm:pt>
    <dgm:pt modelId="{41457B59-B346-43AE-B844-3CF7D28A4895}">
      <dgm:prSet phldrT="[Metin]" custT="1"/>
      <dgm:spPr/>
      <dgm:t>
        <a:bodyPr/>
        <a:lstStyle/>
        <a:p>
          <a:r>
            <a:rPr lang="tr-TR" sz="2000" dirty="0" smtClean="0"/>
            <a:t>Toplama</a:t>
          </a:r>
          <a:endParaRPr lang="tr-TR" sz="2000" dirty="0"/>
        </a:p>
      </dgm:t>
    </dgm:pt>
    <dgm:pt modelId="{3D3B11F3-BC3E-406D-8F45-DDDD2AACE4A8}" type="parTrans" cxnId="{1C8C4697-5DA8-4FB6-98FD-0F04E1952270}">
      <dgm:prSet/>
      <dgm:spPr/>
      <dgm:t>
        <a:bodyPr/>
        <a:lstStyle/>
        <a:p>
          <a:endParaRPr lang="tr-TR"/>
        </a:p>
      </dgm:t>
    </dgm:pt>
    <dgm:pt modelId="{4221EA50-4C22-4D33-A1EE-5107727A2BD5}" type="sibTrans" cxnId="{1C8C4697-5DA8-4FB6-98FD-0F04E1952270}">
      <dgm:prSet/>
      <dgm:spPr/>
      <dgm:t>
        <a:bodyPr/>
        <a:lstStyle/>
        <a:p>
          <a:endParaRPr lang="tr-TR"/>
        </a:p>
      </dgm:t>
    </dgm:pt>
    <dgm:pt modelId="{7D86BEAF-BB58-4DBA-A6C1-A4F98904655A}">
      <dgm:prSet phldrT="[Metin]" custT="1"/>
      <dgm:spPr/>
      <dgm:t>
        <a:bodyPr/>
        <a:lstStyle/>
        <a:p>
          <a:r>
            <a:rPr lang="tr-TR" sz="2000" dirty="0" smtClean="0"/>
            <a:t>İşleme</a:t>
          </a:r>
          <a:endParaRPr lang="tr-TR" sz="2000" dirty="0"/>
        </a:p>
      </dgm:t>
    </dgm:pt>
    <dgm:pt modelId="{7B8529F8-5B92-4CEA-A6E5-CBB7F56FEE61}" type="parTrans" cxnId="{2C3942BA-2E23-4F7B-991D-3E9E3B7AEB66}">
      <dgm:prSet/>
      <dgm:spPr/>
      <dgm:t>
        <a:bodyPr/>
        <a:lstStyle/>
        <a:p>
          <a:endParaRPr lang="tr-TR"/>
        </a:p>
      </dgm:t>
    </dgm:pt>
    <dgm:pt modelId="{151CEE40-13FC-4A89-A2A3-A80C1A99FB11}" type="sibTrans" cxnId="{2C3942BA-2E23-4F7B-991D-3E9E3B7AEB66}">
      <dgm:prSet/>
      <dgm:spPr/>
      <dgm:t>
        <a:bodyPr/>
        <a:lstStyle/>
        <a:p>
          <a:endParaRPr lang="tr-TR"/>
        </a:p>
      </dgm:t>
    </dgm:pt>
    <dgm:pt modelId="{A3FBE2E1-4966-4ACF-A410-97FABD00A1C1}">
      <dgm:prSet phldrT="[Metin]" custT="1"/>
      <dgm:spPr/>
      <dgm:t>
        <a:bodyPr/>
        <a:lstStyle/>
        <a:p>
          <a:r>
            <a:rPr lang="tr-TR" sz="2000" dirty="0" smtClean="0"/>
            <a:t>Yardımcı fonksiyonlar</a:t>
          </a:r>
          <a:endParaRPr lang="tr-TR" sz="2000" dirty="0"/>
        </a:p>
      </dgm:t>
    </dgm:pt>
    <dgm:pt modelId="{A4E19AC1-FC3C-4E10-A67A-812393E0E5F7}" type="parTrans" cxnId="{6CCC4BCB-3F6E-4A90-BF26-484FB3D2B7B7}">
      <dgm:prSet/>
      <dgm:spPr/>
      <dgm:t>
        <a:bodyPr/>
        <a:lstStyle/>
        <a:p>
          <a:endParaRPr lang="tr-TR"/>
        </a:p>
      </dgm:t>
    </dgm:pt>
    <dgm:pt modelId="{B6FBE437-8A68-4C30-92DE-7C3C330DF265}" type="sibTrans" cxnId="{6CCC4BCB-3F6E-4A90-BF26-484FB3D2B7B7}">
      <dgm:prSet/>
      <dgm:spPr/>
      <dgm:t>
        <a:bodyPr/>
        <a:lstStyle/>
        <a:p>
          <a:endParaRPr lang="tr-TR"/>
        </a:p>
      </dgm:t>
    </dgm:pt>
    <dgm:pt modelId="{700F9B9F-327D-4D84-B4F9-1F2BAC24527A}">
      <dgm:prSet phldrT="[Metin]" custT="1"/>
      <dgm:spPr/>
      <dgm:t>
        <a:bodyPr/>
        <a:lstStyle/>
        <a:p>
          <a:r>
            <a:rPr lang="tr-TR" sz="2000" dirty="0" smtClean="0"/>
            <a:t>Hasat</a:t>
          </a:r>
          <a:endParaRPr lang="tr-TR" sz="2000" dirty="0"/>
        </a:p>
      </dgm:t>
    </dgm:pt>
    <dgm:pt modelId="{F62C9B68-AD95-4BEE-9F82-36A88892456A}" type="parTrans" cxnId="{7110326B-319D-49DA-908B-16A383464438}">
      <dgm:prSet/>
      <dgm:spPr/>
      <dgm:t>
        <a:bodyPr/>
        <a:lstStyle/>
        <a:p>
          <a:endParaRPr lang="tr-TR"/>
        </a:p>
      </dgm:t>
    </dgm:pt>
    <dgm:pt modelId="{3009F302-AE29-4117-947B-734C287969DD}" type="sibTrans" cxnId="{7110326B-319D-49DA-908B-16A383464438}">
      <dgm:prSet/>
      <dgm:spPr/>
      <dgm:t>
        <a:bodyPr/>
        <a:lstStyle/>
        <a:p>
          <a:endParaRPr lang="tr-TR"/>
        </a:p>
      </dgm:t>
    </dgm:pt>
    <dgm:pt modelId="{D5C1EE1F-EB18-4206-A792-DA4A299A6F03}">
      <dgm:prSet phldrT="[Metin]" custT="1"/>
      <dgm:spPr/>
      <dgm:t>
        <a:bodyPr/>
        <a:lstStyle/>
        <a:p>
          <a:r>
            <a:rPr lang="tr-TR" sz="2000" dirty="0" smtClean="0"/>
            <a:t>Riskin göze alınması</a:t>
          </a:r>
          <a:endParaRPr lang="tr-TR" sz="2000" dirty="0"/>
        </a:p>
      </dgm:t>
    </dgm:pt>
    <dgm:pt modelId="{5DDAA3C8-2FE0-4EF7-B4FA-A8FBA0C5B263}" type="parTrans" cxnId="{36EAFFEE-933C-4554-A672-A464978101F1}">
      <dgm:prSet/>
      <dgm:spPr/>
      <dgm:t>
        <a:bodyPr/>
        <a:lstStyle/>
        <a:p>
          <a:endParaRPr lang="tr-TR"/>
        </a:p>
      </dgm:t>
    </dgm:pt>
    <dgm:pt modelId="{3A2150B0-8AD0-468C-8A56-23FE6F139232}" type="sibTrans" cxnId="{36EAFFEE-933C-4554-A672-A464978101F1}">
      <dgm:prSet/>
      <dgm:spPr/>
      <dgm:t>
        <a:bodyPr/>
        <a:lstStyle/>
        <a:p>
          <a:endParaRPr lang="tr-TR"/>
        </a:p>
      </dgm:t>
    </dgm:pt>
    <dgm:pt modelId="{A15E5706-EF51-42CF-B268-B3515C885EE7}">
      <dgm:prSet phldrT="[Metin]" custT="1"/>
      <dgm:spPr/>
      <dgm:t>
        <a:bodyPr/>
        <a:lstStyle/>
        <a:p>
          <a:r>
            <a:rPr lang="tr-TR" sz="2000" dirty="0" smtClean="0"/>
            <a:t>Dağıtım</a:t>
          </a:r>
          <a:endParaRPr lang="tr-TR" sz="2000" dirty="0"/>
        </a:p>
      </dgm:t>
    </dgm:pt>
    <dgm:pt modelId="{1728050F-D3E5-4415-A679-9028CF47BEBB}" type="parTrans" cxnId="{E932B678-9575-4C80-A254-24AC2AC0AABD}">
      <dgm:prSet/>
      <dgm:spPr/>
      <dgm:t>
        <a:bodyPr/>
        <a:lstStyle/>
        <a:p>
          <a:endParaRPr lang="tr-TR"/>
        </a:p>
      </dgm:t>
    </dgm:pt>
    <dgm:pt modelId="{4ED15058-ACC7-4F74-A5DA-834894D5D8CC}" type="sibTrans" cxnId="{E932B678-9575-4C80-A254-24AC2AC0AABD}">
      <dgm:prSet/>
      <dgm:spPr/>
      <dgm:t>
        <a:bodyPr/>
        <a:lstStyle/>
        <a:p>
          <a:endParaRPr lang="tr-TR"/>
        </a:p>
      </dgm:t>
    </dgm:pt>
    <dgm:pt modelId="{D35778A5-F99F-4ED9-9C61-2A7F6A7431BD}">
      <dgm:prSet phldrT="[Metin]"/>
      <dgm:spPr/>
      <dgm:t>
        <a:bodyPr/>
        <a:lstStyle/>
        <a:p>
          <a:r>
            <a:rPr lang="tr-TR" dirty="0" smtClean="0"/>
            <a:t>Dereceleme, standardizasyon, kalite kontrol</a:t>
          </a:r>
          <a:endParaRPr lang="tr-TR" dirty="0"/>
        </a:p>
      </dgm:t>
    </dgm:pt>
    <dgm:pt modelId="{8C3B7DA1-CF0E-4484-ADB7-31BF707BA089}" type="parTrans" cxnId="{FBAAC80C-818E-465A-9217-A7C175D551A0}">
      <dgm:prSet/>
      <dgm:spPr/>
      <dgm:t>
        <a:bodyPr/>
        <a:lstStyle/>
        <a:p>
          <a:endParaRPr lang="tr-TR"/>
        </a:p>
      </dgm:t>
    </dgm:pt>
    <dgm:pt modelId="{CAE95A19-49EB-4CA6-891F-F12D354663F3}" type="sibTrans" cxnId="{FBAAC80C-818E-465A-9217-A7C175D551A0}">
      <dgm:prSet/>
      <dgm:spPr/>
      <dgm:t>
        <a:bodyPr/>
        <a:lstStyle/>
        <a:p>
          <a:endParaRPr lang="tr-TR"/>
        </a:p>
      </dgm:t>
    </dgm:pt>
    <dgm:pt modelId="{DAD65FF7-214F-4419-8649-C6492BBDE9EF}">
      <dgm:prSet phldrT="[Metin]" custT="1"/>
      <dgm:spPr/>
      <dgm:t>
        <a:bodyPr/>
        <a:lstStyle/>
        <a:p>
          <a:r>
            <a:rPr lang="tr-TR" sz="2000" dirty="0" smtClean="0"/>
            <a:t>Ambalajlama- etiketleme</a:t>
          </a:r>
          <a:endParaRPr lang="tr-TR" sz="2000" dirty="0"/>
        </a:p>
      </dgm:t>
    </dgm:pt>
    <dgm:pt modelId="{E2D0070B-68E3-46A4-9F3B-308C56BB663B}" type="parTrans" cxnId="{B27B7BCA-130A-4273-9CD7-F4484299A602}">
      <dgm:prSet/>
      <dgm:spPr/>
      <dgm:t>
        <a:bodyPr/>
        <a:lstStyle/>
        <a:p>
          <a:endParaRPr lang="tr-TR"/>
        </a:p>
      </dgm:t>
    </dgm:pt>
    <dgm:pt modelId="{FB54F8C1-C8B1-4215-A176-E515166C8574}" type="sibTrans" cxnId="{B27B7BCA-130A-4273-9CD7-F4484299A602}">
      <dgm:prSet/>
      <dgm:spPr/>
      <dgm:t>
        <a:bodyPr/>
        <a:lstStyle/>
        <a:p>
          <a:endParaRPr lang="tr-TR"/>
        </a:p>
      </dgm:t>
    </dgm:pt>
    <dgm:pt modelId="{25FA8A8E-9FD8-4BC6-A2DC-D7ABA5EA7BA8}">
      <dgm:prSet phldrT="[Metin]" custT="1"/>
      <dgm:spPr/>
      <dgm:t>
        <a:bodyPr/>
        <a:lstStyle/>
        <a:p>
          <a:r>
            <a:rPr lang="tr-TR" sz="2000" dirty="0" smtClean="0"/>
            <a:t>Fiyat oluşumu</a:t>
          </a:r>
          <a:endParaRPr lang="tr-TR" sz="2000" dirty="0"/>
        </a:p>
      </dgm:t>
    </dgm:pt>
    <dgm:pt modelId="{1FBAF217-A7C8-436D-B17F-2AC1CE961324}" type="parTrans" cxnId="{C4835F3D-7349-4E3B-81CA-187BEB1B47A5}">
      <dgm:prSet/>
      <dgm:spPr/>
      <dgm:t>
        <a:bodyPr/>
        <a:lstStyle/>
        <a:p>
          <a:endParaRPr lang="tr-TR"/>
        </a:p>
      </dgm:t>
    </dgm:pt>
    <dgm:pt modelId="{A4B30713-5406-43E7-8D85-48D251799524}" type="sibTrans" cxnId="{C4835F3D-7349-4E3B-81CA-187BEB1B47A5}">
      <dgm:prSet/>
      <dgm:spPr/>
      <dgm:t>
        <a:bodyPr/>
        <a:lstStyle/>
        <a:p>
          <a:endParaRPr lang="tr-TR"/>
        </a:p>
      </dgm:t>
    </dgm:pt>
    <dgm:pt modelId="{AC9E739F-1CD4-49C3-BA9D-A4400D87F7DC}">
      <dgm:prSet phldrT="[Metin]" custT="1"/>
      <dgm:spPr/>
      <dgm:t>
        <a:bodyPr/>
        <a:lstStyle/>
        <a:p>
          <a:r>
            <a:rPr lang="tr-TR" sz="2000" dirty="0" smtClean="0"/>
            <a:t>Taşıma</a:t>
          </a:r>
          <a:endParaRPr lang="tr-TR" sz="2000" dirty="0"/>
        </a:p>
      </dgm:t>
    </dgm:pt>
    <dgm:pt modelId="{022867AA-5BBA-4F0A-87ED-C19E6A3F7C47}" type="parTrans" cxnId="{24B33531-48A0-4AC3-9CEF-F21297E83E02}">
      <dgm:prSet/>
      <dgm:spPr/>
      <dgm:t>
        <a:bodyPr/>
        <a:lstStyle/>
        <a:p>
          <a:endParaRPr lang="tr-TR"/>
        </a:p>
      </dgm:t>
    </dgm:pt>
    <dgm:pt modelId="{85A952EC-6E34-4B97-93EF-A7AEFC743408}" type="sibTrans" cxnId="{24B33531-48A0-4AC3-9CEF-F21297E83E02}">
      <dgm:prSet/>
      <dgm:spPr/>
      <dgm:t>
        <a:bodyPr/>
        <a:lstStyle/>
        <a:p>
          <a:endParaRPr lang="tr-TR"/>
        </a:p>
      </dgm:t>
    </dgm:pt>
    <dgm:pt modelId="{D2D637E3-CC72-459F-A587-A15DB26B6CA7}">
      <dgm:prSet phldrT="[Metin]" custT="1"/>
      <dgm:spPr/>
      <dgm:t>
        <a:bodyPr/>
        <a:lstStyle/>
        <a:p>
          <a:r>
            <a:rPr lang="tr-TR" sz="2000" dirty="0" smtClean="0"/>
            <a:t>Depolama</a:t>
          </a:r>
          <a:endParaRPr lang="tr-TR" sz="2000" dirty="0"/>
        </a:p>
      </dgm:t>
    </dgm:pt>
    <dgm:pt modelId="{3EFB18D9-4083-4341-B065-2F6FC3811897}" type="parTrans" cxnId="{119F328D-02B9-4F52-BBDB-F4A312B4716E}">
      <dgm:prSet/>
      <dgm:spPr/>
      <dgm:t>
        <a:bodyPr/>
        <a:lstStyle/>
        <a:p>
          <a:endParaRPr lang="tr-TR"/>
        </a:p>
      </dgm:t>
    </dgm:pt>
    <dgm:pt modelId="{94286AF7-903E-43E8-9CC0-20538AE42119}" type="sibTrans" cxnId="{119F328D-02B9-4F52-BBDB-F4A312B4716E}">
      <dgm:prSet/>
      <dgm:spPr/>
      <dgm:t>
        <a:bodyPr/>
        <a:lstStyle/>
        <a:p>
          <a:endParaRPr lang="tr-TR"/>
        </a:p>
      </dgm:t>
    </dgm:pt>
    <dgm:pt modelId="{AD1C89F6-2BAD-406A-A8D4-63126ED9015A}">
      <dgm:prSet phldrT="[Metin]" custT="1"/>
      <dgm:spPr/>
      <dgm:t>
        <a:bodyPr/>
        <a:lstStyle/>
        <a:p>
          <a:r>
            <a:rPr lang="tr-TR" sz="1600" dirty="0" smtClean="0"/>
            <a:t>Muhasebe  işlerinin yapılması-kayıt tutulması</a:t>
          </a:r>
          <a:endParaRPr lang="tr-TR" sz="1600" dirty="0"/>
        </a:p>
      </dgm:t>
    </dgm:pt>
    <dgm:pt modelId="{5E951087-6DFF-4B18-9465-16B63FF4D413}" type="parTrans" cxnId="{0A35F08D-F657-4F7F-A70D-25F4804D3825}">
      <dgm:prSet/>
      <dgm:spPr/>
      <dgm:t>
        <a:bodyPr/>
        <a:lstStyle/>
        <a:p>
          <a:endParaRPr lang="tr-TR"/>
        </a:p>
      </dgm:t>
    </dgm:pt>
    <dgm:pt modelId="{054FE084-52E5-422C-9A86-8E6F18E6CCAD}" type="sibTrans" cxnId="{0A35F08D-F657-4F7F-A70D-25F4804D3825}">
      <dgm:prSet/>
      <dgm:spPr/>
      <dgm:t>
        <a:bodyPr/>
        <a:lstStyle/>
        <a:p>
          <a:endParaRPr lang="tr-TR"/>
        </a:p>
      </dgm:t>
    </dgm:pt>
    <dgm:pt modelId="{E071DD11-3119-4DF8-9056-9086F7387739}">
      <dgm:prSet phldrT="[Metin]" custT="1"/>
      <dgm:spPr/>
      <dgm:t>
        <a:bodyPr/>
        <a:lstStyle/>
        <a:p>
          <a:r>
            <a:rPr lang="tr-TR" sz="2000" dirty="0" smtClean="0"/>
            <a:t>Satış</a:t>
          </a:r>
          <a:endParaRPr lang="tr-TR" sz="2000" dirty="0"/>
        </a:p>
      </dgm:t>
    </dgm:pt>
    <dgm:pt modelId="{46531573-3E53-4D66-9330-FE4D1F7885F9}" type="parTrans" cxnId="{ABE6DA13-5D86-47C3-B1EA-E981960A9AF8}">
      <dgm:prSet/>
      <dgm:spPr/>
      <dgm:t>
        <a:bodyPr/>
        <a:lstStyle/>
        <a:p>
          <a:endParaRPr lang="tr-TR"/>
        </a:p>
      </dgm:t>
    </dgm:pt>
    <dgm:pt modelId="{8A9F201C-6CC4-4804-818A-2103744C49C6}" type="sibTrans" cxnId="{ABE6DA13-5D86-47C3-B1EA-E981960A9AF8}">
      <dgm:prSet/>
      <dgm:spPr/>
      <dgm:t>
        <a:bodyPr/>
        <a:lstStyle/>
        <a:p>
          <a:endParaRPr lang="tr-TR"/>
        </a:p>
      </dgm:t>
    </dgm:pt>
    <dgm:pt modelId="{354B8BBD-F278-48CC-B051-06F803F5BC17}">
      <dgm:prSet phldrT="[Metin]" custT="1"/>
      <dgm:spPr/>
      <dgm:t>
        <a:bodyPr/>
        <a:lstStyle/>
        <a:p>
          <a:r>
            <a:rPr lang="tr-TR" sz="2000" dirty="0" smtClean="0"/>
            <a:t>Talep yaratma</a:t>
          </a:r>
          <a:endParaRPr lang="tr-TR" sz="2000" dirty="0"/>
        </a:p>
      </dgm:t>
    </dgm:pt>
    <dgm:pt modelId="{E3D53C88-7F20-417A-BB96-46A9272235F3}" type="parTrans" cxnId="{67170C28-4AC6-4F24-9AA7-02884C542289}">
      <dgm:prSet/>
      <dgm:spPr/>
      <dgm:t>
        <a:bodyPr/>
        <a:lstStyle/>
        <a:p>
          <a:endParaRPr lang="tr-TR"/>
        </a:p>
      </dgm:t>
    </dgm:pt>
    <dgm:pt modelId="{880C67CB-1762-4067-BDA2-EDB5468B869F}" type="sibTrans" cxnId="{67170C28-4AC6-4F24-9AA7-02884C542289}">
      <dgm:prSet/>
      <dgm:spPr/>
      <dgm:t>
        <a:bodyPr/>
        <a:lstStyle/>
        <a:p>
          <a:endParaRPr lang="tr-TR"/>
        </a:p>
      </dgm:t>
    </dgm:pt>
    <dgm:pt modelId="{9423C002-E61A-4975-BD7D-E13442EC2744}" type="pres">
      <dgm:prSet presAssocID="{0726985A-5B53-4AAF-8FCE-C3BA99CAAF40}" presName="diagram" presStyleCnt="0">
        <dgm:presLayoutVars>
          <dgm:chPref val="1"/>
          <dgm:dir/>
          <dgm:animOne val="branch"/>
          <dgm:animLvl val="lvl"/>
          <dgm:resizeHandles/>
        </dgm:presLayoutVars>
      </dgm:prSet>
      <dgm:spPr/>
      <dgm:t>
        <a:bodyPr/>
        <a:lstStyle/>
        <a:p>
          <a:endParaRPr lang="tr-TR"/>
        </a:p>
      </dgm:t>
    </dgm:pt>
    <dgm:pt modelId="{4AE34200-D104-4376-9CD2-E1E3F31A8E4E}" type="pres">
      <dgm:prSet presAssocID="{715B523F-91C7-4A7B-B11F-E0D7D1745BD1}" presName="root" presStyleCnt="0"/>
      <dgm:spPr/>
    </dgm:pt>
    <dgm:pt modelId="{0A9F7257-AA58-4D29-9806-AD77E3AE9175}" type="pres">
      <dgm:prSet presAssocID="{715B523F-91C7-4A7B-B11F-E0D7D1745BD1}" presName="rootComposite" presStyleCnt="0"/>
      <dgm:spPr/>
    </dgm:pt>
    <dgm:pt modelId="{512571A5-CBA0-4347-AA71-28BB06B4431D}" type="pres">
      <dgm:prSet presAssocID="{715B523F-91C7-4A7B-B11F-E0D7D1745BD1}" presName="rootText" presStyleLbl="node1" presStyleIdx="0" presStyleCnt="2" custAng="10800000" custFlipVert="1" custScaleX="354309" custScaleY="232675"/>
      <dgm:spPr/>
      <dgm:t>
        <a:bodyPr/>
        <a:lstStyle/>
        <a:p>
          <a:endParaRPr lang="tr-TR"/>
        </a:p>
      </dgm:t>
    </dgm:pt>
    <dgm:pt modelId="{9F8D7C91-ED9F-4ACE-B81F-EB73B630499B}" type="pres">
      <dgm:prSet presAssocID="{715B523F-91C7-4A7B-B11F-E0D7D1745BD1}" presName="rootConnector" presStyleLbl="node1" presStyleIdx="0" presStyleCnt="2"/>
      <dgm:spPr/>
      <dgm:t>
        <a:bodyPr/>
        <a:lstStyle/>
        <a:p>
          <a:endParaRPr lang="tr-TR"/>
        </a:p>
      </dgm:t>
    </dgm:pt>
    <dgm:pt modelId="{6AA60CBF-671B-437C-A80E-81C97CADB39F}" type="pres">
      <dgm:prSet presAssocID="{715B523F-91C7-4A7B-B11F-E0D7D1745BD1}" presName="childShape" presStyleCnt="0"/>
      <dgm:spPr/>
    </dgm:pt>
    <dgm:pt modelId="{81FFD4E0-3633-4E14-94FE-781FF3E34688}" type="pres">
      <dgm:prSet presAssocID="{3D3B11F3-BC3E-406D-8F45-DDDD2AACE4A8}" presName="Name13" presStyleLbl="parChTrans1D2" presStyleIdx="0" presStyleCnt="13"/>
      <dgm:spPr/>
      <dgm:t>
        <a:bodyPr/>
        <a:lstStyle/>
        <a:p>
          <a:endParaRPr lang="tr-TR"/>
        </a:p>
      </dgm:t>
    </dgm:pt>
    <dgm:pt modelId="{14005BE5-CECE-4862-BE53-561F673E231A}" type="pres">
      <dgm:prSet presAssocID="{41457B59-B346-43AE-B844-3CF7D28A4895}" presName="childText" presStyleLbl="bgAcc1" presStyleIdx="0" presStyleCnt="13" custScaleX="393496" custScaleY="108942">
        <dgm:presLayoutVars>
          <dgm:bulletEnabled val="1"/>
        </dgm:presLayoutVars>
      </dgm:prSet>
      <dgm:spPr/>
      <dgm:t>
        <a:bodyPr/>
        <a:lstStyle/>
        <a:p>
          <a:endParaRPr lang="tr-TR"/>
        </a:p>
      </dgm:t>
    </dgm:pt>
    <dgm:pt modelId="{92BA3BA9-4B7A-4F1B-B042-882D1DCD2E3F}" type="pres">
      <dgm:prSet presAssocID="{7B8529F8-5B92-4CEA-A6E5-CBB7F56FEE61}" presName="Name13" presStyleLbl="parChTrans1D2" presStyleIdx="1" presStyleCnt="13"/>
      <dgm:spPr/>
      <dgm:t>
        <a:bodyPr/>
        <a:lstStyle/>
        <a:p>
          <a:endParaRPr lang="tr-TR"/>
        </a:p>
      </dgm:t>
    </dgm:pt>
    <dgm:pt modelId="{B050BEE1-0973-4D08-8AFE-856A59243964}" type="pres">
      <dgm:prSet presAssocID="{7D86BEAF-BB58-4DBA-A6C1-A4F98904655A}" presName="childText" presStyleLbl="bgAcc1" presStyleIdx="1" presStyleCnt="13" custScaleX="367580" custScaleY="81014">
        <dgm:presLayoutVars>
          <dgm:bulletEnabled val="1"/>
        </dgm:presLayoutVars>
      </dgm:prSet>
      <dgm:spPr/>
      <dgm:t>
        <a:bodyPr/>
        <a:lstStyle/>
        <a:p>
          <a:endParaRPr lang="tr-TR"/>
        </a:p>
      </dgm:t>
    </dgm:pt>
    <dgm:pt modelId="{148F534D-4E23-4C8A-8173-0A6844912D60}" type="pres">
      <dgm:prSet presAssocID="{1728050F-D3E5-4415-A679-9028CF47BEBB}" presName="Name13" presStyleLbl="parChTrans1D2" presStyleIdx="2" presStyleCnt="13"/>
      <dgm:spPr/>
      <dgm:t>
        <a:bodyPr/>
        <a:lstStyle/>
        <a:p>
          <a:endParaRPr lang="tr-TR"/>
        </a:p>
      </dgm:t>
    </dgm:pt>
    <dgm:pt modelId="{922577A3-4BC5-4FA1-86E3-120F8F13E369}" type="pres">
      <dgm:prSet presAssocID="{A15E5706-EF51-42CF-B268-B3515C885EE7}" presName="childText" presStyleLbl="bgAcc1" presStyleIdx="2" presStyleCnt="13" custScaleX="388016" custScaleY="74682">
        <dgm:presLayoutVars>
          <dgm:bulletEnabled val="1"/>
        </dgm:presLayoutVars>
      </dgm:prSet>
      <dgm:spPr/>
      <dgm:t>
        <a:bodyPr/>
        <a:lstStyle/>
        <a:p>
          <a:endParaRPr lang="tr-TR"/>
        </a:p>
      </dgm:t>
    </dgm:pt>
    <dgm:pt modelId="{955BCE6B-CB34-4563-B295-3B8DA76D5991}" type="pres">
      <dgm:prSet presAssocID="{A3FBE2E1-4966-4ACF-A410-97FABD00A1C1}" presName="root" presStyleCnt="0"/>
      <dgm:spPr/>
    </dgm:pt>
    <dgm:pt modelId="{835FCDE0-1351-4201-8EC0-EC25BF42D026}" type="pres">
      <dgm:prSet presAssocID="{A3FBE2E1-4966-4ACF-A410-97FABD00A1C1}" presName="rootComposite" presStyleCnt="0"/>
      <dgm:spPr/>
    </dgm:pt>
    <dgm:pt modelId="{2271967E-ACAE-4CD0-9DA5-3C2445170600}" type="pres">
      <dgm:prSet presAssocID="{A3FBE2E1-4966-4ACF-A410-97FABD00A1C1}" presName="rootText" presStyleLbl="node1" presStyleIdx="1" presStyleCnt="2" custScaleX="344967" custScaleY="238857"/>
      <dgm:spPr/>
      <dgm:t>
        <a:bodyPr/>
        <a:lstStyle/>
        <a:p>
          <a:endParaRPr lang="tr-TR"/>
        </a:p>
      </dgm:t>
    </dgm:pt>
    <dgm:pt modelId="{91EA8FCF-3D27-415B-8222-85958A7CFCC7}" type="pres">
      <dgm:prSet presAssocID="{A3FBE2E1-4966-4ACF-A410-97FABD00A1C1}" presName="rootConnector" presStyleLbl="node1" presStyleIdx="1" presStyleCnt="2"/>
      <dgm:spPr/>
      <dgm:t>
        <a:bodyPr/>
        <a:lstStyle/>
        <a:p>
          <a:endParaRPr lang="tr-TR"/>
        </a:p>
      </dgm:t>
    </dgm:pt>
    <dgm:pt modelId="{EB9FCF9D-568A-4BC4-AD26-5F88778F8D59}" type="pres">
      <dgm:prSet presAssocID="{A3FBE2E1-4966-4ACF-A410-97FABD00A1C1}" presName="childShape" presStyleCnt="0"/>
      <dgm:spPr/>
    </dgm:pt>
    <dgm:pt modelId="{6F240152-4059-4756-83E5-71A137AE811C}" type="pres">
      <dgm:prSet presAssocID="{F62C9B68-AD95-4BEE-9F82-36A88892456A}" presName="Name13" presStyleLbl="parChTrans1D2" presStyleIdx="3" presStyleCnt="13"/>
      <dgm:spPr/>
      <dgm:t>
        <a:bodyPr/>
        <a:lstStyle/>
        <a:p>
          <a:endParaRPr lang="tr-TR"/>
        </a:p>
      </dgm:t>
    </dgm:pt>
    <dgm:pt modelId="{B527F890-B9F2-4382-A78F-B0AE949EE835}" type="pres">
      <dgm:prSet presAssocID="{700F9B9F-327D-4D84-B4F9-1F2BAC24527A}" presName="childText" presStyleLbl="bgAcc1" presStyleIdx="3" presStyleCnt="13" custScaleX="436998" custScaleY="58582">
        <dgm:presLayoutVars>
          <dgm:bulletEnabled val="1"/>
        </dgm:presLayoutVars>
      </dgm:prSet>
      <dgm:spPr/>
      <dgm:t>
        <a:bodyPr/>
        <a:lstStyle/>
        <a:p>
          <a:endParaRPr lang="tr-TR"/>
        </a:p>
      </dgm:t>
    </dgm:pt>
    <dgm:pt modelId="{39E06715-3308-47B5-A2B5-8C0204AF18EF}" type="pres">
      <dgm:prSet presAssocID="{8C3B7DA1-CF0E-4484-ADB7-31BF707BA089}" presName="Name13" presStyleLbl="parChTrans1D2" presStyleIdx="4" presStyleCnt="13"/>
      <dgm:spPr/>
      <dgm:t>
        <a:bodyPr/>
        <a:lstStyle/>
        <a:p>
          <a:endParaRPr lang="tr-TR"/>
        </a:p>
      </dgm:t>
    </dgm:pt>
    <dgm:pt modelId="{4347F59D-C499-4EF5-A1E9-235B543AB692}" type="pres">
      <dgm:prSet presAssocID="{D35778A5-F99F-4ED9-9C61-2A7F6A7431BD}" presName="childText" presStyleLbl="bgAcc1" presStyleIdx="4" presStyleCnt="13" custScaleX="711242" custScaleY="111534">
        <dgm:presLayoutVars>
          <dgm:bulletEnabled val="1"/>
        </dgm:presLayoutVars>
      </dgm:prSet>
      <dgm:spPr/>
      <dgm:t>
        <a:bodyPr/>
        <a:lstStyle/>
        <a:p>
          <a:endParaRPr lang="tr-TR"/>
        </a:p>
      </dgm:t>
    </dgm:pt>
    <dgm:pt modelId="{E358D4DB-B2B9-4027-85C3-CBF03E0059AB}" type="pres">
      <dgm:prSet presAssocID="{E2D0070B-68E3-46A4-9F3B-308C56BB663B}" presName="Name13" presStyleLbl="parChTrans1D2" presStyleIdx="5" presStyleCnt="13"/>
      <dgm:spPr/>
      <dgm:t>
        <a:bodyPr/>
        <a:lstStyle/>
        <a:p>
          <a:endParaRPr lang="tr-TR"/>
        </a:p>
      </dgm:t>
    </dgm:pt>
    <dgm:pt modelId="{A9593609-E094-4EDF-A1E5-4C7BCA8208C0}" type="pres">
      <dgm:prSet presAssocID="{DAD65FF7-214F-4419-8649-C6492BBDE9EF}" presName="childText" presStyleLbl="bgAcc1" presStyleIdx="5" presStyleCnt="13" custScaleX="766047" custScaleY="98817">
        <dgm:presLayoutVars>
          <dgm:bulletEnabled val="1"/>
        </dgm:presLayoutVars>
      </dgm:prSet>
      <dgm:spPr/>
      <dgm:t>
        <a:bodyPr/>
        <a:lstStyle/>
        <a:p>
          <a:endParaRPr lang="tr-TR"/>
        </a:p>
      </dgm:t>
    </dgm:pt>
    <dgm:pt modelId="{CD3A8AA7-C8A2-481B-9EF7-1156281C6BEC}" type="pres">
      <dgm:prSet presAssocID="{1FBAF217-A7C8-436D-B17F-2AC1CE961324}" presName="Name13" presStyleLbl="parChTrans1D2" presStyleIdx="6" presStyleCnt="13"/>
      <dgm:spPr/>
      <dgm:t>
        <a:bodyPr/>
        <a:lstStyle/>
        <a:p>
          <a:endParaRPr lang="tr-TR"/>
        </a:p>
      </dgm:t>
    </dgm:pt>
    <dgm:pt modelId="{A076367A-D7F3-47C0-9FBC-7E1042D1D831}" type="pres">
      <dgm:prSet presAssocID="{25FA8A8E-9FD8-4BC6-A2DC-D7ABA5EA7BA8}" presName="childText" presStyleLbl="bgAcc1" presStyleIdx="6" presStyleCnt="13" custScaleX="696251" custScaleY="106383" custLinFactNeighborX="-6531" custLinFactNeighborY="-13622">
        <dgm:presLayoutVars>
          <dgm:bulletEnabled val="1"/>
        </dgm:presLayoutVars>
      </dgm:prSet>
      <dgm:spPr/>
      <dgm:t>
        <a:bodyPr/>
        <a:lstStyle/>
        <a:p>
          <a:endParaRPr lang="tr-TR"/>
        </a:p>
      </dgm:t>
    </dgm:pt>
    <dgm:pt modelId="{758D6EE7-A909-46B1-9C46-EDF47F43C717}" type="pres">
      <dgm:prSet presAssocID="{022867AA-5BBA-4F0A-87ED-C19E6A3F7C47}" presName="Name13" presStyleLbl="parChTrans1D2" presStyleIdx="7" presStyleCnt="13"/>
      <dgm:spPr/>
      <dgm:t>
        <a:bodyPr/>
        <a:lstStyle/>
        <a:p>
          <a:endParaRPr lang="tr-TR"/>
        </a:p>
      </dgm:t>
    </dgm:pt>
    <dgm:pt modelId="{C0FDCD0D-6A69-4760-B710-F3083B15F13A}" type="pres">
      <dgm:prSet presAssocID="{AC9E739F-1CD4-49C3-BA9D-A4400D87F7DC}" presName="childText" presStyleLbl="bgAcc1" presStyleIdx="7" presStyleCnt="13" custAng="10800000" custFlipVert="1" custScaleX="701965" custScaleY="57412" custLinFactNeighborX="-18937" custLinFactNeighborY="4359">
        <dgm:presLayoutVars>
          <dgm:bulletEnabled val="1"/>
        </dgm:presLayoutVars>
      </dgm:prSet>
      <dgm:spPr/>
      <dgm:t>
        <a:bodyPr/>
        <a:lstStyle/>
        <a:p>
          <a:endParaRPr lang="tr-TR"/>
        </a:p>
      </dgm:t>
    </dgm:pt>
    <dgm:pt modelId="{641CAA6B-A9E3-462B-8F08-EE9A4B8CC823}" type="pres">
      <dgm:prSet presAssocID="{3EFB18D9-4083-4341-B065-2F6FC3811897}" presName="Name13" presStyleLbl="parChTrans1D2" presStyleIdx="8" presStyleCnt="13"/>
      <dgm:spPr/>
      <dgm:t>
        <a:bodyPr/>
        <a:lstStyle/>
        <a:p>
          <a:endParaRPr lang="tr-TR"/>
        </a:p>
      </dgm:t>
    </dgm:pt>
    <dgm:pt modelId="{AB40C342-367A-4A3E-AB54-D66B2173265F}" type="pres">
      <dgm:prSet presAssocID="{D2D637E3-CC72-459F-A587-A15DB26B6CA7}" presName="childText" presStyleLbl="bgAcc1" presStyleIdx="8" presStyleCnt="13" custScaleX="570924" custScaleY="115349">
        <dgm:presLayoutVars>
          <dgm:bulletEnabled val="1"/>
        </dgm:presLayoutVars>
      </dgm:prSet>
      <dgm:spPr/>
      <dgm:t>
        <a:bodyPr/>
        <a:lstStyle/>
        <a:p>
          <a:endParaRPr lang="tr-TR"/>
        </a:p>
      </dgm:t>
    </dgm:pt>
    <dgm:pt modelId="{6C10966B-FAC1-4BCC-AD1C-5CB2DA70C068}" type="pres">
      <dgm:prSet presAssocID="{5DDAA3C8-2FE0-4EF7-B4FA-A8FBA0C5B263}" presName="Name13" presStyleLbl="parChTrans1D2" presStyleIdx="9" presStyleCnt="13"/>
      <dgm:spPr/>
      <dgm:t>
        <a:bodyPr/>
        <a:lstStyle/>
        <a:p>
          <a:endParaRPr lang="tr-TR"/>
        </a:p>
      </dgm:t>
    </dgm:pt>
    <dgm:pt modelId="{F5BF3271-6634-4A5B-92B6-DB97779A3C3A}" type="pres">
      <dgm:prSet presAssocID="{D5C1EE1F-EB18-4206-A792-DA4A299A6F03}" presName="childText" presStyleLbl="bgAcc1" presStyleIdx="9" presStyleCnt="13" custScaleX="671784" custScaleY="56621">
        <dgm:presLayoutVars>
          <dgm:bulletEnabled val="1"/>
        </dgm:presLayoutVars>
      </dgm:prSet>
      <dgm:spPr/>
      <dgm:t>
        <a:bodyPr/>
        <a:lstStyle/>
        <a:p>
          <a:endParaRPr lang="tr-TR"/>
        </a:p>
      </dgm:t>
    </dgm:pt>
    <dgm:pt modelId="{EB3872A6-61AA-45F2-82ED-C8B614FA91E6}" type="pres">
      <dgm:prSet presAssocID="{5E951087-6DFF-4B18-9465-16B63FF4D413}" presName="Name13" presStyleLbl="parChTrans1D2" presStyleIdx="10" presStyleCnt="13"/>
      <dgm:spPr/>
      <dgm:t>
        <a:bodyPr/>
        <a:lstStyle/>
        <a:p>
          <a:endParaRPr lang="tr-TR"/>
        </a:p>
      </dgm:t>
    </dgm:pt>
    <dgm:pt modelId="{68687CC4-429F-4B77-B834-B0613223DE75}" type="pres">
      <dgm:prSet presAssocID="{AD1C89F6-2BAD-406A-A8D4-63126ED9015A}" presName="childText" presStyleLbl="bgAcc1" presStyleIdx="10" presStyleCnt="13" custScaleX="673118" custScaleY="71799">
        <dgm:presLayoutVars>
          <dgm:bulletEnabled val="1"/>
        </dgm:presLayoutVars>
      </dgm:prSet>
      <dgm:spPr/>
      <dgm:t>
        <a:bodyPr/>
        <a:lstStyle/>
        <a:p>
          <a:endParaRPr lang="tr-TR"/>
        </a:p>
      </dgm:t>
    </dgm:pt>
    <dgm:pt modelId="{C55BC459-A60C-46BD-B708-301AD7D09F8D}" type="pres">
      <dgm:prSet presAssocID="{46531573-3E53-4D66-9330-FE4D1F7885F9}" presName="Name13" presStyleLbl="parChTrans1D2" presStyleIdx="11" presStyleCnt="13"/>
      <dgm:spPr/>
      <dgm:t>
        <a:bodyPr/>
        <a:lstStyle/>
        <a:p>
          <a:endParaRPr lang="tr-TR"/>
        </a:p>
      </dgm:t>
    </dgm:pt>
    <dgm:pt modelId="{6C2DA60D-084A-4816-88E8-CA4D5E05C093}" type="pres">
      <dgm:prSet presAssocID="{E071DD11-3119-4DF8-9056-9086F7387739}" presName="childText" presStyleLbl="bgAcc1" presStyleIdx="11" presStyleCnt="13" custScaleX="620112" custScaleY="99693">
        <dgm:presLayoutVars>
          <dgm:bulletEnabled val="1"/>
        </dgm:presLayoutVars>
      </dgm:prSet>
      <dgm:spPr/>
      <dgm:t>
        <a:bodyPr/>
        <a:lstStyle/>
        <a:p>
          <a:endParaRPr lang="tr-TR"/>
        </a:p>
      </dgm:t>
    </dgm:pt>
    <dgm:pt modelId="{F4FAF7F5-237F-4DCF-88B7-58AB34AD281F}" type="pres">
      <dgm:prSet presAssocID="{E3D53C88-7F20-417A-BB96-46A9272235F3}" presName="Name13" presStyleLbl="parChTrans1D2" presStyleIdx="12" presStyleCnt="13"/>
      <dgm:spPr/>
      <dgm:t>
        <a:bodyPr/>
        <a:lstStyle/>
        <a:p>
          <a:endParaRPr lang="tr-TR"/>
        </a:p>
      </dgm:t>
    </dgm:pt>
    <dgm:pt modelId="{51315796-9D01-41AF-BD21-625EBC388FC3}" type="pres">
      <dgm:prSet presAssocID="{354B8BBD-F278-48CC-B051-06F803F5BC17}" presName="childText" presStyleLbl="bgAcc1" presStyleIdx="12" presStyleCnt="13" custAng="10800000" custFlipVert="1" custScaleX="726105" custScaleY="100179">
        <dgm:presLayoutVars>
          <dgm:bulletEnabled val="1"/>
        </dgm:presLayoutVars>
      </dgm:prSet>
      <dgm:spPr/>
      <dgm:t>
        <a:bodyPr/>
        <a:lstStyle/>
        <a:p>
          <a:endParaRPr lang="tr-TR"/>
        </a:p>
      </dgm:t>
    </dgm:pt>
  </dgm:ptLst>
  <dgm:cxnLst>
    <dgm:cxn modelId="{BBB637E2-0F7F-4C9E-85CC-FCD3324A35BB}" type="presOf" srcId="{F62C9B68-AD95-4BEE-9F82-36A88892456A}" destId="{6F240152-4059-4756-83E5-71A137AE811C}" srcOrd="0" destOrd="0" presId="urn:microsoft.com/office/officeart/2005/8/layout/hierarchy3"/>
    <dgm:cxn modelId="{24B33531-48A0-4AC3-9CEF-F21297E83E02}" srcId="{A3FBE2E1-4966-4ACF-A410-97FABD00A1C1}" destId="{AC9E739F-1CD4-49C3-BA9D-A4400D87F7DC}" srcOrd="4" destOrd="0" parTransId="{022867AA-5BBA-4F0A-87ED-C19E6A3F7C47}" sibTransId="{85A952EC-6E34-4B97-93EF-A7AEFC743408}"/>
    <dgm:cxn modelId="{711DF4BA-584D-4E25-B8C3-AC1649D54BC0}" type="presOf" srcId="{715B523F-91C7-4A7B-B11F-E0D7D1745BD1}" destId="{9F8D7C91-ED9F-4ACE-B81F-EB73B630499B}" srcOrd="1" destOrd="0" presId="urn:microsoft.com/office/officeart/2005/8/layout/hierarchy3"/>
    <dgm:cxn modelId="{50CFCDE6-E4A0-474D-8721-EF155FA36FA8}" type="presOf" srcId="{D35778A5-F99F-4ED9-9C61-2A7F6A7431BD}" destId="{4347F59D-C499-4EF5-A1E9-235B543AB692}" srcOrd="0" destOrd="0" presId="urn:microsoft.com/office/officeart/2005/8/layout/hierarchy3"/>
    <dgm:cxn modelId="{C4835F3D-7349-4E3B-81CA-187BEB1B47A5}" srcId="{A3FBE2E1-4966-4ACF-A410-97FABD00A1C1}" destId="{25FA8A8E-9FD8-4BC6-A2DC-D7ABA5EA7BA8}" srcOrd="3" destOrd="0" parTransId="{1FBAF217-A7C8-436D-B17F-2AC1CE961324}" sibTransId="{A4B30713-5406-43E7-8D85-48D251799524}"/>
    <dgm:cxn modelId="{B27B7BCA-130A-4273-9CD7-F4484299A602}" srcId="{A3FBE2E1-4966-4ACF-A410-97FABD00A1C1}" destId="{DAD65FF7-214F-4419-8649-C6492BBDE9EF}" srcOrd="2" destOrd="0" parTransId="{E2D0070B-68E3-46A4-9F3B-308C56BB663B}" sibTransId="{FB54F8C1-C8B1-4215-A176-E515166C8574}"/>
    <dgm:cxn modelId="{5F7C60E5-EF43-4EAD-A16B-CF8BA406B06A}" type="presOf" srcId="{1FBAF217-A7C8-436D-B17F-2AC1CE961324}" destId="{CD3A8AA7-C8A2-481B-9EF7-1156281C6BEC}" srcOrd="0" destOrd="0" presId="urn:microsoft.com/office/officeart/2005/8/layout/hierarchy3"/>
    <dgm:cxn modelId="{AF1AC157-C67F-4C23-87D7-672B0495FC1A}" type="presOf" srcId="{700F9B9F-327D-4D84-B4F9-1F2BAC24527A}" destId="{B527F890-B9F2-4382-A78F-B0AE949EE835}" srcOrd="0" destOrd="0" presId="urn:microsoft.com/office/officeart/2005/8/layout/hierarchy3"/>
    <dgm:cxn modelId="{2EDEFAF1-574C-4851-B0FC-9F565290E058}" type="presOf" srcId="{0726985A-5B53-4AAF-8FCE-C3BA99CAAF40}" destId="{9423C002-E61A-4975-BD7D-E13442EC2744}" srcOrd="0" destOrd="0" presId="urn:microsoft.com/office/officeart/2005/8/layout/hierarchy3"/>
    <dgm:cxn modelId="{119F328D-02B9-4F52-BBDB-F4A312B4716E}" srcId="{A3FBE2E1-4966-4ACF-A410-97FABD00A1C1}" destId="{D2D637E3-CC72-459F-A587-A15DB26B6CA7}" srcOrd="5" destOrd="0" parTransId="{3EFB18D9-4083-4341-B065-2F6FC3811897}" sibTransId="{94286AF7-903E-43E8-9CC0-20538AE42119}"/>
    <dgm:cxn modelId="{36EAFFEE-933C-4554-A672-A464978101F1}" srcId="{A3FBE2E1-4966-4ACF-A410-97FABD00A1C1}" destId="{D5C1EE1F-EB18-4206-A792-DA4A299A6F03}" srcOrd="6" destOrd="0" parTransId="{5DDAA3C8-2FE0-4EF7-B4FA-A8FBA0C5B263}" sibTransId="{3A2150B0-8AD0-468C-8A56-23FE6F139232}"/>
    <dgm:cxn modelId="{533CF4EB-9FCF-4AF4-897E-C96D53469816}" type="presOf" srcId="{41457B59-B346-43AE-B844-3CF7D28A4895}" destId="{14005BE5-CECE-4862-BE53-561F673E231A}" srcOrd="0" destOrd="0" presId="urn:microsoft.com/office/officeart/2005/8/layout/hierarchy3"/>
    <dgm:cxn modelId="{ECA4EFBC-C444-4845-9965-21D6716EE3E9}" type="presOf" srcId="{354B8BBD-F278-48CC-B051-06F803F5BC17}" destId="{51315796-9D01-41AF-BD21-625EBC388FC3}" srcOrd="0" destOrd="0" presId="urn:microsoft.com/office/officeart/2005/8/layout/hierarchy3"/>
    <dgm:cxn modelId="{6DDD26E9-0035-49B1-8ACC-4FB33079D39D}" type="presOf" srcId="{E2D0070B-68E3-46A4-9F3B-308C56BB663B}" destId="{E358D4DB-B2B9-4027-85C3-CBF03E0059AB}" srcOrd="0" destOrd="0" presId="urn:microsoft.com/office/officeart/2005/8/layout/hierarchy3"/>
    <dgm:cxn modelId="{0BA4AEC1-4615-4A22-A2A9-FD074FBD777E}" type="presOf" srcId="{715B523F-91C7-4A7B-B11F-E0D7D1745BD1}" destId="{512571A5-CBA0-4347-AA71-28BB06B4431D}" srcOrd="0" destOrd="0" presId="urn:microsoft.com/office/officeart/2005/8/layout/hierarchy3"/>
    <dgm:cxn modelId="{5CD23045-A0C2-4DA6-96DC-F20F86792613}" type="presOf" srcId="{D5C1EE1F-EB18-4206-A792-DA4A299A6F03}" destId="{F5BF3271-6634-4A5B-92B6-DB97779A3C3A}" srcOrd="0" destOrd="0" presId="urn:microsoft.com/office/officeart/2005/8/layout/hierarchy3"/>
    <dgm:cxn modelId="{7F8AB570-3304-4CEA-808D-EFD7D3AFB03D}" type="presOf" srcId="{A15E5706-EF51-42CF-B268-B3515C885EE7}" destId="{922577A3-4BC5-4FA1-86E3-120F8F13E369}" srcOrd="0" destOrd="0" presId="urn:microsoft.com/office/officeart/2005/8/layout/hierarchy3"/>
    <dgm:cxn modelId="{0A35F08D-F657-4F7F-A70D-25F4804D3825}" srcId="{A3FBE2E1-4966-4ACF-A410-97FABD00A1C1}" destId="{AD1C89F6-2BAD-406A-A8D4-63126ED9015A}" srcOrd="7" destOrd="0" parTransId="{5E951087-6DFF-4B18-9465-16B63FF4D413}" sibTransId="{054FE084-52E5-422C-9A86-8E6F18E6CCAD}"/>
    <dgm:cxn modelId="{1C8C4697-5DA8-4FB6-98FD-0F04E1952270}" srcId="{715B523F-91C7-4A7B-B11F-E0D7D1745BD1}" destId="{41457B59-B346-43AE-B844-3CF7D28A4895}" srcOrd="0" destOrd="0" parTransId="{3D3B11F3-BC3E-406D-8F45-DDDD2AACE4A8}" sibTransId="{4221EA50-4C22-4D33-A1EE-5107727A2BD5}"/>
    <dgm:cxn modelId="{2C3942BA-2E23-4F7B-991D-3E9E3B7AEB66}" srcId="{715B523F-91C7-4A7B-B11F-E0D7D1745BD1}" destId="{7D86BEAF-BB58-4DBA-A6C1-A4F98904655A}" srcOrd="1" destOrd="0" parTransId="{7B8529F8-5B92-4CEA-A6E5-CBB7F56FEE61}" sibTransId="{151CEE40-13FC-4A89-A2A3-A80C1A99FB11}"/>
    <dgm:cxn modelId="{8F4A03A1-A97E-4E6C-BAF4-878AD036BC4D}" type="presOf" srcId="{5DDAA3C8-2FE0-4EF7-B4FA-A8FBA0C5B263}" destId="{6C10966B-FAC1-4BCC-AD1C-5CB2DA70C068}" srcOrd="0" destOrd="0" presId="urn:microsoft.com/office/officeart/2005/8/layout/hierarchy3"/>
    <dgm:cxn modelId="{FBAAC80C-818E-465A-9217-A7C175D551A0}" srcId="{A3FBE2E1-4966-4ACF-A410-97FABD00A1C1}" destId="{D35778A5-F99F-4ED9-9C61-2A7F6A7431BD}" srcOrd="1" destOrd="0" parTransId="{8C3B7DA1-CF0E-4484-ADB7-31BF707BA089}" sibTransId="{CAE95A19-49EB-4CA6-891F-F12D354663F3}"/>
    <dgm:cxn modelId="{8691C326-3729-469A-9CB3-BCC9551461FA}" type="presOf" srcId="{5E951087-6DFF-4B18-9465-16B63FF4D413}" destId="{EB3872A6-61AA-45F2-82ED-C8B614FA91E6}" srcOrd="0" destOrd="0" presId="urn:microsoft.com/office/officeart/2005/8/layout/hierarchy3"/>
    <dgm:cxn modelId="{DCD47360-9A6D-44DA-BB27-839B4ACBA48B}" type="presOf" srcId="{DAD65FF7-214F-4419-8649-C6492BBDE9EF}" destId="{A9593609-E094-4EDF-A1E5-4C7BCA8208C0}" srcOrd="0" destOrd="0" presId="urn:microsoft.com/office/officeart/2005/8/layout/hierarchy3"/>
    <dgm:cxn modelId="{8716BC3F-75F6-4D18-8880-04A447D7E505}" type="presOf" srcId="{022867AA-5BBA-4F0A-87ED-C19E6A3F7C47}" destId="{758D6EE7-A909-46B1-9C46-EDF47F43C717}" srcOrd="0" destOrd="0" presId="urn:microsoft.com/office/officeart/2005/8/layout/hierarchy3"/>
    <dgm:cxn modelId="{99A87DD5-82D4-4BB3-811F-FE07BFA3488F}" type="presOf" srcId="{46531573-3E53-4D66-9330-FE4D1F7885F9}" destId="{C55BC459-A60C-46BD-B708-301AD7D09F8D}" srcOrd="0" destOrd="0" presId="urn:microsoft.com/office/officeart/2005/8/layout/hierarchy3"/>
    <dgm:cxn modelId="{67170C28-4AC6-4F24-9AA7-02884C542289}" srcId="{A3FBE2E1-4966-4ACF-A410-97FABD00A1C1}" destId="{354B8BBD-F278-48CC-B051-06F803F5BC17}" srcOrd="9" destOrd="0" parTransId="{E3D53C88-7F20-417A-BB96-46A9272235F3}" sibTransId="{880C67CB-1762-4067-BDA2-EDB5468B869F}"/>
    <dgm:cxn modelId="{424BDB07-83AB-4B55-983A-64AB84EBD040}" type="presOf" srcId="{8C3B7DA1-CF0E-4484-ADB7-31BF707BA089}" destId="{39E06715-3308-47B5-A2B5-8C0204AF18EF}" srcOrd="0" destOrd="0" presId="urn:microsoft.com/office/officeart/2005/8/layout/hierarchy3"/>
    <dgm:cxn modelId="{AA63DCF1-90A4-47E7-AB38-6F3CBB32E124}" type="presOf" srcId="{AD1C89F6-2BAD-406A-A8D4-63126ED9015A}" destId="{68687CC4-429F-4B77-B834-B0613223DE75}" srcOrd="0" destOrd="0" presId="urn:microsoft.com/office/officeart/2005/8/layout/hierarchy3"/>
    <dgm:cxn modelId="{DC7F21A0-7D66-44EB-BCEB-4F6351BF27F0}" type="presOf" srcId="{E071DD11-3119-4DF8-9056-9086F7387739}" destId="{6C2DA60D-084A-4816-88E8-CA4D5E05C093}" srcOrd="0" destOrd="0" presId="urn:microsoft.com/office/officeart/2005/8/layout/hierarchy3"/>
    <dgm:cxn modelId="{E932B678-9575-4C80-A254-24AC2AC0AABD}" srcId="{715B523F-91C7-4A7B-B11F-E0D7D1745BD1}" destId="{A15E5706-EF51-42CF-B268-B3515C885EE7}" srcOrd="2" destOrd="0" parTransId="{1728050F-D3E5-4415-A679-9028CF47BEBB}" sibTransId="{4ED15058-ACC7-4F74-A5DA-834894D5D8CC}"/>
    <dgm:cxn modelId="{66B7C105-980E-43C2-BE0B-2F23D834C6F4}" type="presOf" srcId="{D2D637E3-CC72-459F-A587-A15DB26B6CA7}" destId="{AB40C342-367A-4A3E-AB54-D66B2173265F}" srcOrd="0" destOrd="0" presId="urn:microsoft.com/office/officeart/2005/8/layout/hierarchy3"/>
    <dgm:cxn modelId="{D66F1B0F-8A85-44FC-B629-EBE94E896432}" type="presOf" srcId="{25FA8A8E-9FD8-4BC6-A2DC-D7ABA5EA7BA8}" destId="{A076367A-D7F3-47C0-9FBC-7E1042D1D831}" srcOrd="0" destOrd="0" presId="urn:microsoft.com/office/officeart/2005/8/layout/hierarchy3"/>
    <dgm:cxn modelId="{AEE9DB66-91FA-4417-A5D1-435DB309E9C0}" type="presOf" srcId="{E3D53C88-7F20-417A-BB96-46A9272235F3}" destId="{F4FAF7F5-237F-4DCF-88B7-58AB34AD281F}" srcOrd="0" destOrd="0" presId="urn:microsoft.com/office/officeart/2005/8/layout/hierarchy3"/>
    <dgm:cxn modelId="{CC681646-410B-4225-BFB5-887E2B669BC3}" type="presOf" srcId="{3EFB18D9-4083-4341-B065-2F6FC3811897}" destId="{641CAA6B-A9E3-462B-8F08-EE9A4B8CC823}" srcOrd="0" destOrd="0" presId="urn:microsoft.com/office/officeart/2005/8/layout/hierarchy3"/>
    <dgm:cxn modelId="{47A44F5D-5EA0-4AA6-93F6-00B99C60D13C}" type="presOf" srcId="{A3FBE2E1-4966-4ACF-A410-97FABD00A1C1}" destId="{91EA8FCF-3D27-415B-8222-85958A7CFCC7}" srcOrd="1" destOrd="0" presId="urn:microsoft.com/office/officeart/2005/8/layout/hierarchy3"/>
    <dgm:cxn modelId="{59EB15BA-F328-4773-B01F-4EA53E9D24B9}" type="presOf" srcId="{7D86BEAF-BB58-4DBA-A6C1-A4F98904655A}" destId="{B050BEE1-0973-4D08-8AFE-856A59243964}" srcOrd="0" destOrd="0" presId="urn:microsoft.com/office/officeart/2005/8/layout/hierarchy3"/>
    <dgm:cxn modelId="{DDF7DE50-4D23-42AE-823E-3430518A7696}" type="presOf" srcId="{1728050F-D3E5-4415-A679-9028CF47BEBB}" destId="{148F534D-4E23-4C8A-8173-0A6844912D60}" srcOrd="0" destOrd="0" presId="urn:microsoft.com/office/officeart/2005/8/layout/hierarchy3"/>
    <dgm:cxn modelId="{8A7246EB-43A8-4645-ABA6-4E4802624286}" type="presOf" srcId="{7B8529F8-5B92-4CEA-A6E5-CBB7F56FEE61}" destId="{92BA3BA9-4B7A-4F1B-B042-882D1DCD2E3F}" srcOrd="0" destOrd="0" presId="urn:microsoft.com/office/officeart/2005/8/layout/hierarchy3"/>
    <dgm:cxn modelId="{5DD44C4E-8514-42E0-9E6E-58FCC593CC32}" type="presOf" srcId="{AC9E739F-1CD4-49C3-BA9D-A4400D87F7DC}" destId="{C0FDCD0D-6A69-4760-B710-F3083B15F13A}" srcOrd="0" destOrd="0" presId="urn:microsoft.com/office/officeart/2005/8/layout/hierarchy3"/>
    <dgm:cxn modelId="{ABE6DA13-5D86-47C3-B1EA-E981960A9AF8}" srcId="{A3FBE2E1-4966-4ACF-A410-97FABD00A1C1}" destId="{E071DD11-3119-4DF8-9056-9086F7387739}" srcOrd="8" destOrd="0" parTransId="{46531573-3E53-4D66-9330-FE4D1F7885F9}" sibTransId="{8A9F201C-6CC4-4804-818A-2103744C49C6}"/>
    <dgm:cxn modelId="{7110326B-319D-49DA-908B-16A383464438}" srcId="{A3FBE2E1-4966-4ACF-A410-97FABD00A1C1}" destId="{700F9B9F-327D-4D84-B4F9-1F2BAC24527A}" srcOrd="0" destOrd="0" parTransId="{F62C9B68-AD95-4BEE-9F82-36A88892456A}" sibTransId="{3009F302-AE29-4117-947B-734C287969DD}"/>
    <dgm:cxn modelId="{6CCC4BCB-3F6E-4A90-BF26-484FB3D2B7B7}" srcId="{0726985A-5B53-4AAF-8FCE-C3BA99CAAF40}" destId="{A3FBE2E1-4966-4ACF-A410-97FABD00A1C1}" srcOrd="1" destOrd="0" parTransId="{A4E19AC1-FC3C-4E10-A67A-812393E0E5F7}" sibTransId="{B6FBE437-8A68-4C30-92DE-7C3C330DF265}"/>
    <dgm:cxn modelId="{B457BA46-5F0B-483D-8BD1-E1028C994174}" srcId="{0726985A-5B53-4AAF-8FCE-C3BA99CAAF40}" destId="{715B523F-91C7-4A7B-B11F-E0D7D1745BD1}" srcOrd="0" destOrd="0" parTransId="{B19956C2-A16B-49A5-8AEF-C60150F2CB35}" sibTransId="{0EA63B3C-A2F1-4521-B850-7C7A6C362B5B}"/>
    <dgm:cxn modelId="{26FD6690-96F2-4033-BDB3-24D2B64CAC37}" type="presOf" srcId="{3D3B11F3-BC3E-406D-8F45-DDDD2AACE4A8}" destId="{81FFD4E0-3633-4E14-94FE-781FF3E34688}" srcOrd="0" destOrd="0" presId="urn:microsoft.com/office/officeart/2005/8/layout/hierarchy3"/>
    <dgm:cxn modelId="{B019A2C8-28CA-4074-93D4-82428EDCCFDC}" type="presOf" srcId="{A3FBE2E1-4966-4ACF-A410-97FABD00A1C1}" destId="{2271967E-ACAE-4CD0-9DA5-3C2445170600}" srcOrd="0" destOrd="0" presId="urn:microsoft.com/office/officeart/2005/8/layout/hierarchy3"/>
    <dgm:cxn modelId="{90D76E41-08BE-45CA-B43B-D41C9AFD78D1}" type="presParOf" srcId="{9423C002-E61A-4975-BD7D-E13442EC2744}" destId="{4AE34200-D104-4376-9CD2-E1E3F31A8E4E}" srcOrd="0" destOrd="0" presId="urn:microsoft.com/office/officeart/2005/8/layout/hierarchy3"/>
    <dgm:cxn modelId="{3725E958-6882-4C67-8B26-721560B19C81}" type="presParOf" srcId="{4AE34200-D104-4376-9CD2-E1E3F31A8E4E}" destId="{0A9F7257-AA58-4D29-9806-AD77E3AE9175}" srcOrd="0" destOrd="0" presId="urn:microsoft.com/office/officeart/2005/8/layout/hierarchy3"/>
    <dgm:cxn modelId="{D3FE3F6F-7EBB-43AF-9094-9A5CE3D850FA}" type="presParOf" srcId="{0A9F7257-AA58-4D29-9806-AD77E3AE9175}" destId="{512571A5-CBA0-4347-AA71-28BB06B4431D}" srcOrd="0" destOrd="0" presId="urn:microsoft.com/office/officeart/2005/8/layout/hierarchy3"/>
    <dgm:cxn modelId="{3B9C5AAF-4AB6-4CC5-B9BC-90C6093019A5}" type="presParOf" srcId="{0A9F7257-AA58-4D29-9806-AD77E3AE9175}" destId="{9F8D7C91-ED9F-4ACE-B81F-EB73B630499B}" srcOrd="1" destOrd="0" presId="urn:microsoft.com/office/officeart/2005/8/layout/hierarchy3"/>
    <dgm:cxn modelId="{3F3A3FDD-9988-402B-BBBB-472CC3941F80}" type="presParOf" srcId="{4AE34200-D104-4376-9CD2-E1E3F31A8E4E}" destId="{6AA60CBF-671B-437C-A80E-81C97CADB39F}" srcOrd="1" destOrd="0" presId="urn:microsoft.com/office/officeart/2005/8/layout/hierarchy3"/>
    <dgm:cxn modelId="{A733DA48-7425-4653-A8C4-D7124C050994}" type="presParOf" srcId="{6AA60CBF-671B-437C-A80E-81C97CADB39F}" destId="{81FFD4E0-3633-4E14-94FE-781FF3E34688}" srcOrd="0" destOrd="0" presId="urn:microsoft.com/office/officeart/2005/8/layout/hierarchy3"/>
    <dgm:cxn modelId="{ADBA5668-C110-4572-934D-6F780CC2BF76}" type="presParOf" srcId="{6AA60CBF-671B-437C-A80E-81C97CADB39F}" destId="{14005BE5-CECE-4862-BE53-561F673E231A}" srcOrd="1" destOrd="0" presId="urn:microsoft.com/office/officeart/2005/8/layout/hierarchy3"/>
    <dgm:cxn modelId="{5536B461-0EDC-4719-929A-8C6501DE09CA}" type="presParOf" srcId="{6AA60CBF-671B-437C-A80E-81C97CADB39F}" destId="{92BA3BA9-4B7A-4F1B-B042-882D1DCD2E3F}" srcOrd="2" destOrd="0" presId="urn:microsoft.com/office/officeart/2005/8/layout/hierarchy3"/>
    <dgm:cxn modelId="{54E0DA23-F3BA-4F32-BAF0-2140DAA59D6F}" type="presParOf" srcId="{6AA60CBF-671B-437C-A80E-81C97CADB39F}" destId="{B050BEE1-0973-4D08-8AFE-856A59243964}" srcOrd="3" destOrd="0" presId="urn:microsoft.com/office/officeart/2005/8/layout/hierarchy3"/>
    <dgm:cxn modelId="{4FA3B125-0404-494C-8623-36F3EA003C90}" type="presParOf" srcId="{6AA60CBF-671B-437C-A80E-81C97CADB39F}" destId="{148F534D-4E23-4C8A-8173-0A6844912D60}" srcOrd="4" destOrd="0" presId="urn:microsoft.com/office/officeart/2005/8/layout/hierarchy3"/>
    <dgm:cxn modelId="{76B9F29D-0A8A-44E4-83B6-9B0DAD88C21F}" type="presParOf" srcId="{6AA60CBF-671B-437C-A80E-81C97CADB39F}" destId="{922577A3-4BC5-4FA1-86E3-120F8F13E369}" srcOrd="5" destOrd="0" presId="urn:microsoft.com/office/officeart/2005/8/layout/hierarchy3"/>
    <dgm:cxn modelId="{863904E4-65B9-4FB1-ABAB-9BCD111CE83E}" type="presParOf" srcId="{9423C002-E61A-4975-BD7D-E13442EC2744}" destId="{955BCE6B-CB34-4563-B295-3B8DA76D5991}" srcOrd="1" destOrd="0" presId="urn:microsoft.com/office/officeart/2005/8/layout/hierarchy3"/>
    <dgm:cxn modelId="{EF53C403-CD52-4960-B8B0-77975EEF804A}" type="presParOf" srcId="{955BCE6B-CB34-4563-B295-3B8DA76D5991}" destId="{835FCDE0-1351-4201-8EC0-EC25BF42D026}" srcOrd="0" destOrd="0" presId="urn:microsoft.com/office/officeart/2005/8/layout/hierarchy3"/>
    <dgm:cxn modelId="{DA337AA5-297A-46EA-A2B8-CDB1F2E8EAB7}" type="presParOf" srcId="{835FCDE0-1351-4201-8EC0-EC25BF42D026}" destId="{2271967E-ACAE-4CD0-9DA5-3C2445170600}" srcOrd="0" destOrd="0" presId="urn:microsoft.com/office/officeart/2005/8/layout/hierarchy3"/>
    <dgm:cxn modelId="{F50443C5-BAAF-409B-85C7-EEEA46434D1E}" type="presParOf" srcId="{835FCDE0-1351-4201-8EC0-EC25BF42D026}" destId="{91EA8FCF-3D27-415B-8222-85958A7CFCC7}" srcOrd="1" destOrd="0" presId="urn:microsoft.com/office/officeart/2005/8/layout/hierarchy3"/>
    <dgm:cxn modelId="{03BC24C3-5B0D-484D-A6BA-822698A5203A}" type="presParOf" srcId="{955BCE6B-CB34-4563-B295-3B8DA76D5991}" destId="{EB9FCF9D-568A-4BC4-AD26-5F88778F8D59}" srcOrd="1" destOrd="0" presId="urn:microsoft.com/office/officeart/2005/8/layout/hierarchy3"/>
    <dgm:cxn modelId="{3E69687E-AF70-4BCB-BE5B-15350CE1D107}" type="presParOf" srcId="{EB9FCF9D-568A-4BC4-AD26-5F88778F8D59}" destId="{6F240152-4059-4756-83E5-71A137AE811C}" srcOrd="0" destOrd="0" presId="urn:microsoft.com/office/officeart/2005/8/layout/hierarchy3"/>
    <dgm:cxn modelId="{AA5E21D1-48D5-42BF-B78F-2B2FFEBC774B}" type="presParOf" srcId="{EB9FCF9D-568A-4BC4-AD26-5F88778F8D59}" destId="{B527F890-B9F2-4382-A78F-B0AE949EE835}" srcOrd="1" destOrd="0" presId="urn:microsoft.com/office/officeart/2005/8/layout/hierarchy3"/>
    <dgm:cxn modelId="{65785BF0-4F20-4F19-AAB7-664696E7A9A1}" type="presParOf" srcId="{EB9FCF9D-568A-4BC4-AD26-5F88778F8D59}" destId="{39E06715-3308-47B5-A2B5-8C0204AF18EF}" srcOrd="2" destOrd="0" presId="urn:microsoft.com/office/officeart/2005/8/layout/hierarchy3"/>
    <dgm:cxn modelId="{270D1E01-81D8-418F-A537-21FB1CBE5F8B}" type="presParOf" srcId="{EB9FCF9D-568A-4BC4-AD26-5F88778F8D59}" destId="{4347F59D-C499-4EF5-A1E9-235B543AB692}" srcOrd="3" destOrd="0" presId="urn:microsoft.com/office/officeart/2005/8/layout/hierarchy3"/>
    <dgm:cxn modelId="{F2DE956E-640B-475D-AF79-CFC3EEF08CE5}" type="presParOf" srcId="{EB9FCF9D-568A-4BC4-AD26-5F88778F8D59}" destId="{E358D4DB-B2B9-4027-85C3-CBF03E0059AB}" srcOrd="4" destOrd="0" presId="urn:microsoft.com/office/officeart/2005/8/layout/hierarchy3"/>
    <dgm:cxn modelId="{AB5F3D8D-856C-40E7-887B-6817D617B249}" type="presParOf" srcId="{EB9FCF9D-568A-4BC4-AD26-5F88778F8D59}" destId="{A9593609-E094-4EDF-A1E5-4C7BCA8208C0}" srcOrd="5" destOrd="0" presId="urn:microsoft.com/office/officeart/2005/8/layout/hierarchy3"/>
    <dgm:cxn modelId="{042BAA5B-ADFB-45D3-B00A-CBE34AED21ED}" type="presParOf" srcId="{EB9FCF9D-568A-4BC4-AD26-5F88778F8D59}" destId="{CD3A8AA7-C8A2-481B-9EF7-1156281C6BEC}" srcOrd="6" destOrd="0" presId="urn:microsoft.com/office/officeart/2005/8/layout/hierarchy3"/>
    <dgm:cxn modelId="{E948D8DE-1D04-4975-A5C9-2AC189E061A5}" type="presParOf" srcId="{EB9FCF9D-568A-4BC4-AD26-5F88778F8D59}" destId="{A076367A-D7F3-47C0-9FBC-7E1042D1D831}" srcOrd="7" destOrd="0" presId="urn:microsoft.com/office/officeart/2005/8/layout/hierarchy3"/>
    <dgm:cxn modelId="{F1C66B3E-C29E-4F42-B27B-6A0C2E2B4FA1}" type="presParOf" srcId="{EB9FCF9D-568A-4BC4-AD26-5F88778F8D59}" destId="{758D6EE7-A909-46B1-9C46-EDF47F43C717}" srcOrd="8" destOrd="0" presId="urn:microsoft.com/office/officeart/2005/8/layout/hierarchy3"/>
    <dgm:cxn modelId="{C592A8D7-EE7E-40A8-BBCD-BD1938C1E5C3}" type="presParOf" srcId="{EB9FCF9D-568A-4BC4-AD26-5F88778F8D59}" destId="{C0FDCD0D-6A69-4760-B710-F3083B15F13A}" srcOrd="9" destOrd="0" presId="urn:microsoft.com/office/officeart/2005/8/layout/hierarchy3"/>
    <dgm:cxn modelId="{D8703E2A-84FB-4009-B9F9-6BC1DAA2D8E8}" type="presParOf" srcId="{EB9FCF9D-568A-4BC4-AD26-5F88778F8D59}" destId="{641CAA6B-A9E3-462B-8F08-EE9A4B8CC823}" srcOrd="10" destOrd="0" presId="urn:microsoft.com/office/officeart/2005/8/layout/hierarchy3"/>
    <dgm:cxn modelId="{C7EC59A7-EF23-4DE8-A0F1-F2B2F1356419}" type="presParOf" srcId="{EB9FCF9D-568A-4BC4-AD26-5F88778F8D59}" destId="{AB40C342-367A-4A3E-AB54-D66B2173265F}" srcOrd="11" destOrd="0" presId="urn:microsoft.com/office/officeart/2005/8/layout/hierarchy3"/>
    <dgm:cxn modelId="{F0E33C82-1312-4047-824C-82CE90BBD0ED}" type="presParOf" srcId="{EB9FCF9D-568A-4BC4-AD26-5F88778F8D59}" destId="{6C10966B-FAC1-4BCC-AD1C-5CB2DA70C068}" srcOrd="12" destOrd="0" presId="urn:microsoft.com/office/officeart/2005/8/layout/hierarchy3"/>
    <dgm:cxn modelId="{36A48274-D7FD-487D-A159-43317EE309DF}" type="presParOf" srcId="{EB9FCF9D-568A-4BC4-AD26-5F88778F8D59}" destId="{F5BF3271-6634-4A5B-92B6-DB97779A3C3A}" srcOrd="13" destOrd="0" presId="urn:microsoft.com/office/officeart/2005/8/layout/hierarchy3"/>
    <dgm:cxn modelId="{85E75848-E073-496C-9F8F-965DFAD6F9E6}" type="presParOf" srcId="{EB9FCF9D-568A-4BC4-AD26-5F88778F8D59}" destId="{EB3872A6-61AA-45F2-82ED-C8B614FA91E6}" srcOrd="14" destOrd="0" presId="urn:microsoft.com/office/officeart/2005/8/layout/hierarchy3"/>
    <dgm:cxn modelId="{6CA9FAA1-1F89-4FAF-B913-0761BC825A67}" type="presParOf" srcId="{EB9FCF9D-568A-4BC4-AD26-5F88778F8D59}" destId="{68687CC4-429F-4B77-B834-B0613223DE75}" srcOrd="15" destOrd="0" presId="urn:microsoft.com/office/officeart/2005/8/layout/hierarchy3"/>
    <dgm:cxn modelId="{966BF2CE-CC49-42F5-AF64-812A59E2D8BE}" type="presParOf" srcId="{EB9FCF9D-568A-4BC4-AD26-5F88778F8D59}" destId="{C55BC459-A60C-46BD-B708-301AD7D09F8D}" srcOrd="16" destOrd="0" presId="urn:microsoft.com/office/officeart/2005/8/layout/hierarchy3"/>
    <dgm:cxn modelId="{7C62B90D-30D1-4D79-8261-851E09FA8BB8}" type="presParOf" srcId="{EB9FCF9D-568A-4BC4-AD26-5F88778F8D59}" destId="{6C2DA60D-084A-4816-88E8-CA4D5E05C093}" srcOrd="17" destOrd="0" presId="urn:microsoft.com/office/officeart/2005/8/layout/hierarchy3"/>
    <dgm:cxn modelId="{43CC6D01-B976-4FE7-B98A-192C9D1EC3D8}" type="presParOf" srcId="{EB9FCF9D-568A-4BC4-AD26-5F88778F8D59}" destId="{F4FAF7F5-237F-4DCF-88B7-58AB34AD281F}" srcOrd="18" destOrd="0" presId="urn:microsoft.com/office/officeart/2005/8/layout/hierarchy3"/>
    <dgm:cxn modelId="{CF8B8FB0-F135-4DC6-A163-E33FD2080E12}" type="presParOf" srcId="{EB9FCF9D-568A-4BC4-AD26-5F88778F8D59}" destId="{51315796-9D01-41AF-BD21-625EBC388FC3}" srcOrd="1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2571A5-CBA0-4347-AA71-28BB06B4431D}">
      <dsp:nvSpPr>
        <dsp:cNvPr id="0" name=""/>
        <dsp:cNvSpPr/>
      </dsp:nvSpPr>
      <dsp:spPr>
        <a:xfrm rot="10800000" flipV="1">
          <a:off x="5385" y="411213"/>
          <a:ext cx="2773210" cy="9105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Ana fonksiyonlar</a:t>
          </a:r>
          <a:endParaRPr lang="tr-TR" sz="2000" kern="1200" dirty="0"/>
        </a:p>
      </dsp:txBody>
      <dsp:txXfrm rot="-10800000">
        <a:off x="32055" y="437883"/>
        <a:ext cx="2719870" cy="857244"/>
      </dsp:txXfrm>
    </dsp:sp>
    <dsp:sp modelId="{81FFD4E0-3633-4E14-94FE-781FF3E34688}">
      <dsp:nvSpPr>
        <dsp:cNvPr id="0" name=""/>
        <dsp:cNvSpPr/>
      </dsp:nvSpPr>
      <dsp:spPr>
        <a:xfrm>
          <a:off x="282706" y="1321798"/>
          <a:ext cx="277321" cy="311013"/>
        </a:xfrm>
        <a:custGeom>
          <a:avLst/>
          <a:gdLst/>
          <a:ahLst/>
          <a:cxnLst/>
          <a:rect l="0" t="0" r="0" b="0"/>
          <a:pathLst>
            <a:path>
              <a:moveTo>
                <a:pt x="0" y="0"/>
              </a:moveTo>
              <a:lnTo>
                <a:pt x="0" y="311013"/>
              </a:lnTo>
              <a:lnTo>
                <a:pt x="277321" y="31101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4005BE5-CECE-4862-BE53-561F673E231A}">
      <dsp:nvSpPr>
        <dsp:cNvPr id="0" name=""/>
        <dsp:cNvSpPr/>
      </dsp:nvSpPr>
      <dsp:spPr>
        <a:xfrm>
          <a:off x="560027" y="1419636"/>
          <a:ext cx="2463944" cy="42634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Toplama</a:t>
          </a:r>
          <a:endParaRPr lang="tr-TR" sz="2000" kern="1200" dirty="0"/>
        </a:p>
      </dsp:txBody>
      <dsp:txXfrm>
        <a:off x="572514" y="1432123"/>
        <a:ext cx="2438970" cy="401375"/>
      </dsp:txXfrm>
    </dsp:sp>
    <dsp:sp modelId="{92BA3BA9-4B7A-4F1B-B042-882D1DCD2E3F}">
      <dsp:nvSpPr>
        <dsp:cNvPr id="0" name=""/>
        <dsp:cNvSpPr/>
      </dsp:nvSpPr>
      <dsp:spPr>
        <a:xfrm>
          <a:off x="282706" y="1321798"/>
          <a:ext cx="277321" cy="780553"/>
        </a:xfrm>
        <a:custGeom>
          <a:avLst/>
          <a:gdLst/>
          <a:ahLst/>
          <a:cxnLst/>
          <a:rect l="0" t="0" r="0" b="0"/>
          <a:pathLst>
            <a:path>
              <a:moveTo>
                <a:pt x="0" y="0"/>
              </a:moveTo>
              <a:lnTo>
                <a:pt x="0" y="780553"/>
              </a:lnTo>
              <a:lnTo>
                <a:pt x="277321" y="7805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50BEE1-0973-4D08-8AFE-856A59243964}">
      <dsp:nvSpPr>
        <dsp:cNvPr id="0" name=""/>
        <dsp:cNvSpPr/>
      </dsp:nvSpPr>
      <dsp:spPr>
        <a:xfrm>
          <a:off x="560027" y="1943825"/>
          <a:ext cx="2301667" cy="31705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İşleme</a:t>
          </a:r>
          <a:endParaRPr lang="tr-TR" sz="2000" kern="1200" dirty="0"/>
        </a:p>
      </dsp:txBody>
      <dsp:txXfrm>
        <a:off x="569313" y="1953111"/>
        <a:ext cx="2283095" cy="298480"/>
      </dsp:txXfrm>
    </dsp:sp>
    <dsp:sp modelId="{148F534D-4E23-4C8A-8173-0A6844912D60}">
      <dsp:nvSpPr>
        <dsp:cNvPr id="0" name=""/>
        <dsp:cNvSpPr/>
      </dsp:nvSpPr>
      <dsp:spPr>
        <a:xfrm>
          <a:off x="282706" y="1321798"/>
          <a:ext cx="277321" cy="1183053"/>
        </a:xfrm>
        <a:custGeom>
          <a:avLst/>
          <a:gdLst/>
          <a:ahLst/>
          <a:cxnLst/>
          <a:rect l="0" t="0" r="0" b="0"/>
          <a:pathLst>
            <a:path>
              <a:moveTo>
                <a:pt x="0" y="0"/>
              </a:moveTo>
              <a:lnTo>
                <a:pt x="0" y="1183053"/>
              </a:lnTo>
              <a:lnTo>
                <a:pt x="277321" y="11830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2577A3-4BC5-4FA1-86E3-120F8F13E369}">
      <dsp:nvSpPr>
        <dsp:cNvPr id="0" name=""/>
        <dsp:cNvSpPr/>
      </dsp:nvSpPr>
      <dsp:spPr>
        <a:xfrm>
          <a:off x="560027" y="2358716"/>
          <a:ext cx="2429630" cy="29227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Dağıtım</a:t>
          </a:r>
          <a:endParaRPr lang="tr-TR" sz="2000" kern="1200" dirty="0"/>
        </a:p>
      </dsp:txBody>
      <dsp:txXfrm>
        <a:off x="568587" y="2367276"/>
        <a:ext cx="2412510" cy="275151"/>
      </dsp:txXfrm>
    </dsp:sp>
    <dsp:sp modelId="{2271967E-ACAE-4CD0-9DA5-3C2445170600}">
      <dsp:nvSpPr>
        <dsp:cNvPr id="0" name=""/>
        <dsp:cNvSpPr/>
      </dsp:nvSpPr>
      <dsp:spPr>
        <a:xfrm>
          <a:off x="2974273" y="411213"/>
          <a:ext cx="2700089" cy="93477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Yardımcı fonksiyonlar</a:t>
          </a:r>
          <a:endParaRPr lang="tr-TR" sz="2000" kern="1200" dirty="0"/>
        </a:p>
      </dsp:txBody>
      <dsp:txXfrm>
        <a:off x="3001652" y="438592"/>
        <a:ext cx="2645331" cy="880020"/>
      </dsp:txXfrm>
    </dsp:sp>
    <dsp:sp modelId="{6F240152-4059-4756-83E5-71A137AE811C}">
      <dsp:nvSpPr>
        <dsp:cNvPr id="0" name=""/>
        <dsp:cNvSpPr/>
      </dsp:nvSpPr>
      <dsp:spPr>
        <a:xfrm>
          <a:off x="3244282" y="1345991"/>
          <a:ext cx="270008" cy="212470"/>
        </a:xfrm>
        <a:custGeom>
          <a:avLst/>
          <a:gdLst/>
          <a:ahLst/>
          <a:cxnLst/>
          <a:rect l="0" t="0" r="0" b="0"/>
          <a:pathLst>
            <a:path>
              <a:moveTo>
                <a:pt x="0" y="0"/>
              </a:moveTo>
              <a:lnTo>
                <a:pt x="0" y="212470"/>
              </a:lnTo>
              <a:lnTo>
                <a:pt x="270008" y="212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27F890-B9F2-4382-A78F-B0AE949EE835}">
      <dsp:nvSpPr>
        <dsp:cNvPr id="0" name=""/>
        <dsp:cNvSpPr/>
      </dsp:nvSpPr>
      <dsp:spPr>
        <a:xfrm>
          <a:off x="3514291" y="1443830"/>
          <a:ext cx="2736340" cy="22926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Hasat</a:t>
          </a:r>
          <a:endParaRPr lang="tr-TR" sz="2000" kern="1200" dirty="0"/>
        </a:p>
      </dsp:txBody>
      <dsp:txXfrm>
        <a:off x="3521006" y="1450545"/>
        <a:ext cx="2722910" cy="215833"/>
      </dsp:txXfrm>
    </dsp:sp>
    <dsp:sp modelId="{39E06715-3308-47B5-A2B5-8C0204AF18EF}">
      <dsp:nvSpPr>
        <dsp:cNvPr id="0" name=""/>
        <dsp:cNvSpPr/>
      </dsp:nvSpPr>
      <dsp:spPr>
        <a:xfrm>
          <a:off x="3244282" y="1345991"/>
          <a:ext cx="270008" cy="643187"/>
        </a:xfrm>
        <a:custGeom>
          <a:avLst/>
          <a:gdLst/>
          <a:ahLst/>
          <a:cxnLst/>
          <a:rect l="0" t="0" r="0" b="0"/>
          <a:pathLst>
            <a:path>
              <a:moveTo>
                <a:pt x="0" y="0"/>
              </a:moveTo>
              <a:lnTo>
                <a:pt x="0" y="643187"/>
              </a:lnTo>
              <a:lnTo>
                <a:pt x="270008" y="64318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347F59D-C499-4EF5-A1E9-235B543AB692}">
      <dsp:nvSpPr>
        <dsp:cNvPr id="0" name=""/>
        <dsp:cNvSpPr/>
      </dsp:nvSpPr>
      <dsp:spPr>
        <a:xfrm>
          <a:off x="3514291" y="1770932"/>
          <a:ext cx="4453567" cy="43649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lvl="0" algn="ctr" defTabSz="844550">
            <a:lnSpc>
              <a:spcPct val="90000"/>
            </a:lnSpc>
            <a:spcBef>
              <a:spcPct val="0"/>
            </a:spcBef>
            <a:spcAft>
              <a:spcPct val="35000"/>
            </a:spcAft>
          </a:pPr>
          <a:r>
            <a:rPr lang="tr-TR" sz="1900" kern="1200" dirty="0" smtClean="0"/>
            <a:t>Dereceleme, standardizasyon, kalite kontrol</a:t>
          </a:r>
          <a:endParaRPr lang="tr-TR" sz="1900" kern="1200" dirty="0"/>
        </a:p>
      </dsp:txBody>
      <dsp:txXfrm>
        <a:off x="3527075" y="1783716"/>
        <a:ext cx="4427999" cy="410925"/>
      </dsp:txXfrm>
    </dsp:sp>
    <dsp:sp modelId="{E358D4DB-B2B9-4027-85C3-CBF03E0059AB}">
      <dsp:nvSpPr>
        <dsp:cNvPr id="0" name=""/>
        <dsp:cNvSpPr/>
      </dsp:nvSpPr>
      <dsp:spPr>
        <a:xfrm>
          <a:off x="3244282" y="1345991"/>
          <a:ext cx="270008" cy="1152635"/>
        </a:xfrm>
        <a:custGeom>
          <a:avLst/>
          <a:gdLst/>
          <a:ahLst/>
          <a:cxnLst/>
          <a:rect l="0" t="0" r="0" b="0"/>
          <a:pathLst>
            <a:path>
              <a:moveTo>
                <a:pt x="0" y="0"/>
              </a:moveTo>
              <a:lnTo>
                <a:pt x="0" y="1152635"/>
              </a:lnTo>
              <a:lnTo>
                <a:pt x="270008" y="115263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9593609-E094-4EDF-A1E5-4C7BCA8208C0}">
      <dsp:nvSpPr>
        <dsp:cNvPr id="0" name=""/>
        <dsp:cNvSpPr/>
      </dsp:nvSpPr>
      <dsp:spPr>
        <a:xfrm>
          <a:off x="3514291" y="2305264"/>
          <a:ext cx="4796738" cy="38672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Ambalajlama- etiketleme</a:t>
          </a:r>
          <a:endParaRPr lang="tr-TR" sz="2000" kern="1200" dirty="0"/>
        </a:p>
      </dsp:txBody>
      <dsp:txXfrm>
        <a:off x="3525618" y="2316591"/>
        <a:ext cx="4774084" cy="364071"/>
      </dsp:txXfrm>
    </dsp:sp>
    <dsp:sp modelId="{CD3A8AA7-C8A2-481B-9EF7-1156281C6BEC}">
      <dsp:nvSpPr>
        <dsp:cNvPr id="0" name=""/>
        <dsp:cNvSpPr/>
      </dsp:nvSpPr>
      <dsp:spPr>
        <a:xfrm>
          <a:off x="3244282" y="1345991"/>
          <a:ext cx="229113" cy="1598694"/>
        </a:xfrm>
        <a:custGeom>
          <a:avLst/>
          <a:gdLst/>
          <a:ahLst/>
          <a:cxnLst/>
          <a:rect l="0" t="0" r="0" b="0"/>
          <a:pathLst>
            <a:path>
              <a:moveTo>
                <a:pt x="0" y="0"/>
              </a:moveTo>
              <a:lnTo>
                <a:pt x="0" y="1598694"/>
              </a:lnTo>
              <a:lnTo>
                <a:pt x="229113" y="15986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076367A-D7F3-47C0-9FBC-7E1042D1D831}">
      <dsp:nvSpPr>
        <dsp:cNvPr id="0" name=""/>
        <dsp:cNvSpPr/>
      </dsp:nvSpPr>
      <dsp:spPr>
        <a:xfrm>
          <a:off x="3473396" y="2736518"/>
          <a:ext cx="4359698" cy="41633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Fiyat oluşumu</a:t>
          </a:r>
          <a:endParaRPr lang="tr-TR" sz="2000" kern="1200" dirty="0"/>
        </a:p>
      </dsp:txBody>
      <dsp:txXfrm>
        <a:off x="3485590" y="2748712"/>
        <a:ext cx="4335310" cy="391946"/>
      </dsp:txXfrm>
    </dsp:sp>
    <dsp:sp modelId="{758D6EE7-A909-46B1-9C46-EDF47F43C717}">
      <dsp:nvSpPr>
        <dsp:cNvPr id="0" name=""/>
        <dsp:cNvSpPr/>
      </dsp:nvSpPr>
      <dsp:spPr>
        <a:xfrm>
          <a:off x="3244282" y="1345991"/>
          <a:ext cx="151431" cy="2087412"/>
        </a:xfrm>
        <a:custGeom>
          <a:avLst/>
          <a:gdLst/>
          <a:ahLst/>
          <a:cxnLst/>
          <a:rect l="0" t="0" r="0" b="0"/>
          <a:pathLst>
            <a:path>
              <a:moveTo>
                <a:pt x="0" y="0"/>
              </a:moveTo>
              <a:lnTo>
                <a:pt x="0" y="2087412"/>
              </a:lnTo>
              <a:lnTo>
                <a:pt x="151431" y="208741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FDCD0D-6A69-4760-B710-F3083B15F13A}">
      <dsp:nvSpPr>
        <dsp:cNvPr id="0" name=""/>
        <dsp:cNvSpPr/>
      </dsp:nvSpPr>
      <dsp:spPr>
        <a:xfrm rot="10800000" flipV="1">
          <a:off x="3395714" y="3321061"/>
          <a:ext cx="4395477" cy="224684"/>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Taşıma</a:t>
          </a:r>
          <a:endParaRPr lang="tr-TR" sz="2000" kern="1200" dirty="0"/>
        </a:p>
      </dsp:txBody>
      <dsp:txXfrm rot="-10800000">
        <a:off x="3402295" y="3327642"/>
        <a:ext cx="4382315" cy="211522"/>
      </dsp:txXfrm>
    </dsp:sp>
    <dsp:sp modelId="{641CAA6B-A9E3-462B-8F08-EE9A4B8CC823}">
      <dsp:nvSpPr>
        <dsp:cNvPr id="0" name=""/>
        <dsp:cNvSpPr/>
      </dsp:nvSpPr>
      <dsp:spPr>
        <a:xfrm>
          <a:off x="3244282" y="1345991"/>
          <a:ext cx="270008" cy="2506245"/>
        </a:xfrm>
        <a:custGeom>
          <a:avLst/>
          <a:gdLst/>
          <a:ahLst/>
          <a:cxnLst/>
          <a:rect l="0" t="0" r="0" b="0"/>
          <a:pathLst>
            <a:path>
              <a:moveTo>
                <a:pt x="0" y="0"/>
              </a:moveTo>
              <a:lnTo>
                <a:pt x="0" y="2506245"/>
              </a:lnTo>
              <a:lnTo>
                <a:pt x="270008" y="250624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40C342-367A-4A3E-AB54-D66B2173265F}">
      <dsp:nvSpPr>
        <dsp:cNvPr id="0" name=""/>
        <dsp:cNvSpPr/>
      </dsp:nvSpPr>
      <dsp:spPr>
        <a:xfrm>
          <a:off x="3514291" y="3626525"/>
          <a:ext cx="3574941" cy="45142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Depolama</a:t>
          </a:r>
          <a:endParaRPr lang="tr-TR" sz="2000" kern="1200" dirty="0"/>
        </a:p>
      </dsp:txBody>
      <dsp:txXfrm>
        <a:off x="3527513" y="3639747"/>
        <a:ext cx="3548497" cy="424979"/>
      </dsp:txXfrm>
    </dsp:sp>
    <dsp:sp modelId="{6C10966B-FAC1-4BCC-AD1C-5CB2DA70C068}">
      <dsp:nvSpPr>
        <dsp:cNvPr id="0" name=""/>
        <dsp:cNvSpPr/>
      </dsp:nvSpPr>
      <dsp:spPr>
        <a:xfrm>
          <a:off x="3244282" y="1345991"/>
          <a:ext cx="270008" cy="2940590"/>
        </a:xfrm>
        <a:custGeom>
          <a:avLst/>
          <a:gdLst/>
          <a:ahLst/>
          <a:cxnLst/>
          <a:rect l="0" t="0" r="0" b="0"/>
          <a:pathLst>
            <a:path>
              <a:moveTo>
                <a:pt x="0" y="0"/>
              </a:moveTo>
              <a:lnTo>
                <a:pt x="0" y="2940590"/>
              </a:lnTo>
              <a:lnTo>
                <a:pt x="270008" y="294059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5BF3271-6634-4A5B-92B6-DB97779A3C3A}">
      <dsp:nvSpPr>
        <dsp:cNvPr id="0" name=""/>
        <dsp:cNvSpPr/>
      </dsp:nvSpPr>
      <dsp:spPr>
        <a:xfrm>
          <a:off x="3514291" y="4175788"/>
          <a:ext cx="4206494" cy="2215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Riskin göze alınması</a:t>
          </a:r>
          <a:endParaRPr lang="tr-TR" sz="2000" kern="1200" dirty="0"/>
        </a:p>
      </dsp:txBody>
      <dsp:txXfrm>
        <a:off x="3520781" y="4182278"/>
        <a:ext cx="4193514" cy="208608"/>
      </dsp:txXfrm>
    </dsp:sp>
    <dsp:sp modelId="{EB3872A6-61AA-45F2-82ED-C8B614FA91E6}">
      <dsp:nvSpPr>
        <dsp:cNvPr id="0" name=""/>
        <dsp:cNvSpPr/>
      </dsp:nvSpPr>
      <dsp:spPr>
        <a:xfrm>
          <a:off x="3244282" y="1345991"/>
          <a:ext cx="270008" cy="3289718"/>
        </a:xfrm>
        <a:custGeom>
          <a:avLst/>
          <a:gdLst/>
          <a:ahLst/>
          <a:cxnLst/>
          <a:rect l="0" t="0" r="0" b="0"/>
          <a:pathLst>
            <a:path>
              <a:moveTo>
                <a:pt x="0" y="0"/>
              </a:moveTo>
              <a:lnTo>
                <a:pt x="0" y="3289718"/>
              </a:lnTo>
              <a:lnTo>
                <a:pt x="270008" y="328971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8687CC4-429F-4B77-B834-B0613223DE75}">
      <dsp:nvSpPr>
        <dsp:cNvPr id="0" name=""/>
        <dsp:cNvSpPr/>
      </dsp:nvSpPr>
      <dsp:spPr>
        <a:xfrm>
          <a:off x="3514291" y="4495215"/>
          <a:ext cx="4214847" cy="28098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t>Muhasebe  işlerinin yapılması-kayıt tutulması</a:t>
          </a:r>
          <a:endParaRPr lang="tr-TR" sz="1600" kern="1200" dirty="0"/>
        </a:p>
      </dsp:txBody>
      <dsp:txXfrm>
        <a:off x="3522521" y="4503445"/>
        <a:ext cx="4198387" cy="264528"/>
      </dsp:txXfrm>
    </dsp:sp>
    <dsp:sp modelId="{C55BC459-A60C-46BD-B708-301AD7D09F8D}">
      <dsp:nvSpPr>
        <dsp:cNvPr id="0" name=""/>
        <dsp:cNvSpPr/>
      </dsp:nvSpPr>
      <dsp:spPr>
        <a:xfrm>
          <a:off x="3244282" y="1345991"/>
          <a:ext cx="270008" cy="3723128"/>
        </a:xfrm>
        <a:custGeom>
          <a:avLst/>
          <a:gdLst/>
          <a:ahLst/>
          <a:cxnLst/>
          <a:rect l="0" t="0" r="0" b="0"/>
          <a:pathLst>
            <a:path>
              <a:moveTo>
                <a:pt x="0" y="0"/>
              </a:moveTo>
              <a:lnTo>
                <a:pt x="0" y="3723128"/>
              </a:lnTo>
              <a:lnTo>
                <a:pt x="270008" y="372312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2DA60D-084A-4816-88E8-CA4D5E05C093}">
      <dsp:nvSpPr>
        <dsp:cNvPr id="0" name=""/>
        <dsp:cNvSpPr/>
      </dsp:nvSpPr>
      <dsp:spPr>
        <a:xfrm>
          <a:off x="3514291" y="4874043"/>
          <a:ext cx="3882940" cy="39015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Satış</a:t>
          </a:r>
          <a:endParaRPr lang="tr-TR" sz="2000" kern="1200" dirty="0"/>
        </a:p>
      </dsp:txBody>
      <dsp:txXfrm>
        <a:off x="3525718" y="4885470"/>
        <a:ext cx="3860086" cy="367299"/>
      </dsp:txXfrm>
    </dsp:sp>
    <dsp:sp modelId="{F4FAF7F5-237F-4DCF-88B7-58AB34AD281F}">
      <dsp:nvSpPr>
        <dsp:cNvPr id="0" name=""/>
        <dsp:cNvSpPr/>
      </dsp:nvSpPr>
      <dsp:spPr>
        <a:xfrm>
          <a:off x="3244282" y="1345991"/>
          <a:ext cx="270008" cy="4212071"/>
        </a:xfrm>
        <a:custGeom>
          <a:avLst/>
          <a:gdLst/>
          <a:ahLst/>
          <a:cxnLst/>
          <a:rect l="0" t="0" r="0" b="0"/>
          <a:pathLst>
            <a:path>
              <a:moveTo>
                <a:pt x="0" y="0"/>
              </a:moveTo>
              <a:lnTo>
                <a:pt x="0" y="4212071"/>
              </a:lnTo>
              <a:lnTo>
                <a:pt x="270008" y="421207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315796-9D01-41AF-BD21-625EBC388FC3}">
      <dsp:nvSpPr>
        <dsp:cNvPr id="0" name=""/>
        <dsp:cNvSpPr/>
      </dsp:nvSpPr>
      <dsp:spPr>
        <a:xfrm rot="10800000" flipV="1">
          <a:off x="3514291" y="5362035"/>
          <a:ext cx="4546634" cy="39205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25400" rIns="38100" bIns="25400" numCol="1" spcCol="1270" anchor="ctr" anchorCtr="0">
          <a:noAutofit/>
        </a:bodyPr>
        <a:lstStyle/>
        <a:p>
          <a:pPr lvl="0" algn="ctr" defTabSz="889000">
            <a:lnSpc>
              <a:spcPct val="90000"/>
            </a:lnSpc>
            <a:spcBef>
              <a:spcPct val="0"/>
            </a:spcBef>
            <a:spcAft>
              <a:spcPct val="35000"/>
            </a:spcAft>
          </a:pPr>
          <a:r>
            <a:rPr lang="tr-TR" sz="2000" kern="1200" dirty="0" smtClean="0"/>
            <a:t>Talep yaratma</a:t>
          </a:r>
          <a:endParaRPr lang="tr-TR" sz="2000" kern="1200" dirty="0"/>
        </a:p>
      </dsp:txBody>
      <dsp:txXfrm rot="-10800000">
        <a:off x="3525774" y="5373518"/>
        <a:ext cx="4523668" cy="36908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8666957B-3D96-43B3-B9AC-61F8E16505CE}" type="datetimeFigureOut">
              <a:rPr lang="tr-TR" smtClean="0"/>
              <a:pPr/>
              <a:t>19.12.2017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65E6CB1D-6695-45DC-A560-89B174758878}"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66957B-3D96-43B3-B9AC-61F8E16505CE}" type="datetimeFigureOut">
              <a:rPr lang="tr-TR" smtClean="0"/>
              <a:pPr/>
              <a:t>19.12.2017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E6CB1D-6695-45DC-A560-89B174758878}"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
            <a:ext cx="8458200" cy="764704"/>
          </a:xfrm>
        </p:spPr>
        <p:txBody>
          <a:bodyPr>
            <a:normAutofit/>
          </a:bodyPr>
          <a:lstStyle/>
          <a:p>
            <a:r>
              <a:rPr lang="tr-TR" sz="2800" b="1" dirty="0" smtClean="0"/>
              <a:t>Bölüm 4: Tarımsal ürünlerin pazarlama fonksiyonları</a:t>
            </a:r>
            <a:endParaRPr lang="tr-TR" sz="2800" b="1" dirty="0"/>
          </a:p>
        </p:txBody>
      </p:sp>
      <p:graphicFrame>
        <p:nvGraphicFramePr>
          <p:cNvPr id="4" name="3 Diyagram"/>
          <p:cNvGraphicFramePr/>
          <p:nvPr>
            <p:extLst>
              <p:ext uri="{D42A27DB-BD31-4B8C-83A1-F6EECF244321}">
                <p14:modId xmlns:p14="http://schemas.microsoft.com/office/powerpoint/2010/main" val="4128006296"/>
              </p:ext>
            </p:extLst>
          </p:nvPr>
        </p:nvGraphicFramePr>
        <p:xfrm>
          <a:off x="827584" y="692696"/>
          <a:ext cx="8316416" cy="61653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562074"/>
          </a:xfrm>
        </p:spPr>
        <p:txBody>
          <a:bodyPr>
            <a:normAutofit fontScale="90000"/>
          </a:bodyPr>
          <a:lstStyle/>
          <a:p>
            <a:endParaRPr lang="tr-TR" sz="4000" dirty="0"/>
          </a:p>
        </p:txBody>
      </p:sp>
      <p:sp>
        <p:nvSpPr>
          <p:cNvPr id="3" name="İçerik Yer Tutucusu 2"/>
          <p:cNvSpPr>
            <a:spLocks noGrp="1"/>
          </p:cNvSpPr>
          <p:nvPr>
            <p:ph idx="1"/>
          </p:nvPr>
        </p:nvSpPr>
        <p:spPr>
          <a:xfrm>
            <a:off x="457200" y="1268760"/>
            <a:ext cx="8229600" cy="5328592"/>
          </a:xfrm>
        </p:spPr>
        <p:txBody>
          <a:bodyPr>
            <a:normAutofit fontScale="85000" lnSpcReduction="20000"/>
          </a:bodyPr>
          <a:lstStyle/>
          <a:p>
            <a:pPr algn="just">
              <a:buNone/>
            </a:pPr>
            <a:r>
              <a:rPr lang="tr-TR" b="1" dirty="0" smtClean="0"/>
              <a:t>	</a:t>
            </a:r>
            <a:r>
              <a:rPr lang="sv-SE" b="1" dirty="0" smtClean="0"/>
              <a:t>Ambalajlama </a:t>
            </a:r>
            <a:r>
              <a:rPr lang="sv-SE" b="1" dirty="0"/>
              <a:t>ve etiketleme: </a:t>
            </a:r>
            <a:r>
              <a:rPr lang="sv-SE" dirty="0" smtClean="0"/>
              <a:t>Ambalajlama</a:t>
            </a:r>
            <a:r>
              <a:rPr lang="tr-TR" dirty="0" smtClean="0"/>
              <a:t> fonksiyonu</a:t>
            </a:r>
            <a:r>
              <a:rPr lang="sv-SE" dirty="0" smtClean="0"/>
              <a:t>, </a:t>
            </a:r>
            <a:r>
              <a:rPr lang="sv-SE" dirty="0"/>
              <a:t>ürünlerin korunma, </a:t>
            </a:r>
            <a:r>
              <a:rPr lang="sv-SE" dirty="0" smtClean="0"/>
              <a:t>tutundurma,</a:t>
            </a:r>
            <a:r>
              <a:rPr lang="tr-TR" dirty="0" smtClean="0"/>
              <a:t> fiyatlandırma</a:t>
            </a:r>
            <a:r>
              <a:rPr lang="tr-TR" dirty="0"/>
              <a:t>, depolama ve </a:t>
            </a:r>
            <a:r>
              <a:rPr lang="tr-TR" dirty="0" smtClean="0"/>
              <a:t>taşınması amacıyla yapılmaktadır</a:t>
            </a:r>
            <a:r>
              <a:rPr lang="tr-TR" dirty="0"/>
              <a:t>. </a:t>
            </a:r>
            <a:r>
              <a:rPr lang="tr-TR" dirty="0" smtClean="0"/>
              <a:t> Süpermarketlerin yaygınlaşması </a:t>
            </a:r>
            <a:r>
              <a:rPr lang="tr-TR" dirty="0"/>
              <a:t>ve buna </a:t>
            </a:r>
            <a:r>
              <a:rPr lang="tr-TR" dirty="0" smtClean="0"/>
              <a:t>bağlı </a:t>
            </a:r>
            <a:r>
              <a:rPr lang="tr-TR" dirty="0"/>
              <a:t>olarak self servislerin kabul görmesi, ticaretin </a:t>
            </a:r>
            <a:r>
              <a:rPr lang="tr-TR" dirty="0" smtClean="0"/>
              <a:t>hızlanması, tüketicilerin </a:t>
            </a:r>
            <a:r>
              <a:rPr lang="tr-TR" dirty="0"/>
              <a:t>ürün </a:t>
            </a:r>
            <a:r>
              <a:rPr lang="tr-TR" dirty="0" smtClean="0"/>
              <a:t>güvenliğini </a:t>
            </a:r>
            <a:r>
              <a:rPr lang="tr-TR" dirty="0"/>
              <a:t>önemsemesi, raf ömrü ve ürün </a:t>
            </a:r>
            <a:r>
              <a:rPr lang="tr-TR" dirty="0" smtClean="0"/>
              <a:t>hakkında bilgi talebinin artması </a:t>
            </a:r>
            <a:r>
              <a:rPr lang="tr-TR" dirty="0"/>
              <a:t>ambalaj talebini </a:t>
            </a:r>
            <a:r>
              <a:rPr lang="tr-TR" dirty="0" smtClean="0"/>
              <a:t>etkilemiştir</a:t>
            </a:r>
            <a:r>
              <a:rPr lang="tr-TR" dirty="0"/>
              <a:t>. </a:t>
            </a:r>
            <a:endParaRPr lang="tr-TR" dirty="0" smtClean="0"/>
          </a:p>
          <a:p>
            <a:pPr algn="just">
              <a:buNone/>
            </a:pPr>
            <a:endParaRPr lang="tr-TR" dirty="0" smtClean="0"/>
          </a:p>
          <a:p>
            <a:pPr algn="just">
              <a:buNone/>
            </a:pPr>
            <a:r>
              <a:rPr lang="tr-TR" dirty="0" smtClean="0"/>
              <a:t>	Etiketleme; ürün ve üretici firma hakkında yasalarca belirlenen bilgilerin ambalaj üzerine yazılmasıdır.  Örneğin ürün adı, fiyatı, gramajı, içeriği, üretim ve son kullanım tarihleri, üretici firma adı ve adresi, varsa çeşitli kalite belgelerinin logosu, </a:t>
            </a:r>
            <a:r>
              <a:rPr lang="tr-TR" dirty="0" err="1" smtClean="0"/>
              <a:t>karekod</a:t>
            </a:r>
            <a:r>
              <a:rPr lang="tr-TR" dirty="0" smtClean="0"/>
              <a:t>, </a:t>
            </a:r>
            <a:r>
              <a:rPr lang="tr-TR" dirty="0" err="1" smtClean="0"/>
              <a:t>barkod</a:t>
            </a:r>
            <a:r>
              <a:rPr lang="tr-TR" dirty="0" smtClean="0"/>
              <a:t> gibi.</a:t>
            </a:r>
            <a:endParaRPr lang="tr-TR" dirty="0"/>
          </a:p>
        </p:txBody>
      </p:sp>
    </p:spTree>
    <p:extLst>
      <p:ext uri="{BB962C8B-B14F-4D97-AF65-F5344CB8AC3E}">
        <p14:creationId xmlns:p14="http://schemas.microsoft.com/office/powerpoint/2010/main" val="3801594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18058"/>
          </a:xfrm>
        </p:spPr>
        <p:txBody>
          <a:bodyPr>
            <a:normAutofit fontScale="90000"/>
          </a:bodyPr>
          <a:lstStyle/>
          <a:p>
            <a:endParaRPr lang="tr-TR" sz="4000" dirty="0"/>
          </a:p>
        </p:txBody>
      </p:sp>
      <p:sp>
        <p:nvSpPr>
          <p:cNvPr id="3" name="İçerik Yer Tutucusu 2"/>
          <p:cNvSpPr>
            <a:spLocks noGrp="1"/>
          </p:cNvSpPr>
          <p:nvPr>
            <p:ph idx="1"/>
          </p:nvPr>
        </p:nvSpPr>
        <p:spPr>
          <a:xfrm>
            <a:off x="457200" y="1052736"/>
            <a:ext cx="8229600" cy="5073427"/>
          </a:xfrm>
        </p:spPr>
        <p:txBody>
          <a:bodyPr>
            <a:normAutofit fontScale="92500" lnSpcReduction="20000"/>
          </a:bodyPr>
          <a:lstStyle/>
          <a:p>
            <a:pPr algn="just">
              <a:buNone/>
            </a:pPr>
            <a:r>
              <a:rPr lang="tr-TR" b="1" dirty="0" smtClean="0"/>
              <a:t>	Taşıma</a:t>
            </a:r>
            <a:r>
              <a:rPr lang="tr-TR" b="1" dirty="0"/>
              <a:t>: </a:t>
            </a:r>
            <a:r>
              <a:rPr lang="tr-TR" dirty="0"/>
              <a:t>Ürünlerin yer </a:t>
            </a:r>
            <a:r>
              <a:rPr lang="tr-TR" dirty="0" smtClean="0"/>
              <a:t>faydalılığını sağlayan </a:t>
            </a:r>
            <a:r>
              <a:rPr lang="tr-TR" dirty="0"/>
              <a:t>bir fonksiyondur. Üretim </a:t>
            </a:r>
            <a:r>
              <a:rPr lang="tr-TR" dirty="0" smtClean="0"/>
              <a:t>noktasından </a:t>
            </a:r>
            <a:r>
              <a:rPr lang="tr-TR" dirty="0"/>
              <a:t>tüketime kadar geçen </a:t>
            </a:r>
            <a:r>
              <a:rPr lang="tr-TR" dirty="0" smtClean="0"/>
              <a:t>aşamalarda </a:t>
            </a:r>
            <a:r>
              <a:rPr lang="tr-TR" dirty="0"/>
              <a:t>ürünlerin </a:t>
            </a:r>
            <a:r>
              <a:rPr lang="tr-TR" dirty="0" smtClean="0"/>
              <a:t>çeşitli </a:t>
            </a:r>
            <a:r>
              <a:rPr lang="tr-TR" dirty="0"/>
              <a:t>ve uygun araçlarla </a:t>
            </a:r>
            <a:r>
              <a:rPr lang="tr-TR" dirty="0" smtClean="0"/>
              <a:t>taşınmasını </a:t>
            </a:r>
            <a:r>
              <a:rPr lang="tr-TR" dirty="0"/>
              <a:t>içerir. </a:t>
            </a:r>
            <a:endParaRPr lang="tr-TR" dirty="0" smtClean="0"/>
          </a:p>
          <a:p>
            <a:pPr algn="just">
              <a:buNone/>
            </a:pPr>
            <a:endParaRPr lang="tr-TR" dirty="0" smtClean="0"/>
          </a:p>
          <a:p>
            <a:pPr algn="just">
              <a:buNone/>
            </a:pPr>
            <a:r>
              <a:rPr lang="tr-TR" dirty="0" smtClean="0"/>
              <a:t>	Tarım </a:t>
            </a:r>
            <a:r>
              <a:rPr lang="tr-TR" dirty="0"/>
              <a:t>ürünleri ve </a:t>
            </a:r>
            <a:r>
              <a:rPr lang="tr-TR" dirty="0" smtClean="0"/>
              <a:t>gıdaların </a:t>
            </a:r>
            <a:r>
              <a:rPr lang="tr-TR" dirty="0"/>
              <a:t>ulusal ve </a:t>
            </a:r>
            <a:r>
              <a:rPr lang="tr-TR" dirty="0" smtClean="0"/>
              <a:t>uluslararası </a:t>
            </a:r>
            <a:r>
              <a:rPr lang="tr-TR" dirty="0"/>
              <a:t>pazarlara </a:t>
            </a:r>
            <a:r>
              <a:rPr lang="tr-TR" dirty="0" smtClean="0"/>
              <a:t>taşınmasında </a:t>
            </a:r>
            <a:r>
              <a:rPr lang="tr-TR" dirty="0"/>
              <a:t>uygun araç </a:t>
            </a:r>
            <a:r>
              <a:rPr lang="tr-TR" dirty="0" smtClean="0"/>
              <a:t>seçilmelidir. Örneğin soğutuculu </a:t>
            </a:r>
            <a:r>
              <a:rPr lang="tr-TR" dirty="0"/>
              <a:t>araçlar </a:t>
            </a:r>
            <a:r>
              <a:rPr lang="tr-TR" dirty="0" smtClean="0"/>
              <a:t>özellikle et </a:t>
            </a:r>
            <a:r>
              <a:rPr lang="tr-TR" dirty="0"/>
              <a:t>ve </a:t>
            </a:r>
            <a:r>
              <a:rPr lang="tr-TR" dirty="0" smtClean="0"/>
              <a:t>ürünleri,süt </a:t>
            </a:r>
            <a:r>
              <a:rPr lang="tr-TR" dirty="0"/>
              <a:t>ve ürünleri, </a:t>
            </a:r>
            <a:r>
              <a:rPr lang="tr-TR" dirty="0" smtClean="0"/>
              <a:t>işlenmiş </a:t>
            </a:r>
            <a:r>
              <a:rPr lang="tr-TR" dirty="0"/>
              <a:t>meyve-sebzeleri, </a:t>
            </a:r>
            <a:r>
              <a:rPr lang="tr-TR" dirty="0" smtClean="0"/>
              <a:t>dondurulmuş </a:t>
            </a:r>
            <a:r>
              <a:rPr lang="tr-TR" dirty="0"/>
              <a:t>ve </a:t>
            </a:r>
            <a:r>
              <a:rPr lang="tr-TR" dirty="0" smtClean="0"/>
              <a:t>pişmiş </a:t>
            </a:r>
            <a:r>
              <a:rPr lang="tr-TR" dirty="0"/>
              <a:t>ürünlerde ve </a:t>
            </a:r>
            <a:r>
              <a:rPr lang="tr-TR" dirty="0" smtClean="0"/>
              <a:t>su ürünlerinde önem taşımaktadır</a:t>
            </a:r>
            <a:r>
              <a:rPr lang="tr-TR" dirty="0"/>
              <a:t>. Her ürünün </a:t>
            </a:r>
            <a:r>
              <a:rPr lang="tr-TR" dirty="0" smtClean="0"/>
              <a:t>ısı isteğinin farklı olması, taşımada dikkate alınmalıdır.</a:t>
            </a:r>
            <a:endParaRPr lang="tr-TR" dirty="0"/>
          </a:p>
        </p:txBody>
      </p:sp>
    </p:spTree>
    <p:extLst>
      <p:ext uri="{BB962C8B-B14F-4D97-AF65-F5344CB8AC3E}">
        <p14:creationId xmlns:p14="http://schemas.microsoft.com/office/powerpoint/2010/main" val="124461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18058"/>
          </a:xfrm>
        </p:spPr>
        <p:txBody>
          <a:bodyPr>
            <a:normAutofit fontScale="90000"/>
          </a:bodyPr>
          <a:lstStyle/>
          <a:p>
            <a:endParaRPr lang="tr-TR" dirty="0"/>
          </a:p>
        </p:txBody>
      </p:sp>
      <p:sp>
        <p:nvSpPr>
          <p:cNvPr id="4" name="Dikdörtgen 3"/>
          <p:cNvSpPr/>
          <p:nvPr/>
        </p:nvSpPr>
        <p:spPr>
          <a:xfrm>
            <a:off x="683568" y="1028343"/>
            <a:ext cx="8136904" cy="5262979"/>
          </a:xfrm>
          <a:prstGeom prst="rect">
            <a:avLst/>
          </a:prstGeom>
        </p:spPr>
        <p:txBody>
          <a:bodyPr wrap="square">
            <a:spAutoFit/>
          </a:bodyPr>
          <a:lstStyle/>
          <a:p>
            <a:r>
              <a:rPr lang="tr-TR" sz="2800" b="1" dirty="0"/>
              <a:t>Depolama: </a:t>
            </a:r>
            <a:r>
              <a:rPr lang="tr-TR" sz="2800" dirty="0"/>
              <a:t>Depolama, ürünlerin zaman </a:t>
            </a:r>
            <a:r>
              <a:rPr lang="tr-TR" sz="2800" dirty="0" smtClean="0"/>
              <a:t>faydalılığını sa</a:t>
            </a:r>
            <a:r>
              <a:rPr lang="tr-TR" sz="2800" dirty="0"/>
              <a:t>ğ</a:t>
            </a:r>
            <a:r>
              <a:rPr lang="tr-TR" sz="2800" dirty="0" smtClean="0"/>
              <a:t>layan </a:t>
            </a:r>
            <a:r>
              <a:rPr lang="tr-TR" sz="2800" dirty="0"/>
              <a:t>bir </a:t>
            </a:r>
            <a:r>
              <a:rPr lang="tr-TR" sz="2800" dirty="0" smtClean="0"/>
              <a:t>fonksiyondur. Tarım </a:t>
            </a:r>
            <a:r>
              <a:rPr lang="tr-TR" sz="2800" dirty="0"/>
              <a:t>ürünlerinin tüketime sunulana kadar </a:t>
            </a:r>
            <a:r>
              <a:rPr lang="tr-TR" sz="2800" dirty="0" smtClean="0"/>
              <a:t>muhafazası </a:t>
            </a:r>
            <a:r>
              <a:rPr lang="tr-TR" sz="2800" dirty="0"/>
              <a:t>hayati önem </a:t>
            </a:r>
            <a:r>
              <a:rPr lang="tr-TR" sz="2800" dirty="0" smtClean="0"/>
              <a:t>taşır. Pazarda ürünlerin </a:t>
            </a:r>
            <a:r>
              <a:rPr lang="tr-TR" sz="2800" dirty="0"/>
              <a:t>bol </a:t>
            </a:r>
            <a:r>
              <a:rPr lang="tr-TR" sz="2800" dirty="0" smtClean="0"/>
              <a:t>olduğu </a:t>
            </a:r>
            <a:r>
              <a:rPr lang="tr-TR" sz="2800" dirty="0"/>
              <a:t>dönem </a:t>
            </a:r>
            <a:r>
              <a:rPr lang="tr-TR" sz="2800" dirty="0" smtClean="0"/>
              <a:t> </a:t>
            </a:r>
            <a:r>
              <a:rPr lang="tr-TR" sz="2800" dirty="0"/>
              <a:t>yerine, ürünün </a:t>
            </a:r>
            <a:r>
              <a:rPr lang="tr-TR" sz="2800" dirty="0" smtClean="0"/>
              <a:t>azaldığı ileriki süreçte satılmak </a:t>
            </a:r>
            <a:r>
              <a:rPr lang="tr-TR" sz="2800" dirty="0"/>
              <a:t>üzere </a:t>
            </a:r>
            <a:r>
              <a:rPr lang="tr-TR" sz="2800" dirty="0" smtClean="0"/>
              <a:t>depolanmasıdır</a:t>
            </a:r>
            <a:r>
              <a:rPr lang="tr-TR" sz="2800" dirty="0"/>
              <a:t>. Böylece ürünün </a:t>
            </a:r>
            <a:r>
              <a:rPr lang="tr-TR" sz="2800" dirty="0" smtClean="0"/>
              <a:t>depolanması ile </a:t>
            </a:r>
            <a:r>
              <a:rPr lang="tr-TR" sz="2800" dirty="0"/>
              <a:t>fiyat </a:t>
            </a:r>
            <a:r>
              <a:rPr lang="tr-TR" sz="2800" dirty="0" smtClean="0"/>
              <a:t>avantajı sa</a:t>
            </a:r>
            <a:r>
              <a:rPr lang="tr-TR" sz="2800" dirty="0"/>
              <a:t>ğ</a:t>
            </a:r>
            <a:r>
              <a:rPr lang="tr-TR" sz="2800" dirty="0" smtClean="0"/>
              <a:t>lanabilir.</a:t>
            </a:r>
          </a:p>
          <a:p>
            <a:pPr algn="just"/>
            <a:endParaRPr lang="tr-TR" sz="2800" dirty="0"/>
          </a:p>
          <a:p>
            <a:pPr algn="just"/>
            <a:r>
              <a:rPr lang="tr-TR" sz="2800" dirty="0" smtClean="0"/>
              <a:t>Depoda</a:t>
            </a:r>
            <a:r>
              <a:rPr lang="tr-TR" sz="2800" dirty="0"/>
              <a:t>, ürünle ilgili teknik anlamda </a:t>
            </a:r>
            <a:r>
              <a:rPr lang="tr-TR" sz="2800" dirty="0" smtClean="0"/>
              <a:t>koşullar doğru </a:t>
            </a:r>
            <a:r>
              <a:rPr lang="tr-TR" sz="2800" dirty="0"/>
              <a:t>belirlenmelidir</a:t>
            </a:r>
            <a:r>
              <a:rPr lang="tr-TR" sz="2800" dirty="0" smtClean="0"/>
              <a:t>. Nitekim tarım </a:t>
            </a:r>
            <a:r>
              <a:rPr lang="tr-TR" sz="2800" dirty="0"/>
              <a:t>ürünlerinin depolama </a:t>
            </a:r>
            <a:r>
              <a:rPr lang="tr-TR" sz="2800" dirty="0" smtClean="0"/>
              <a:t>şartlar</a:t>
            </a:r>
            <a:r>
              <a:rPr lang="tr-TR" sz="2800" dirty="0"/>
              <a:t>ı</a:t>
            </a:r>
            <a:r>
              <a:rPr lang="tr-TR" sz="2800" dirty="0" smtClean="0"/>
              <a:t> aynı olmayabilir. Hububat </a:t>
            </a:r>
            <a:r>
              <a:rPr lang="tr-TR" sz="2800" dirty="0"/>
              <a:t>gibi daneli </a:t>
            </a:r>
            <a:r>
              <a:rPr lang="tr-TR" sz="2800" dirty="0" smtClean="0"/>
              <a:t>ürünlerde yığın  kalınlığı, havaland</a:t>
            </a:r>
            <a:r>
              <a:rPr lang="tr-TR" sz="2800" dirty="0"/>
              <a:t>ı</a:t>
            </a:r>
            <a:r>
              <a:rPr lang="tr-TR" sz="2800" dirty="0" smtClean="0"/>
              <a:t>rma </a:t>
            </a:r>
            <a:r>
              <a:rPr lang="tr-TR" sz="2800" dirty="0"/>
              <a:t>ve </a:t>
            </a:r>
            <a:r>
              <a:rPr lang="tr-TR" sz="2800" dirty="0" smtClean="0"/>
              <a:t>kızışma nedeniyle, muhafaza şartları iyi takip edilmelidir.</a:t>
            </a:r>
            <a:endParaRPr lang="tr-TR" sz="2800" dirty="0"/>
          </a:p>
        </p:txBody>
      </p:sp>
    </p:spTree>
    <p:extLst>
      <p:ext uri="{BB962C8B-B14F-4D97-AF65-F5344CB8AC3E}">
        <p14:creationId xmlns:p14="http://schemas.microsoft.com/office/powerpoint/2010/main" val="1728612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88082" y="260648"/>
            <a:ext cx="8229600" cy="360040"/>
          </a:xfrm>
        </p:spPr>
        <p:txBody>
          <a:bodyPr>
            <a:normAutofit fontScale="90000"/>
          </a:bodyPr>
          <a:lstStyle/>
          <a:p>
            <a:endParaRPr lang="tr-TR" dirty="0"/>
          </a:p>
        </p:txBody>
      </p:sp>
      <p:sp>
        <p:nvSpPr>
          <p:cNvPr id="3" name="İçerik Yer Tutucusu 2"/>
          <p:cNvSpPr>
            <a:spLocks noGrp="1"/>
          </p:cNvSpPr>
          <p:nvPr>
            <p:ph idx="1"/>
          </p:nvPr>
        </p:nvSpPr>
        <p:spPr>
          <a:xfrm>
            <a:off x="457200" y="1052736"/>
            <a:ext cx="8229600" cy="5805264"/>
          </a:xfrm>
        </p:spPr>
        <p:txBody>
          <a:bodyPr>
            <a:normAutofit fontScale="85000" lnSpcReduction="10000"/>
          </a:bodyPr>
          <a:lstStyle/>
          <a:p>
            <a:pPr algn="just">
              <a:buNone/>
            </a:pPr>
            <a:r>
              <a:rPr lang="tr-TR" b="1" dirty="0" smtClean="0"/>
              <a:t>	Fiyat oluşumu</a:t>
            </a:r>
            <a:r>
              <a:rPr lang="tr-TR" b="1" dirty="0"/>
              <a:t>: </a:t>
            </a:r>
            <a:r>
              <a:rPr lang="tr-TR" dirty="0"/>
              <a:t>Fiyat </a:t>
            </a:r>
            <a:r>
              <a:rPr lang="tr-TR" dirty="0" smtClean="0"/>
              <a:t>oluşumu </a:t>
            </a:r>
            <a:r>
              <a:rPr lang="tr-TR" dirty="0"/>
              <a:t>ürünün pazarlama </a:t>
            </a:r>
            <a:r>
              <a:rPr lang="tr-TR" dirty="0" smtClean="0"/>
              <a:t>yapısına</a:t>
            </a:r>
            <a:r>
              <a:rPr lang="tr-TR" dirty="0"/>
              <a:t>, piyasa </a:t>
            </a:r>
            <a:r>
              <a:rPr lang="tr-TR" dirty="0" smtClean="0"/>
              <a:t>şekline bağlı </a:t>
            </a:r>
            <a:r>
              <a:rPr lang="tr-TR" dirty="0"/>
              <a:t>olarak </a:t>
            </a:r>
            <a:r>
              <a:rPr lang="tr-TR" dirty="0" smtClean="0"/>
              <a:t>değişir</a:t>
            </a:r>
            <a:r>
              <a:rPr lang="tr-TR" dirty="0"/>
              <a:t>. Pazarda etkili bir organizasyon ya da oligopol/</a:t>
            </a:r>
            <a:r>
              <a:rPr lang="tr-TR" dirty="0" err="1"/>
              <a:t>düopol</a:t>
            </a:r>
            <a:r>
              <a:rPr lang="tr-TR" dirty="0"/>
              <a:t> gibi </a:t>
            </a:r>
            <a:r>
              <a:rPr lang="tr-TR" dirty="0" smtClean="0"/>
              <a:t>farklı piyasalarda sınırlı sayıdaki </a:t>
            </a:r>
            <a:r>
              <a:rPr lang="tr-TR" dirty="0"/>
              <a:t>firmalar fiyat </a:t>
            </a:r>
            <a:r>
              <a:rPr lang="tr-TR" dirty="0" smtClean="0"/>
              <a:t>oluşumunu </a:t>
            </a:r>
            <a:r>
              <a:rPr lang="tr-TR" dirty="0"/>
              <a:t>yönlendirir ya da fiyatlar </a:t>
            </a:r>
            <a:r>
              <a:rPr lang="tr-TR" dirty="0" smtClean="0"/>
              <a:t>serbest rekabetin olduğu </a:t>
            </a:r>
            <a:r>
              <a:rPr lang="tr-TR" dirty="0"/>
              <a:t>piyasalarda arz ve talebe göre </a:t>
            </a:r>
            <a:r>
              <a:rPr lang="tr-TR" dirty="0" smtClean="0"/>
              <a:t>şekillenir</a:t>
            </a:r>
            <a:r>
              <a:rPr lang="tr-TR" dirty="0"/>
              <a:t>. </a:t>
            </a:r>
          </a:p>
          <a:p>
            <a:pPr algn="just">
              <a:buNone/>
            </a:pPr>
            <a:r>
              <a:rPr lang="tr-TR" dirty="0" smtClean="0"/>
              <a:t>	</a:t>
            </a:r>
          </a:p>
          <a:p>
            <a:pPr algn="just">
              <a:buNone/>
            </a:pPr>
            <a:r>
              <a:rPr lang="tr-TR" dirty="0" smtClean="0"/>
              <a:t>	Tarım </a:t>
            </a:r>
            <a:r>
              <a:rPr lang="tr-TR" dirty="0"/>
              <a:t>ürünleri fiyat </a:t>
            </a:r>
            <a:r>
              <a:rPr lang="tr-TR" dirty="0" smtClean="0"/>
              <a:t>oluşumu </a:t>
            </a:r>
            <a:r>
              <a:rPr lang="tr-TR" dirty="0"/>
              <a:t>maliyetler, dünya </a:t>
            </a:r>
            <a:r>
              <a:rPr lang="tr-TR" dirty="0" smtClean="0"/>
              <a:t>fiyatları, </a:t>
            </a:r>
            <a:r>
              <a:rPr lang="tr-TR" dirty="0"/>
              <a:t>müdahale </a:t>
            </a:r>
            <a:r>
              <a:rPr lang="tr-TR" dirty="0" smtClean="0"/>
              <a:t>alımları </a:t>
            </a:r>
            <a:r>
              <a:rPr lang="tr-TR" dirty="0" err="1" smtClean="0"/>
              <a:t>vd</a:t>
            </a:r>
            <a:r>
              <a:rPr lang="tr-TR" dirty="0" smtClean="0"/>
              <a:t>. tarafından </a:t>
            </a:r>
            <a:r>
              <a:rPr lang="tr-TR" dirty="0"/>
              <a:t>etkilenmektedir. Piyasada </a:t>
            </a:r>
            <a:r>
              <a:rPr lang="tr-TR" dirty="0" smtClean="0"/>
              <a:t>yoğunlaşma oranı </a:t>
            </a:r>
            <a:r>
              <a:rPr lang="tr-TR" dirty="0"/>
              <a:t>da fiyat </a:t>
            </a:r>
            <a:r>
              <a:rPr lang="tr-TR" dirty="0" smtClean="0"/>
              <a:t>oluşumunu açıklamada </a:t>
            </a:r>
            <a:r>
              <a:rPr lang="pt-BR" dirty="0" smtClean="0"/>
              <a:t>etkilidir</a:t>
            </a:r>
            <a:r>
              <a:rPr lang="pt-BR" dirty="0"/>
              <a:t>. Nitekim </a:t>
            </a:r>
            <a:r>
              <a:rPr lang="pt-BR" dirty="0" smtClean="0"/>
              <a:t>s</a:t>
            </a:r>
            <a:r>
              <a:rPr lang="tr-TR" dirty="0" err="1" smtClean="0"/>
              <a:t>ınırlı</a:t>
            </a:r>
            <a:r>
              <a:rPr lang="pt-BR" dirty="0" smtClean="0"/>
              <a:t> say</a:t>
            </a:r>
            <a:r>
              <a:rPr lang="tr-TR" dirty="0" smtClean="0"/>
              <a:t>ı</a:t>
            </a:r>
            <a:r>
              <a:rPr lang="pt-BR" dirty="0" smtClean="0"/>
              <a:t>da firman</a:t>
            </a:r>
            <a:r>
              <a:rPr lang="tr-TR" dirty="0" smtClean="0"/>
              <a:t>ı</a:t>
            </a:r>
            <a:r>
              <a:rPr lang="pt-BR" dirty="0" smtClean="0"/>
              <a:t>n</a:t>
            </a:r>
            <a:r>
              <a:rPr lang="pt-BR" dirty="0"/>
              <a:t>, pazar </a:t>
            </a:r>
            <a:r>
              <a:rPr lang="pt-BR" dirty="0" smtClean="0"/>
              <a:t>pay</a:t>
            </a:r>
            <a:r>
              <a:rPr lang="tr-TR" dirty="0" err="1" smtClean="0"/>
              <a:t>ının</a:t>
            </a:r>
            <a:r>
              <a:rPr lang="pt-BR" dirty="0" smtClean="0"/>
              <a:t> </a:t>
            </a:r>
            <a:r>
              <a:rPr lang="pt-BR" dirty="0"/>
              <a:t>%20 ya da % 80 </a:t>
            </a:r>
            <a:r>
              <a:rPr lang="pt-BR" dirty="0" smtClean="0"/>
              <a:t>olmas</a:t>
            </a:r>
            <a:r>
              <a:rPr lang="tr-TR" dirty="0" smtClean="0"/>
              <a:t>ı yoğunlaşma oranının </a:t>
            </a:r>
            <a:r>
              <a:rPr lang="tr-TR" dirty="0"/>
              <a:t>ve fiyat </a:t>
            </a:r>
            <a:r>
              <a:rPr lang="tr-TR" dirty="0" smtClean="0"/>
              <a:t>oluşumunda </a:t>
            </a:r>
            <a:r>
              <a:rPr lang="tr-TR" dirty="0"/>
              <a:t>bu </a:t>
            </a:r>
            <a:r>
              <a:rPr lang="tr-TR" dirty="0" smtClean="0"/>
              <a:t>firmaların </a:t>
            </a:r>
            <a:r>
              <a:rPr lang="tr-TR" dirty="0"/>
              <a:t>etkilerinin </a:t>
            </a:r>
            <a:r>
              <a:rPr lang="tr-TR" dirty="0" smtClean="0"/>
              <a:t>farklı olduğunu </a:t>
            </a:r>
            <a:r>
              <a:rPr lang="tr-TR" dirty="0"/>
              <a:t>da göstermektedir.</a:t>
            </a:r>
          </a:p>
        </p:txBody>
      </p:sp>
    </p:spTree>
    <p:extLst>
      <p:ext uri="{BB962C8B-B14F-4D97-AF65-F5344CB8AC3E}">
        <p14:creationId xmlns:p14="http://schemas.microsoft.com/office/powerpoint/2010/main" val="32338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634082"/>
          </a:xfrm>
        </p:spPr>
        <p:txBody>
          <a:bodyPr>
            <a:normAutofit fontScale="90000"/>
          </a:bodyPr>
          <a:lstStyle/>
          <a:p>
            <a:endParaRPr lang="tr-TR" dirty="0"/>
          </a:p>
        </p:txBody>
      </p:sp>
      <p:sp>
        <p:nvSpPr>
          <p:cNvPr id="4" name="Dikdörtgen 3"/>
          <p:cNvSpPr/>
          <p:nvPr/>
        </p:nvSpPr>
        <p:spPr>
          <a:xfrm>
            <a:off x="395536" y="1052736"/>
            <a:ext cx="8136904" cy="4585871"/>
          </a:xfrm>
          <a:prstGeom prst="rect">
            <a:avLst/>
          </a:prstGeom>
        </p:spPr>
        <p:txBody>
          <a:bodyPr wrap="square">
            <a:spAutoFit/>
          </a:bodyPr>
          <a:lstStyle/>
          <a:p>
            <a:pPr algn="just"/>
            <a:endParaRPr lang="tr-TR" sz="2400" b="1" dirty="0" smtClean="0"/>
          </a:p>
          <a:p>
            <a:pPr algn="just"/>
            <a:endParaRPr lang="tr-TR" sz="2400" b="1" dirty="0"/>
          </a:p>
          <a:p>
            <a:pPr algn="just"/>
            <a:endParaRPr lang="tr-TR" sz="2400" b="1" dirty="0" smtClean="0"/>
          </a:p>
          <a:p>
            <a:pPr algn="just"/>
            <a:r>
              <a:rPr lang="tr-TR" sz="2800" b="1" dirty="0" smtClean="0"/>
              <a:t>Riskten </a:t>
            </a:r>
            <a:r>
              <a:rPr lang="tr-TR" sz="2800" b="1" dirty="0"/>
              <a:t>korunma: </a:t>
            </a:r>
            <a:r>
              <a:rPr lang="tr-TR" sz="2800" dirty="0" smtClean="0"/>
              <a:t>Tarımsal </a:t>
            </a:r>
            <a:r>
              <a:rPr lang="tr-TR" sz="2800" dirty="0"/>
              <a:t>üretimde ve pazarda </a:t>
            </a:r>
            <a:r>
              <a:rPr lang="tr-TR" sz="2800" dirty="0" smtClean="0"/>
              <a:t>karşılaşılabilecek doğal ve ekonomik </a:t>
            </a:r>
            <a:r>
              <a:rPr lang="tr-TR" sz="2800" dirty="0"/>
              <a:t>olumsuzluklara </a:t>
            </a:r>
            <a:r>
              <a:rPr lang="tr-TR" sz="2800" dirty="0" smtClean="0"/>
              <a:t>karşı </a:t>
            </a:r>
            <a:r>
              <a:rPr lang="tr-TR" sz="2800" dirty="0"/>
              <a:t>risk ve belirsizliklerin etkisini </a:t>
            </a:r>
            <a:r>
              <a:rPr lang="tr-TR" sz="2800" dirty="0" smtClean="0"/>
              <a:t>azaltmak amacıyla yürütülen </a:t>
            </a:r>
            <a:r>
              <a:rPr lang="tr-TR" sz="2800" dirty="0"/>
              <a:t>önlemleri </a:t>
            </a:r>
            <a:r>
              <a:rPr lang="tr-TR" sz="2800" dirty="0" smtClean="0"/>
              <a:t>kapsamaktadır</a:t>
            </a:r>
            <a:r>
              <a:rPr lang="tr-TR" sz="2800" dirty="0"/>
              <a:t>. </a:t>
            </a:r>
            <a:r>
              <a:rPr lang="tr-TR" sz="2800" dirty="0" smtClean="0"/>
              <a:t>Örneğin </a:t>
            </a:r>
            <a:r>
              <a:rPr lang="tr-TR" sz="2800" dirty="0"/>
              <a:t>sel, </a:t>
            </a:r>
            <a:r>
              <a:rPr lang="tr-TR" sz="2800" dirty="0" smtClean="0"/>
              <a:t>kurakl</a:t>
            </a:r>
            <a:r>
              <a:rPr lang="tr-TR" sz="2800" dirty="0"/>
              <a:t>ı</a:t>
            </a:r>
            <a:r>
              <a:rPr lang="tr-TR" sz="2800" dirty="0" smtClean="0"/>
              <a:t>k </a:t>
            </a:r>
            <a:r>
              <a:rPr lang="tr-TR" sz="2800" dirty="0"/>
              <a:t>ve don gibi </a:t>
            </a:r>
            <a:r>
              <a:rPr lang="tr-TR" sz="2800" dirty="0" smtClean="0"/>
              <a:t>doğal olaylara </a:t>
            </a:r>
            <a:r>
              <a:rPr lang="sv-SE" sz="2800" dirty="0" smtClean="0"/>
              <a:t>kar</a:t>
            </a:r>
            <a:r>
              <a:rPr lang="tr-TR" sz="2800" dirty="0" err="1" smtClean="0"/>
              <a:t>şı</a:t>
            </a:r>
            <a:r>
              <a:rPr lang="sv-SE" sz="2800" dirty="0" smtClean="0"/>
              <a:t> tar</a:t>
            </a:r>
            <a:r>
              <a:rPr lang="tr-TR" sz="2800" dirty="0" smtClean="0"/>
              <a:t>ı</a:t>
            </a:r>
            <a:r>
              <a:rPr lang="sv-SE" sz="2800" dirty="0" smtClean="0"/>
              <a:t>m sigorta</a:t>
            </a:r>
            <a:r>
              <a:rPr lang="tr-TR" sz="2800" dirty="0" smtClean="0"/>
              <a:t>sı</a:t>
            </a:r>
            <a:r>
              <a:rPr lang="sv-SE" sz="2800" dirty="0" smtClean="0"/>
              <a:t> </a:t>
            </a:r>
            <a:r>
              <a:rPr lang="sv-SE" sz="2800" dirty="0"/>
              <a:t>ya da gelecekteki fiyat </a:t>
            </a:r>
            <a:r>
              <a:rPr lang="sv-SE" sz="2800" dirty="0" smtClean="0"/>
              <a:t>de</a:t>
            </a:r>
            <a:r>
              <a:rPr lang="tr-TR" sz="2800" dirty="0" err="1" smtClean="0"/>
              <a:t>ğişiml</a:t>
            </a:r>
            <a:r>
              <a:rPr lang="sv-SE" sz="2800" dirty="0" smtClean="0"/>
              <a:t>erinden </a:t>
            </a:r>
            <a:r>
              <a:rPr lang="sv-SE" sz="2800" dirty="0"/>
              <a:t>korunmada </a:t>
            </a:r>
            <a:r>
              <a:rPr lang="sv-SE" sz="2800" dirty="0" smtClean="0"/>
              <a:t>future</a:t>
            </a:r>
            <a:r>
              <a:rPr lang="tr-TR" sz="2800" dirty="0" smtClean="0"/>
              <a:t> piyasalar </a:t>
            </a:r>
            <a:r>
              <a:rPr lang="tr-TR" sz="2800" dirty="0"/>
              <a:t>riskten korunmada uygun </a:t>
            </a:r>
            <a:r>
              <a:rPr lang="tr-TR" sz="2800" dirty="0" smtClean="0"/>
              <a:t>araçlardır.</a:t>
            </a:r>
          </a:p>
          <a:p>
            <a:pPr algn="just"/>
            <a:endParaRPr lang="tr-TR" sz="2400" dirty="0"/>
          </a:p>
        </p:txBody>
      </p:sp>
    </p:spTree>
    <p:extLst>
      <p:ext uri="{BB962C8B-B14F-4D97-AF65-F5344CB8AC3E}">
        <p14:creationId xmlns:p14="http://schemas.microsoft.com/office/powerpoint/2010/main" val="147370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346050"/>
          </a:xfrm>
        </p:spPr>
        <p:txBody>
          <a:bodyPr>
            <a:normAutofit fontScale="90000"/>
          </a:bodyPr>
          <a:lstStyle/>
          <a:p>
            <a:endParaRPr lang="tr-TR" sz="4000" dirty="0"/>
          </a:p>
        </p:txBody>
      </p:sp>
      <p:sp>
        <p:nvSpPr>
          <p:cNvPr id="3" name="İçerik Yer Tutucusu 2"/>
          <p:cNvSpPr>
            <a:spLocks noGrp="1"/>
          </p:cNvSpPr>
          <p:nvPr>
            <p:ph idx="1"/>
          </p:nvPr>
        </p:nvSpPr>
        <p:spPr/>
        <p:txBody>
          <a:bodyPr>
            <a:normAutofit lnSpcReduction="10000"/>
          </a:bodyPr>
          <a:lstStyle/>
          <a:p>
            <a:pPr marL="0" indent="0" algn="just">
              <a:buNone/>
            </a:pPr>
            <a:r>
              <a:rPr lang="tr-TR" b="1" dirty="0" smtClean="0"/>
              <a:t>Muhasebe işlerinin yapılması-kayıt tutulması: </a:t>
            </a:r>
            <a:r>
              <a:rPr lang="tr-TR" dirty="0" smtClean="0"/>
              <a:t>İşletmelerde </a:t>
            </a:r>
            <a:r>
              <a:rPr lang="tr-TR" dirty="0"/>
              <a:t>ticari </a:t>
            </a:r>
            <a:r>
              <a:rPr lang="tr-TR" dirty="0" smtClean="0"/>
              <a:t>amaca yönelik </a:t>
            </a:r>
            <a:r>
              <a:rPr lang="tr-TR" dirty="0"/>
              <a:t>yürütülen </a:t>
            </a:r>
            <a:r>
              <a:rPr lang="tr-TR" dirty="0" smtClean="0"/>
              <a:t>çalışmaların kayıt altına alınması </a:t>
            </a:r>
            <a:r>
              <a:rPr lang="tr-TR" dirty="0"/>
              <a:t>ve </a:t>
            </a:r>
            <a:r>
              <a:rPr lang="tr-TR" dirty="0" smtClean="0"/>
              <a:t>izlenmesidir</a:t>
            </a:r>
            <a:r>
              <a:rPr lang="tr-TR" dirty="0"/>
              <a:t>. </a:t>
            </a:r>
            <a:endParaRPr lang="tr-TR" dirty="0" smtClean="0"/>
          </a:p>
          <a:p>
            <a:pPr marL="0" indent="0" algn="just">
              <a:buNone/>
            </a:pPr>
            <a:endParaRPr lang="tr-TR" dirty="0" smtClean="0"/>
          </a:p>
          <a:p>
            <a:pPr marL="0" indent="0" algn="just">
              <a:buNone/>
            </a:pPr>
            <a:r>
              <a:rPr lang="tr-TR" dirty="0" smtClean="0"/>
              <a:t>Tarım işletmelerinde çoğunlukla </a:t>
            </a:r>
            <a:r>
              <a:rPr lang="tr-TR" dirty="0"/>
              <a:t>muhasebe sisteminin </a:t>
            </a:r>
            <a:r>
              <a:rPr lang="tr-TR" dirty="0" smtClean="0"/>
              <a:t>uygulanmaması, </a:t>
            </a:r>
            <a:r>
              <a:rPr lang="tr-TR" dirty="0"/>
              <a:t>bu fonksiyon </a:t>
            </a:r>
            <a:r>
              <a:rPr lang="tr-TR" dirty="0" smtClean="0"/>
              <a:t>açısından eksikliğin olduğunu </a:t>
            </a:r>
            <a:r>
              <a:rPr lang="tr-TR" dirty="0"/>
              <a:t>göstermektedir. Bu durum, </a:t>
            </a:r>
            <a:r>
              <a:rPr lang="tr-TR" dirty="0" smtClean="0"/>
              <a:t>işletmelerin </a:t>
            </a:r>
            <a:r>
              <a:rPr lang="tr-TR" dirty="0"/>
              <a:t>ekonomik boyutta </a:t>
            </a:r>
            <a:r>
              <a:rPr lang="tr-TR" dirty="0" smtClean="0"/>
              <a:t>değerlendirilmesini </a:t>
            </a:r>
            <a:r>
              <a:rPr lang="tr-TR" dirty="0"/>
              <a:t>de </a:t>
            </a:r>
            <a:r>
              <a:rPr lang="tr-TR" dirty="0" smtClean="0"/>
              <a:t>zorlaştırmaktadır</a:t>
            </a:r>
            <a:r>
              <a:rPr lang="tr-TR" dirty="0"/>
              <a:t>.</a:t>
            </a:r>
          </a:p>
        </p:txBody>
      </p:sp>
    </p:spTree>
    <p:extLst>
      <p:ext uri="{BB962C8B-B14F-4D97-AF65-F5344CB8AC3E}">
        <p14:creationId xmlns:p14="http://schemas.microsoft.com/office/powerpoint/2010/main" val="13429284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778098"/>
          </a:xfrm>
        </p:spPr>
        <p:txBody>
          <a:bodyPr/>
          <a:lstStyle/>
          <a:p>
            <a:endParaRPr lang="tr-TR" dirty="0"/>
          </a:p>
        </p:txBody>
      </p:sp>
      <p:sp>
        <p:nvSpPr>
          <p:cNvPr id="3" name="İçerik Yer Tutucusu 2"/>
          <p:cNvSpPr>
            <a:spLocks noGrp="1"/>
          </p:cNvSpPr>
          <p:nvPr>
            <p:ph idx="1"/>
          </p:nvPr>
        </p:nvSpPr>
        <p:spPr>
          <a:xfrm>
            <a:off x="457200" y="1196752"/>
            <a:ext cx="8229600" cy="4929411"/>
          </a:xfrm>
        </p:spPr>
        <p:txBody>
          <a:bodyPr>
            <a:normAutofit/>
          </a:bodyPr>
          <a:lstStyle/>
          <a:p>
            <a:pPr algn="just">
              <a:buNone/>
            </a:pPr>
            <a:r>
              <a:rPr lang="tr-TR" b="1" dirty="0" smtClean="0"/>
              <a:t>	</a:t>
            </a:r>
          </a:p>
          <a:p>
            <a:pPr algn="just">
              <a:buNone/>
            </a:pPr>
            <a:r>
              <a:rPr lang="tr-TR" b="1" dirty="0" smtClean="0"/>
              <a:t>	Satış: </a:t>
            </a:r>
            <a:r>
              <a:rPr lang="tr-TR" dirty="0"/>
              <a:t>Ürünün mülkiyet </a:t>
            </a:r>
            <a:r>
              <a:rPr lang="tr-TR" dirty="0" smtClean="0"/>
              <a:t>faydalılığını sağlayan </a:t>
            </a:r>
            <a:r>
              <a:rPr lang="tr-TR" dirty="0"/>
              <a:t>fonksiyondur. Pazarda ürünün </a:t>
            </a:r>
            <a:r>
              <a:rPr lang="tr-TR" dirty="0" smtClean="0"/>
              <a:t>el değiştirdiği </a:t>
            </a:r>
            <a:r>
              <a:rPr lang="tr-TR" dirty="0"/>
              <a:t>her noktada bu fonksiyon </a:t>
            </a:r>
            <a:r>
              <a:rPr lang="tr-TR" dirty="0" smtClean="0"/>
              <a:t>gerçekleşir</a:t>
            </a:r>
            <a:r>
              <a:rPr lang="tr-TR" dirty="0"/>
              <a:t>. </a:t>
            </a:r>
            <a:r>
              <a:rPr lang="tr-TR" dirty="0" smtClean="0"/>
              <a:t>İnternet </a:t>
            </a:r>
            <a:r>
              <a:rPr lang="tr-TR" dirty="0"/>
              <a:t>üzerinden </a:t>
            </a:r>
            <a:r>
              <a:rPr lang="tr-TR" dirty="0" smtClean="0"/>
              <a:t>satışın gelişimi </a:t>
            </a:r>
            <a:r>
              <a:rPr lang="tr-TR" dirty="0"/>
              <a:t>ile </a:t>
            </a:r>
            <a:r>
              <a:rPr lang="tr-TR" dirty="0" smtClean="0"/>
              <a:t>satış fonksiyonu sanal ortama da taşınmıştır.</a:t>
            </a:r>
          </a:p>
          <a:p>
            <a:pPr algn="just">
              <a:buNone/>
            </a:pPr>
            <a:r>
              <a:rPr lang="tr-TR" dirty="0" smtClean="0"/>
              <a:t>	Ayrıca örneğin ürün üreticiden tüketiciye, tüccara, komisyoncuya, perakendeciye, ihracatçıya satıldığında satış fonksiyonu oluşur. </a:t>
            </a:r>
            <a:endParaRPr lang="tr-TR" dirty="0"/>
          </a:p>
        </p:txBody>
      </p:sp>
    </p:spTree>
    <p:extLst>
      <p:ext uri="{BB962C8B-B14F-4D97-AF65-F5344CB8AC3E}">
        <p14:creationId xmlns:p14="http://schemas.microsoft.com/office/powerpoint/2010/main" val="32022129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ormAutofit fontScale="90000"/>
          </a:bodyPr>
          <a:lstStyle/>
          <a:p>
            <a:endParaRPr lang="tr-TR" dirty="0"/>
          </a:p>
        </p:txBody>
      </p:sp>
      <p:sp>
        <p:nvSpPr>
          <p:cNvPr id="3" name="İçerik Yer Tutucusu 2"/>
          <p:cNvSpPr>
            <a:spLocks noGrp="1"/>
          </p:cNvSpPr>
          <p:nvPr>
            <p:ph idx="1"/>
          </p:nvPr>
        </p:nvSpPr>
        <p:spPr>
          <a:xfrm>
            <a:off x="457200" y="1124744"/>
            <a:ext cx="8229600" cy="5001419"/>
          </a:xfrm>
        </p:spPr>
        <p:txBody>
          <a:bodyPr>
            <a:normAutofit fontScale="92500" lnSpcReduction="10000"/>
          </a:bodyPr>
          <a:lstStyle/>
          <a:p>
            <a:pPr algn="just">
              <a:buNone/>
            </a:pPr>
            <a:r>
              <a:rPr lang="tr-TR" b="1" dirty="0" smtClean="0"/>
              <a:t>	Talep Yaratma</a:t>
            </a:r>
            <a:r>
              <a:rPr lang="tr-TR" dirty="0" smtClean="0"/>
              <a:t>: Tutundurma, </a:t>
            </a:r>
            <a:r>
              <a:rPr lang="tr-TR" dirty="0"/>
              <a:t>bilgilendirme ve </a:t>
            </a:r>
            <a:r>
              <a:rPr lang="tr-TR" dirty="0" smtClean="0"/>
              <a:t>hatırlatma amaçlı yapılan çalışmalardır</a:t>
            </a:r>
            <a:r>
              <a:rPr lang="tr-TR" dirty="0"/>
              <a:t>. Talep </a:t>
            </a:r>
            <a:r>
              <a:rPr lang="tr-TR" dirty="0" smtClean="0"/>
              <a:t>yaratmada kullanılacak </a:t>
            </a:r>
            <a:r>
              <a:rPr lang="tr-TR" dirty="0"/>
              <a:t>medya </a:t>
            </a:r>
            <a:r>
              <a:rPr lang="tr-TR" dirty="0" smtClean="0"/>
              <a:t>aracı, </a:t>
            </a:r>
            <a:r>
              <a:rPr lang="tr-TR" dirty="0"/>
              <a:t>verilmek istenen mesaj, </a:t>
            </a:r>
            <a:r>
              <a:rPr lang="tr-TR" dirty="0" smtClean="0"/>
              <a:t>tanıtım süresi </a:t>
            </a:r>
            <a:r>
              <a:rPr lang="tr-TR" dirty="0"/>
              <a:t>ve </a:t>
            </a:r>
            <a:r>
              <a:rPr lang="tr-TR" dirty="0" smtClean="0"/>
              <a:t>zamanı, maliyeti </a:t>
            </a:r>
            <a:r>
              <a:rPr lang="tr-TR" dirty="0"/>
              <a:t>gibi konularda kararlar </a:t>
            </a:r>
            <a:r>
              <a:rPr lang="tr-TR" dirty="0" smtClean="0"/>
              <a:t>alınır.</a:t>
            </a:r>
          </a:p>
          <a:p>
            <a:pPr algn="just">
              <a:buNone/>
            </a:pPr>
            <a:endParaRPr lang="tr-TR" dirty="0"/>
          </a:p>
          <a:p>
            <a:pPr algn="just">
              <a:buNone/>
            </a:pPr>
            <a:r>
              <a:rPr lang="tr-TR" dirty="0" smtClean="0"/>
              <a:t>	İç ve dış piyasalardaki artan rekabet, </a:t>
            </a:r>
            <a:r>
              <a:rPr lang="tr-TR" dirty="0"/>
              <a:t>bu fonksiyonun önemini </a:t>
            </a:r>
            <a:r>
              <a:rPr lang="tr-TR" dirty="0" smtClean="0"/>
              <a:t>arttırmaktadır. </a:t>
            </a:r>
            <a:r>
              <a:rPr lang="tr-TR" dirty="0"/>
              <a:t>Talep yaratma</a:t>
            </a:r>
            <a:r>
              <a:rPr lang="tr-TR" dirty="0" smtClean="0"/>
              <a:t>, yazılı </a:t>
            </a:r>
            <a:r>
              <a:rPr lang="tr-TR" dirty="0"/>
              <a:t>ve görsel </a:t>
            </a:r>
            <a:r>
              <a:rPr lang="tr-TR" dirty="0" smtClean="0"/>
              <a:t>basındaki </a:t>
            </a:r>
            <a:r>
              <a:rPr lang="tr-TR" dirty="0"/>
              <a:t>reklamlar, promosyonlu </a:t>
            </a:r>
            <a:r>
              <a:rPr lang="tr-TR" dirty="0" smtClean="0"/>
              <a:t>satışlar </a:t>
            </a:r>
            <a:r>
              <a:rPr lang="tr-TR" dirty="0"/>
              <a:t>ve </a:t>
            </a:r>
            <a:r>
              <a:rPr lang="tr-TR" dirty="0" smtClean="0"/>
              <a:t>tanıtım fuarları şeklinde sürdürülmektedir</a:t>
            </a:r>
            <a:r>
              <a:rPr lang="tr-TR" dirty="0"/>
              <a:t>.</a:t>
            </a:r>
          </a:p>
        </p:txBody>
      </p:sp>
    </p:spTree>
    <p:extLst>
      <p:ext uri="{BB962C8B-B14F-4D97-AF65-F5344CB8AC3E}">
        <p14:creationId xmlns:p14="http://schemas.microsoft.com/office/powerpoint/2010/main" val="2616030541"/>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277</TotalTime>
  <Words>212</Words>
  <Application>Microsoft Office PowerPoint</Application>
  <PresentationFormat>Ekran Gösterisi (4:3)</PresentationFormat>
  <Paragraphs>41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Ofis Teması</vt:lpstr>
      <vt:lpstr>Bölüm 4: Tarımsal ürünlerin pazarlama fonksiyonları</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Talep ve Tüketim Teorisi</dc:title>
  <dc:creator>Pc</dc:creator>
  <cp:lastModifiedBy>user</cp:lastModifiedBy>
  <cp:revision>72</cp:revision>
  <dcterms:created xsi:type="dcterms:W3CDTF">2017-11-28T18:21:36Z</dcterms:created>
  <dcterms:modified xsi:type="dcterms:W3CDTF">2017-12-19T12:24:55Z</dcterms:modified>
</cp:coreProperties>
</file>