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2" r:id="rId5"/>
    <p:sldId id="260" r:id="rId6"/>
    <p:sldId id="261" r:id="rId7"/>
    <p:sldId id="274" r:id="rId8"/>
    <p:sldId id="270" r:id="rId9"/>
    <p:sldId id="277" r:id="rId10"/>
    <p:sldId id="273" r:id="rId11"/>
    <p:sldId id="276" r:id="rId12"/>
    <p:sldId id="275"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50" d="100"/>
          <a:sy n="50" d="100"/>
        </p:scale>
        <p:origin x="-1638" y="-4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26985A-5B53-4AAF-8FCE-C3BA99CAAF40}"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tr-TR"/>
        </a:p>
      </dgm:t>
    </dgm:pt>
    <dgm:pt modelId="{715B523F-91C7-4A7B-B11F-E0D7D1745BD1}">
      <dgm:prSet phldrT="[Metin]" custT="1"/>
      <dgm:spPr/>
      <dgm:t>
        <a:bodyPr/>
        <a:lstStyle/>
        <a:p>
          <a:r>
            <a:rPr lang="tr-TR" sz="2000" dirty="0" smtClean="0"/>
            <a:t>Ana fonksiyonlar</a:t>
          </a:r>
          <a:endParaRPr lang="tr-TR" sz="2000" dirty="0"/>
        </a:p>
      </dgm:t>
    </dgm:pt>
    <dgm:pt modelId="{B19956C2-A16B-49A5-8AEF-C60150F2CB35}" type="parTrans" cxnId="{B457BA46-5F0B-483D-8BD1-E1028C994174}">
      <dgm:prSet/>
      <dgm:spPr/>
      <dgm:t>
        <a:bodyPr/>
        <a:lstStyle/>
        <a:p>
          <a:endParaRPr lang="tr-TR"/>
        </a:p>
      </dgm:t>
    </dgm:pt>
    <dgm:pt modelId="{0EA63B3C-A2F1-4521-B850-7C7A6C362B5B}" type="sibTrans" cxnId="{B457BA46-5F0B-483D-8BD1-E1028C994174}">
      <dgm:prSet/>
      <dgm:spPr/>
      <dgm:t>
        <a:bodyPr/>
        <a:lstStyle/>
        <a:p>
          <a:endParaRPr lang="tr-TR"/>
        </a:p>
      </dgm:t>
    </dgm:pt>
    <dgm:pt modelId="{41457B59-B346-43AE-B844-3CF7D28A4895}">
      <dgm:prSet phldrT="[Metin]" custT="1"/>
      <dgm:spPr/>
      <dgm:t>
        <a:bodyPr/>
        <a:lstStyle/>
        <a:p>
          <a:r>
            <a:rPr lang="tr-TR" sz="2000" dirty="0" smtClean="0"/>
            <a:t>Toplama</a:t>
          </a:r>
          <a:endParaRPr lang="tr-TR" sz="2000" dirty="0"/>
        </a:p>
      </dgm:t>
    </dgm:pt>
    <dgm:pt modelId="{3D3B11F3-BC3E-406D-8F45-DDDD2AACE4A8}" type="parTrans" cxnId="{1C8C4697-5DA8-4FB6-98FD-0F04E1952270}">
      <dgm:prSet/>
      <dgm:spPr/>
      <dgm:t>
        <a:bodyPr/>
        <a:lstStyle/>
        <a:p>
          <a:endParaRPr lang="tr-TR"/>
        </a:p>
      </dgm:t>
    </dgm:pt>
    <dgm:pt modelId="{4221EA50-4C22-4D33-A1EE-5107727A2BD5}" type="sibTrans" cxnId="{1C8C4697-5DA8-4FB6-98FD-0F04E1952270}">
      <dgm:prSet/>
      <dgm:spPr/>
      <dgm:t>
        <a:bodyPr/>
        <a:lstStyle/>
        <a:p>
          <a:endParaRPr lang="tr-TR"/>
        </a:p>
      </dgm:t>
    </dgm:pt>
    <dgm:pt modelId="{7D86BEAF-BB58-4DBA-A6C1-A4F98904655A}">
      <dgm:prSet phldrT="[Metin]" custT="1"/>
      <dgm:spPr/>
      <dgm:t>
        <a:bodyPr/>
        <a:lstStyle/>
        <a:p>
          <a:r>
            <a:rPr lang="tr-TR" sz="2000" dirty="0" smtClean="0"/>
            <a:t>İşleme</a:t>
          </a:r>
          <a:endParaRPr lang="tr-TR" sz="2000" dirty="0"/>
        </a:p>
      </dgm:t>
    </dgm:pt>
    <dgm:pt modelId="{7B8529F8-5B92-4CEA-A6E5-CBB7F56FEE61}" type="parTrans" cxnId="{2C3942BA-2E23-4F7B-991D-3E9E3B7AEB66}">
      <dgm:prSet/>
      <dgm:spPr/>
      <dgm:t>
        <a:bodyPr/>
        <a:lstStyle/>
        <a:p>
          <a:endParaRPr lang="tr-TR"/>
        </a:p>
      </dgm:t>
    </dgm:pt>
    <dgm:pt modelId="{151CEE40-13FC-4A89-A2A3-A80C1A99FB11}" type="sibTrans" cxnId="{2C3942BA-2E23-4F7B-991D-3E9E3B7AEB66}">
      <dgm:prSet/>
      <dgm:spPr/>
      <dgm:t>
        <a:bodyPr/>
        <a:lstStyle/>
        <a:p>
          <a:endParaRPr lang="tr-TR"/>
        </a:p>
      </dgm:t>
    </dgm:pt>
    <dgm:pt modelId="{A3FBE2E1-4966-4ACF-A410-97FABD00A1C1}">
      <dgm:prSet phldrT="[Metin]" custT="1"/>
      <dgm:spPr/>
      <dgm:t>
        <a:bodyPr/>
        <a:lstStyle/>
        <a:p>
          <a:r>
            <a:rPr lang="tr-TR" sz="2000" dirty="0" smtClean="0"/>
            <a:t>Yardımcı fonksiyonlar</a:t>
          </a:r>
          <a:endParaRPr lang="tr-TR" sz="2000" dirty="0"/>
        </a:p>
      </dgm:t>
    </dgm:pt>
    <dgm:pt modelId="{A4E19AC1-FC3C-4E10-A67A-812393E0E5F7}" type="parTrans" cxnId="{6CCC4BCB-3F6E-4A90-BF26-484FB3D2B7B7}">
      <dgm:prSet/>
      <dgm:spPr/>
      <dgm:t>
        <a:bodyPr/>
        <a:lstStyle/>
        <a:p>
          <a:endParaRPr lang="tr-TR"/>
        </a:p>
      </dgm:t>
    </dgm:pt>
    <dgm:pt modelId="{B6FBE437-8A68-4C30-92DE-7C3C330DF265}" type="sibTrans" cxnId="{6CCC4BCB-3F6E-4A90-BF26-484FB3D2B7B7}">
      <dgm:prSet/>
      <dgm:spPr/>
      <dgm:t>
        <a:bodyPr/>
        <a:lstStyle/>
        <a:p>
          <a:endParaRPr lang="tr-TR"/>
        </a:p>
      </dgm:t>
    </dgm:pt>
    <dgm:pt modelId="{700F9B9F-327D-4D84-B4F9-1F2BAC24527A}">
      <dgm:prSet phldrT="[Metin]" custT="1"/>
      <dgm:spPr/>
      <dgm:t>
        <a:bodyPr/>
        <a:lstStyle/>
        <a:p>
          <a:r>
            <a:rPr lang="tr-TR" sz="2000" dirty="0" smtClean="0"/>
            <a:t>Hasat</a:t>
          </a:r>
          <a:endParaRPr lang="tr-TR" sz="2000" dirty="0"/>
        </a:p>
      </dgm:t>
    </dgm:pt>
    <dgm:pt modelId="{F62C9B68-AD95-4BEE-9F82-36A88892456A}" type="parTrans" cxnId="{7110326B-319D-49DA-908B-16A383464438}">
      <dgm:prSet/>
      <dgm:spPr/>
      <dgm:t>
        <a:bodyPr/>
        <a:lstStyle/>
        <a:p>
          <a:endParaRPr lang="tr-TR"/>
        </a:p>
      </dgm:t>
    </dgm:pt>
    <dgm:pt modelId="{3009F302-AE29-4117-947B-734C287969DD}" type="sibTrans" cxnId="{7110326B-319D-49DA-908B-16A383464438}">
      <dgm:prSet/>
      <dgm:spPr/>
      <dgm:t>
        <a:bodyPr/>
        <a:lstStyle/>
        <a:p>
          <a:endParaRPr lang="tr-TR"/>
        </a:p>
      </dgm:t>
    </dgm:pt>
    <dgm:pt modelId="{D5C1EE1F-EB18-4206-A792-DA4A299A6F03}">
      <dgm:prSet phldrT="[Metin]" custT="1"/>
      <dgm:spPr/>
      <dgm:t>
        <a:bodyPr/>
        <a:lstStyle/>
        <a:p>
          <a:r>
            <a:rPr lang="tr-TR" sz="2000" dirty="0" smtClean="0"/>
            <a:t>Riskin göze alınması</a:t>
          </a:r>
          <a:endParaRPr lang="tr-TR" sz="2000" dirty="0"/>
        </a:p>
      </dgm:t>
    </dgm:pt>
    <dgm:pt modelId="{5DDAA3C8-2FE0-4EF7-B4FA-A8FBA0C5B263}" type="parTrans" cxnId="{36EAFFEE-933C-4554-A672-A464978101F1}">
      <dgm:prSet/>
      <dgm:spPr/>
      <dgm:t>
        <a:bodyPr/>
        <a:lstStyle/>
        <a:p>
          <a:endParaRPr lang="tr-TR"/>
        </a:p>
      </dgm:t>
    </dgm:pt>
    <dgm:pt modelId="{3A2150B0-8AD0-468C-8A56-23FE6F139232}" type="sibTrans" cxnId="{36EAFFEE-933C-4554-A672-A464978101F1}">
      <dgm:prSet/>
      <dgm:spPr/>
      <dgm:t>
        <a:bodyPr/>
        <a:lstStyle/>
        <a:p>
          <a:endParaRPr lang="tr-TR"/>
        </a:p>
      </dgm:t>
    </dgm:pt>
    <dgm:pt modelId="{A15E5706-EF51-42CF-B268-B3515C885EE7}">
      <dgm:prSet phldrT="[Metin]" custT="1"/>
      <dgm:spPr/>
      <dgm:t>
        <a:bodyPr/>
        <a:lstStyle/>
        <a:p>
          <a:r>
            <a:rPr lang="tr-TR" sz="2000" dirty="0" smtClean="0"/>
            <a:t>Dağıtım</a:t>
          </a:r>
          <a:endParaRPr lang="tr-TR" sz="2000" dirty="0"/>
        </a:p>
      </dgm:t>
    </dgm:pt>
    <dgm:pt modelId="{1728050F-D3E5-4415-A679-9028CF47BEBB}" type="parTrans" cxnId="{E932B678-9575-4C80-A254-24AC2AC0AABD}">
      <dgm:prSet/>
      <dgm:spPr/>
      <dgm:t>
        <a:bodyPr/>
        <a:lstStyle/>
        <a:p>
          <a:endParaRPr lang="tr-TR"/>
        </a:p>
      </dgm:t>
    </dgm:pt>
    <dgm:pt modelId="{4ED15058-ACC7-4F74-A5DA-834894D5D8CC}" type="sibTrans" cxnId="{E932B678-9575-4C80-A254-24AC2AC0AABD}">
      <dgm:prSet/>
      <dgm:spPr/>
      <dgm:t>
        <a:bodyPr/>
        <a:lstStyle/>
        <a:p>
          <a:endParaRPr lang="tr-TR"/>
        </a:p>
      </dgm:t>
    </dgm:pt>
    <dgm:pt modelId="{D35778A5-F99F-4ED9-9C61-2A7F6A7431BD}">
      <dgm:prSet phldrT="[Metin]"/>
      <dgm:spPr/>
      <dgm:t>
        <a:bodyPr/>
        <a:lstStyle/>
        <a:p>
          <a:r>
            <a:rPr lang="tr-TR" dirty="0" smtClean="0"/>
            <a:t>Dereceleme, standardizasyon, kalite kontrol</a:t>
          </a:r>
          <a:endParaRPr lang="tr-TR" dirty="0"/>
        </a:p>
      </dgm:t>
    </dgm:pt>
    <dgm:pt modelId="{8C3B7DA1-CF0E-4484-ADB7-31BF707BA089}" type="parTrans" cxnId="{FBAAC80C-818E-465A-9217-A7C175D551A0}">
      <dgm:prSet/>
      <dgm:spPr/>
      <dgm:t>
        <a:bodyPr/>
        <a:lstStyle/>
        <a:p>
          <a:endParaRPr lang="tr-TR"/>
        </a:p>
      </dgm:t>
    </dgm:pt>
    <dgm:pt modelId="{CAE95A19-49EB-4CA6-891F-F12D354663F3}" type="sibTrans" cxnId="{FBAAC80C-818E-465A-9217-A7C175D551A0}">
      <dgm:prSet/>
      <dgm:spPr/>
      <dgm:t>
        <a:bodyPr/>
        <a:lstStyle/>
        <a:p>
          <a:endParaRPr lang="tr-TR"/>
        </a:p>
      </dgm:t>
    </dgm:pt>
    <dgm:pt modelId="{DAD65FF7-214F-4419-8649-C6492BBDE9EF}">
      <dgm:prSet phldrT="[Metin]" custT="1"/>
      <dgm:spPr/>
      <dgm:t>
        <a:bodyPr/>
        <a:lstStyle/>
        <a:p>
          <a:r>
            <a:rPr lang="tr-TR" sz="2000" dirty="0" smtClean="0"/>
            <a:t>Ambalajlama- etiketleme</a:t>
          </a:r>
          <a:endParaRPr lang="tr-TR" sz="2000" dirty="0"/>
        </a:p>
      </dgm:t>
    </dgm:pt>
    <dgm:pt modelId="{E2D0070B-68E3-46A4-9F3B-308C56BB663B}" type="parTrans" cxnId="{B27B7BCA-130A-4273-9CD7-F4484299A602}">
      <dgm:prSet/>
      <dgm:spPr/>
      <dgm:t>
        <a:bodyPr/>
        <a:lstStyle/>
        <a:p>
          <a:endParaRPr lang="tr-TR"/>
        </a:p>
      </dgm:t>
    </dgm:pt>
    <dgm:pt modelId="{FB54F8C1-C8B1-4215-A176-E515166C8574}" type="sibTrans" cxnId="{B27B7BCA-130A-4273-9CD7-F4484299A602}">
      <dgm:prSet/>
      <dgm:spPr/>
      <dgm:t>
        <a:bodyPr/>
        <a:lstStyle/>
        <a:p>
          <a:endParaRPr lang="tr-TR"/>
        </a:p>
      </dgm:t>
    </dgm:pt>
    <dgm:pt modelId="{25FA8A8E-9FD8-4BC6-A2DC-D7ABA5EA7BA8}">
      <dgm:prSet phldrT="[Metin]" custT="1"/>
      <dgm:spPr/>
      <dgm:t>
        <a:bodyPr/>
        <a:lstStyle/>
        <a:p>
          <a:r>
            <a:rPr lang="tr-TR" sz="2000" dirty="0" smtClean="0"/>
            <a:t>Fiyat oluşumu</a:t>
          </a:r>
          <a:endParaRPr lang="tr-TR" sz="2000" dirty="0"/>
        </a:p>
      </dgm:t>
    </dgm:pt>
    <dgm:pt modelId="{1FBAF217-A7C8-436D-B17F-2AC1CE961324}" type="parTrans" cxnId="{C4835F3D-7349-4E3B-81CA-187BEB1B47A5}">
      <dgm:prSet/>
      <dgm:spPr/>
      <dgm:t>
        <a:bodyPr/>
        <a:lstStyle/>
        <a:p>
          <a:endParaRPr lang="tr-TR"/>
        </a:p>
      </dgm:t>
    </dgm:pt>
    <dgm:pt modelId="{A4B30713-5406-43E7-8D85-48D251799524}" type="sibTrans" cxnId="{C4835F3D-7349-4E3B-81CA-187BEB1B47A5}">
      <dgm:prSet/>
      <dgm:spPr/>
      <dgm:t>
        <a:bodyPr/>
        <a:lstStyle/>
        <a:p>
          <a:endParaRPr lang="tr-TR"/>
        </a:p>
      </dgm:t>
    </dgm:pt>
    <dgm:pt modelId="{AC9E739F-1CD4-49C3-BA9D-A4400D87F7DC}">
      <dgm:prSet phldrT="[Metin]" custT="1"/>
      <dgm:spPr/>
      <dgm:t>
        <a:bodyPr/>
        <a:lstStyle/>
        <a:p>
          <a:r>
            <a:rPr lang="tr-TR" sz="2000" dirty="0" smtClean="0"/>
            <a:t>Taşıma</a:t>
          </a:r>
          <a:endParaRPr lang="tr-TR" sz="2000" dirty="0"/>
        </a:p>
      </dgm:t>
    </dgm:pt>
    <dgm:pt modelId="{022867AA-5BBA-4F0A-87ED-C19E6A3F7C47}" type="parTrans" cxnId="{24B33531-48A0-4AC3-9CEF-F21297E83E02}">
      <dgm:prSet/>
      <dgm:spPr/>
      <dgm:t>
        <a:bodyPr/>
        <a:lstStyle/>
        <a:p>
          <a:endParaRPr lang="tr-TR"/>
        </a:p>
      </dgm:t>
    </dgm:pt>
    <dgm:pt modelId="{85A952EC-6E34-4B97-93EF-A7AEFC743408}" type="sibTrans" cxnId="{24B33531-48A0-4AC3-9CEF-F21297E83E02}">
      <dgm:prSet/>
      <dgm:spPr/>
      <dgm:t>
        <a:bodyPr/>
        <a:lstStyle/>
        <a:p>
          <a:endParaRPr lang="tr-TR"/>
        </a:p>
      </dgm:t>
    </dgm:pt>
    <dgm:pt modelId="{D2D637E3-CC72-459F-A587-A15DB26B6CA7}">
      <dgm:prSet phldrT="[Metin]" custT="1"/>
      <dgm:spPr/>
      <dgm:t>
        <a:bodyPr/>
        <a:lstStyle/>
        <a:p>
          <a:r>
            <a:rPr lang="tr-TR" sz="2000" dirty="0" smtClean="0"/>
            <a:t>Depolama</a:t>
          </a:r>
          <a:endParaRPr lang="tr-TR" sz="2000" dirty="0"/>
        </a:p>
      </dgm:t>
    </dgm:pt>
    <dgm:pt modelId="{3EFB18D9-4083-4341-B065-2F6FC3811897}" type="parTrans" cxnId="{119F328D-02B9-4F52-BBDB-F4A312B4716E}">
      <dgm:prSet/>
      <dgm:spPr/>
      <dgm:t>
        <a:bodyPr/>
        <a:lstStyle/>
        <a:p>
          <a:endParaRPr lang="tr-TR"/>
        </a:p>
      </dgm:t>
    </dgm:pt>
    <dgm:pt modelId="{94286AF7-903E-43E8-9CC0-20538AE42119}" type="sibTrans" cxnId="{119F328D-02B9-4F52-BBDB-F4A312B4716E}">
      <dgm:prSet/>
      <dgm:spPr/>
      <dgm:t>
        <a:bodyPr/>
        <a:lstStyle/>
        <a:p>
          <a:endParaRPr lang="tr-TR"/>
        </a:p>
      </dgm:t>
    </dgm:pt>
    <dgm:pt modelId="{AD1C89F6-2BAD-406A-A8D4-63126ED9015A}">
      <dgm:prSet phldrT="[Metin]" custT="1"/>
      <dgm:spPr/>
      <dgm:t>
        <a:bodyPr/>
        <a:lstStyle/>
        <a:p>
          <a:r>
            <a:rPr lang="tr-TR" sz="1600" dirty="0" smtClean="0"/>
            <a:t>Muhasebe  işlerinin yapılması-kayıt tutulması</a:t>
          </a:r>
          <a:endParaRPr lang="tr-TR" sz="1600" dirty="0"/>
        </a:p>
      </dgm:t>
    </dgm:pt>
    <dgm:pt modelId="{5E951087-6DFF-4B18-9465-16B63FF4D413}" type="parTrans" cxnId="{0A35F08D-F657-4F7F-A70D-25F4804D3825}">
      <dgm:prSet/>
      <dgm:spPr/>
      <dgm:t>
        <a:bodyPr/>
        <a:lstStyle/>
        <a:p>
          <a:endParaRPr lang="tr-TR"/>
        </a:p>
      </dgm:t>
    </dgm:pt>
    <dgm:pt modelId="{054FE084-52E5-422C-9A86-8E6F18E6CCAD}" type="sibTrans" cxnId="{0A35F08D-F657-4F7F-A70D-25F4804D3825}">
      <dgm:prSet/>
      <dgm:spPr/>
      <dgm:t>
        <a:bodyPr/>
        <a:lstStyle/>
        <a:p>
          <a:endParaRPr lang="tr-TR"/>
        </a:p>
      </dgm:t>
    </dgm:pt>
    <dgm:pt modelId="{E071DD11-3119-4DF8-9056-9086F7387739}">
      <dgm:prSet phldrT="[Metin]" custT="1"/>
      <dgm:spPr/>
      <dgm:t>
        <a:bodyPr/>
        <a:lstStyle/>
        <a:p>
          <a:r>
            <a:rPr lang="tr-TR" sz="2000" dirty="0" smtClean="0"/>
            <a:t>Satış</a:t>
          </a:r>
          <a:endParaRPr lang="tr-TR" sz="2000" dirty="0"/>
        </a:p>
      </dgm:t>
    </dgm:pt>
    <dgm:pt modelId="{46531573-3E53-4D66-9330-FE4D1F7885F9}" type="parTrans" cxnId="{ABE6DA13-5D86-47C3-B1EA-E981960A9AF8}">
      <dgm:prSet/>
      <dgm:spPr/>
      <dgm:t>
        <a:bodyPr/>
        <a:lstStyle/>
        <a:p>
          <a:endParaRPr lang="tr-TR"/>
        </a:p>
      </dgm:t>
    </dgm:pt>
    <dgm:pt modelId="{8A9F201C-6CC4-4804-818A-2103744C49C6}" type="sibTrans" cxnId="{ABE6DA13-5D86-47C3-B1EA-E981960A9AF8}">
      <dgm:prSet/>
      <dgm:spPr/>
      <dgm:t>
        <a:bodyPr/>
        <a:lstStyle/>
        <a:p>
          <a:endParaRPr lang="tr-TR"/>
        </a:p>
      </dgm:t>
    </dgm:pt>
    <dgm:pt modelId="{354B8BBD-F278-48CC-B051-06F803F5BC17}">
      <dgm:prSet phldrT="[Metin]" custT="1"/>
      <dgm:spPr/>
      <dgm:t>
        <a:bodyPr/>
        <a:lstStyle/>
        <a:p>
          <a:r>
            <a:rPr lang="tr-TR" sz="2000" dirty="0" smtClean="0"/>
            <a:t>Talep yaratma</a:t>
          </a:r>
          <a:endParaRPr lang="tr-TR" sz="2000" dirty="0"/>
        </a:p>
      </dgm:t>
    </dgm:pt>
    <dgm:pt modelId="{E3D53C88-7F20-417A-BB96-46A9272235F3}" type="parTrans" cxnId="{67170C28-4AC6-4F24-9AA7-02884C542289}">
      <dgm:prSet/>
      <dgm:spPr/>
      <dgm:t>
        <a:bodyPr/>
        <a:lstStyle/>
        <a:p>
          <a:endParaRPr lang="tr-TR"/>
        </a:p>
      </dgm:t>
    </dgm:pt>
    <dgm:pt modelId="{880C67CB-1762-4067-BDA2-EDB5468B869F}" type="sibTrans" cxnId="{67170C28-4AC6-4F24-9AA7-02884C542289}">
      <dgm:prSet/>
      <dgm:spPr/>
      <dgm:t>
        <a:bodyPr/>
        <a:lstStyle/>
        <a:p>
          <a:endParaRPr lang="tr-TR"/>
        </a:p>
      </dgm:t>
    </dgm:pt>
    <dgm:pt modelId="{9423C002-E61A-4975-BD7D-E13442EC2744}" type="pres">
      <dgm:prSet presAssocID="{0726985A-5B53-4AAF-8FCE-C3BA99CAAF40}" presName="diagram" presStyleCnt="0">
        <dgm:presLayoutVars>
          <dgm:chPref val="1"/>
          <dgm:dir/>
          <dgm:animOne val="branch"/>
          <dgm:animLvl val="lvl"/>
          <dgm:resizeHandles/>
        </dgm:presLayoutVars>
      </dgm:prSet>
      <dgm:spPr/>
      <dgm:t>
        <a:bodyPr/>
        <a:lstStyle/>
        <a:p>
          <a:endParaRPr lang="tr-TR"/>
        </a:p>
      </dgm:t>
    </dgm:pt>
    <dgm:pt modelId="{4AE34200-D104-4376-9CD2-E1E3F31A8E4E}" type="pres">
      <dgm:prSet presAssocID="{715B523F-91C7-4A7B-B11F-E0D7D1745BD1}" presName="root" presStyleCnt="0"/>
      <dgm:spPr/>
    </dgm:pt>
    <dgm:pt modelId="{0A9F7257-AA58-4D29-9806-AD77E3AE9175}" type="pres">
      <dgm:prSet presAssocID="{715B523F-91C7-4A7B-B11F-E0D7D1745BD1}" presName="rootComposite" presStyleCnt="0"/>
      <dgm:spPr/>
    </dgm:pt>
    <dgm:pt modelId="{512571A5-CBA0-4347-AA71-28BB06B4431D}" type="pres">
      <dgm:prSet presAssocID="{715B523F-91C7-4A7B-B11F-E0D7D1745BD1}" presName="rootText" presStyleLbl="node1" presStyleIdx="0" presStyleCnt="2" custAng="10800000" custFlipVert="1" custScaleX="354309" custScaleY="232675"/>
      <dgm:spPr/>
      <dgm:t>
        <a:bodyPr/>
        <a:lstStyle/>
        <a:p>
          <a:endParaRPr lang="tr-TR"/>
        </a:p>
      </dgm:t>
    </dgm:pt>
    <dgm:pt modelId="{9F8D7C91-ED9F-4ACE-B81F-EB73B630499B}" type="pres">
      <dgm:prSet presAssocID="{715B523F-91C7-4A7B-B11F-E0D7D1745BD1}" presName="rootConnector" presStyleLbl="node1" presStyleIdx="0" presStyleCnt="2"/>
      <dgm:spPr/>
      <dgm:t>
        <a:bodyPr/>
        <a:lstStyle/>
        <a:p>
          <a:endParaRPr lang="tr-TR"/>
        </a:p>
      </dgm:t>
    </dgm:pt>
    <dgm:pt modelId="{6AA60CBF-671B-437C-A80E-81C97CADB39F}" type="pres">
      <dgm:prSet presAssocID="{715B523F-91C7-4A7B-B11F-E0D7D1745BD1}" presName="childShape" presStyleCnt="0"/>
      <dgm:spPr/>
    </dgm:pt>
    <dgm:pt modelId="{81FFD4E0-3633-4E14-94FE-781FF3E34688}" type="pres">
      <dgm:prSet presAssocID="{3D3B11F3-BC3E-406D-8F45-DDDD2AACE4A8}" presName="Name13" presStyleLbl="parChTrans1D2" presStyleIdx="0" presStyleCnt="13"/>
      <dgm:spPr/>
      <dgm:t>
        <a:bodyPr/>
        <a:lstStyle/>
        <a:p>
          <a:endParaRPr lang="tr-TR"/>
        </a:p>
      </dgm:t>
    </dgm:pt>
    <dgm:pt modelId="{14005BE5-CECE-4862-BE53-561F673E231A}" type="pres">
      <dgm:prSet presAssocID="{41457B59-B346-43AE-B844-3CF7D28A4895}" presName="childText" presStyleLbl="bgAcc1" presStyleIdx="0" presStyleCnt="13" custScaleX="393496" custScaleY="108942">
        <dgm:presLayoutVars>
          <dgm:bulletEnabled val="1"/>
        </dgm:presLayoutVars>
      </dgm:prSet>
      <dgm:spPr/>
      <dgm:t>
        <a:bodyPr/>
        <a:lstStyle/>
        <a:p>
          <a:endParaRPr lang="tr-TR"/>
        </a:p>
      </dgm:t>
    </dgm:pt>
    <dgm:pt modelId="{92BA3BA9-4B7A-4F1B-B042-882D1DCD2E3F}" type="pres">
      <dgm:prSet presAssocID="{7B8529F8-5B92-4CEA-A6E5-CBB7F56FEE61}" presName="Name13" presStyleLbl="parChTrans1D2" presStyleIdx="1" presStyleCnt="13"/>
      <dgm:spPr/>
      <dgm:t>
        <a:bodyPr/>
        <a:lstStyle/>
        <a:p>
          <a:endParaRPr lang="tr-TR"/>
        </a:p>
      </dgm:t>
    </dgm:pt>
    <dgm:pt modelId="{B050BEE1-0973-4D08-8AFE-856A59243964}" type="pres">
      <dgm:prSet presAssocID="{7D86BEAF-BB58-4DBA-A6C1-A4F98904655A}" presName="childText" presStyleLbl="bgAcc1" presStyleIdx="1" presStyleCnt="13" custScaleX="367580" custScaleY="81014">
        <dgm:presLayoutVars>
          <dgm:bulletEnabled val="1"/>
        </dgm:presLayoutVars>
      </dgm:prSet>
      <dgm:spPr/>
      <dgm:t>
        <a:bodyPr/>
        <a:lstStyle/>
        <a:p>
          <a:endParaRPr lang="tr-TR"/>
        </a:p>
      </dgm:t>
    </dgm:pt>
    <dgm:pt modelId="{148F534D-4E23-4C8A-8173-0A6844912D60}" type="pres">
      <dgm:prSet presAssocID="{1728050F-D3E5-4415-A679-9028CF47BEBB}" presName="Name13" presStyleLbl="parChTrans1D2" presStyleIdx="2" presStyleCnt="13"/>
      <dgm:spPr/>
      <dgm:t>
        <a:bodyPr/>
        <a:lstStyle/>
        <a:p>
          <a:endParaRPr lang="tr-TR"/>
        </a:p>
      </dgm:t>
    </dgm:pt>
    <dgm:pt modelId="{922577A3-4BC5-4FA1-86E3-120F8F13E369}" type="pres">
      <dgm:prSet presAssocID="{A15E5706-EF51-42CF-B268-B3515C885EE7}" presName="childText" presStyleLbl="bgAcc1" presStyleIdx="2" presStyleCnt="13" custScaleX="388016" custScaleY="74682">
        <dgm:presLayoutVars>
          <dgm:bulletEnabled val="1"/>
        </dgm:presLayoutVars>
      </dgm:prSet>
      <dgm:spPr/>
      <dgm:t>
        <a:bodyPr/>
        <a:lstStyle/>
        <a:p>
          <a:endParaRPr lang="tr-TR"/>
        </a:p>
      </dgm:t>
    </dgm:pt>
    <dgm:pt modelId="{955BCE6B-CB34-4563-B295-3B8DA76D5991}" type="pres">
      <dgm:prSet presAssocID="{A3FBE2E1-4966-4ACF-A410-97FABD00A1C1}" presName="root" presStyleCnt="0"/>
      <dgm:spPr/>
    </dgm:pt>
    <dgm:pt modelId="{835FCDE0-1351-4201-8EC0-EC25BF42D026}" type="pres">
      <dgm:prSet presAssocID="{A3FBE2E1-4966-4ACF-A410-97FABD00A1C1}" presName="rootComposite" presStyleCnt="0"/>
      <dgm:spPr/>
    </dgm:pt>
    <dgm:pt modelId="{2271967E-ACAE-4CD0-9DA5-3C2445170600}" type="pres">
      <dgm:prSet presAssocID="{A3FBE2E1-4966-4ACF-A410-97FABD00A1C1}" presName="rootText" presStyleLbl="node1" presStyleIdx="1" presStyleCnt="2" custScaleX="344967" custScaleY="238857"/>
      <dgm:spPr/>
      <dgm:t>
        <a:bodyPr/>
        <a:lstStyle/>
        <a:p>
          <a:endParaRPr lang="tr-TR"/>
        </a:p>
      </dgm:t>
    </dgm:pt>
    <dgm:pt modelId="{91EA8FCF-3D27-415B-8222-85958A7CFCC7}" type="pres">
      <dgm:prSet presAssocID="{A3FBE2E1-4966-4ACF-A410-97FABD00A1C1}" presName="rootConnector" presStyleLbl="node1" presStyleIdx="1" presStyleCnt="2"/>
      <dgm:spPr/>
      <dgm:t>
        <a:bodyPr/>
        <a:lstStyle/>
        <a:p>
          <a:endParaRPr lang="tr-TR"/>
        </a:p>
      </dgm:t>
    </dgm:pt>
    <dgm:pt modelId="{EB9FCF9D-568A-4BC4-AD26-5F88778F8D59}" type="pres">
      <dgm:prSet presAssocID="{A3FBE2E1-4966-4ACF-A410-97FABD00A1C1}" presName="childShape" presStyleCnt="0"/>
      <dgm:spPr/>
    </dgm:pt>
    <dgm:pt modelId="{6F240152-4059-4756-83E5-71A137AE811C}" type="pres">
      <dgm:prSet presAssocID="{F62C9B68-AD95-4BEE-9F82-36A88892456A}" presName="Name13" presStyleLbl="parChTrans1D2" presStyleIdx="3" presStyleCnt="13"/>
      <dgm:spPr/>
      <dgm:t>
        <a:bodyPr/>
        <a:lstStyle/>
        <a:p>
          <a:endParaRPr lang="tr-TR"/>
        </a:p>
      </dgm:t>
    </dgm:pt>
    <dgm:pt modelId="{B527F890-B9F2-4382-A78F-B0AE949EE835}" type="pres">
      <dgm:prSet presAssocID="{700F9B9F-327D-4D84-B4F9-1F2BAC24527A}" presName="childText" presStyleLbl="bgAcc1" presStyleIdx="3" presStyleCnt="13" custScaleX="436998" custScaleY="58582">
        <dgm:presLayoutVars>
          <dgm:bulletEnabled val="1"/>
        </dgm:presLayoutVars>
      </dgm:prSet>
      <dgm:spPr/>
      <dgm:t>
        <a:bodyPr/>
        <a:lstStyle/>
        <a:p>
          <a:endParaRPr lang="tr-TR"/>
        </a:p>
      </dgm:t>
    </dgm:pt>
    <dgm:pt modelId="{39E06715-3308-47B5-A2B5-8C0204AF18EF}" type="pres">
      <dgm:prSet presAssocID="{8C3B7DA1-CF0E-4484-ADB7-31BF707BA089}" presName="Name13" presStyleLbl="parChTrans1D2" presStyleIdx="4" presStyleCnt="13"/>
      <dgm:spPr/>
      <dgm:t>
        <a:bodyPr/>
        <a:lstStyle/>
        <a:p>
          <a:endParaRPr lang="tr-TR"/>
        </a:p>
      </dgm:t>
    </dgm:pt>
    <dgm:pt modelId="{4347F59D-C499-4EF5-A1E9-235B543AB692}" type="pres">
      <dgm:prSet presAssocID="{D35778A5-F99F-4ED9-9C61-2A7F6A7431BD}" presName="childText" presStyleLbl="bgAcc1" presStyleIdx="4" presStyleCnt="13" custScaleX="711242" custScaleY="111534">
        <dgm:presLayoutVars>
          <dgm:bulletEnabled val="1"/>
        </dgm:presLayoutVars>
      </dgm:prSet>
      <dgm:spPr/>
      <dgm:t>
        <a:bodyPr/>
        <a:lstStyle/>
        <a:p>
          <a:endParaRPr lang="tr-TR"/>
        </a:p>
      </dgm:t>
    </dgm:pt>
    <dgm:pt modelId="{E358D4DB-B2B9-4027-85C3-CBF03E0059AB}" type="pres">
      <dgm:prSet presAssocID="{E2D0070B-68E3-46A4-9F3B-308C56BB663B}" presName="Name13" presStyleLbl="parChTrans1D2" presStyleIdx="5" presStyleCnt="13"/>
      <dgm:spPr/>
      <dgm:t>
        <a:bodyPr/>
        <a:lstStyle/>
        <a:p>
          <a:endParaRPr lang="tr-TR"/>
        </a:p>
      </dgm:t>
    </dgm:pt>
    <dgm:pt modelId="{A9593609-E094-4EDF-A1E5-4C7BCA8208C0}" type="pres">
      <dgm:prSet presAssocID="{DAD65FF7-214F-4419-8649-C6492BBDE9EF}" presName="childText" presStyleLbl="bgAcc1" presStyleIdx="5" presStyleCnt="13" custScaleX="766047" custScaleY="98817">
        <dgm:presLayoutVars>
          <dgm:bulletEnabled val="1"/>
        </dgm:presLayoutVars>
      </dgm:prSet>
      <dgm:spPr/>
      <dgm:t>
        <a:bodyPr/>
        <a:lstStyle/>
        <a:p>
          <a:endParaRPr lang="tr-TR"/>
        </a:p>
      </dgm:t>
    </dgm:pt>
    <dgm:pt modelId="{CD3A8AA7-C8A2-481B-9EF7-1156281C6BEC}" type="pres">
      <dgm:prSet presAssocID="{1FBAF217-A7C8-436D-B17F-2AC1CE961324}" presName="Name13" presStyleLbl="parChTrans1D2" presStyleIdx="6" presStyleCnt="13"/>
      <dgm:spPr/>
      <dgm:t>
        <a:bodyPr/>
        <a:lstStyle/>
        <a:p>
          <a:endParaRPr lang="tr-TR"/>
        </a:p>
      </dgm:t>
    </dgm:pt>
    <dgm:pt modelId="{A076367A-D7F3-47C0-9FBC-7E1042D1D831}" type="pres">
      <dgm:prSet presAssocID="{25FA8A8E-9FD8-4BC6-A2DC-D7ABA5EA7BA8}" presName="childText" presStyleLbl="bgAcc1" presStyleIdx="6" presStyleCnt="13" custScaleX="696251" custScaleY="106383" custLinFactNeighborX="-6531" custLinFactNeighborY="-13622">
        <dgm:presLayoutVars>
          <dgm:bulletEnabled val="1"/>
        </dgm:presLayoutVars>
      </dgm:prSet>
      <dgm:spPr/>
      <dgm:t>
        <a:bodyPr/>
        <a:lstStyle/>
        <a:p>
          <a:endParaRPr lang="tr-TR"/>
        </a:p>
      </dgm:t>
    </dgm:pt>
    <dgm:pt modelId="{758D6EE7-A909-46B1-9C46-EDF47F43C717}" type="pres">
      <dgm:prSet presAssocID="{022867AA-5BBA-4F0A-87ED-C19E6A3F7C47}" presName="Name13" presStyleLbl="parChTrans1D2" presStyleIdx="7" presStyleCnt="13"/>
      <dgm:spPr/>
      <dgm:t>
        <a:bodyPr/>
        <a:lstStyle/>
        <a:p>
          <a:endParaRPr lang="tr-TR"/>
        </a:p>
      </dgm:t>
    </dgm:pt>
    <dgm:pt modelId="{C0FDCD0D-6A69-4760-B710-F3083B15F13A}" type="pres">
      <dgm:prSet presAssocID="{AC9E739F-1CD4-49C3-BA9D-A4400D87F7DC}" presName="childText" presStyleLbl="bgAcc1" presStyleIdx="7" presStyleCnt="13" custAng="10800000" custFlipVert="1" custScaleX="701965" custScaleY="57412" custLinFactNeighborX="-18937" custLinFactNeighborY="4359">
        <dgm:presLayoutVars>
          <dgm:bulletEnabled val="1"/>
        </dgm:presLayoutVars>
      </dgm:prSet>
      <dgm:spPr/>
      <dgm:t>
        <a:bodyPr/>
        <a:lstStyle/>
        <a:p>
          <a:endParaRPr lang="tr-TR"/>
        </a:p>
      </dgm:t>
    </dgm:pt>
    <dgm:pt modelId="{641CAA6B-A9E3-462B-8F08-EE9A4B8CC823}" type="pres">
      <dgm:prSet presAssocID="{3EFB18D9-4083-4341-B065-2F6FC3811897}" presName="Name13" presStyleLbl="parChTrans1D2" presStyleIdx="8" presStyleCnt="13"/>
      <dgm:spPr/>
      <dgm:t>
        <a:bodyPr/>
        <a:lstStyle/>
        <a:p>
          <a:endParaRPr lang="tr-TR"/>
        </a:p>
      </dgm:t>
    </dgm:pt>
    <dgm:pt modelId="{AB40C342-367A-4A3E-AB54-D66B2173265F}" type="pres">
      <dgm:prSet presAssocID="{D2D637E3-CC72-459F-A587-A15DB26B6CA7}" presName="childText" presStyleLbl="bgAcc1" presStyleIdx="8" presStyleCnt="13" custScaleX="570924" custScaleY="115349">
        <dgm:presLayoutVars>
          <dgm:bulletEnabled val="1"/>
        </dgm:presLayoutVars>
      </dgm:prSet>
      <dgm:spPr/>
      <dgm:t>
        <a:bodyPr/>
        <a:lstStyle/>
        <a:p>
          <a:endParaRPr lang="tr-TR"/>
        </a:p>
      </dgm:t>
    </dgm:pt>
    <dgm:pt modelId="{6C10966B-FAC1-4BCC-AD1C-5CB2DA70C068}" type="pres">
      <dgm:prSet presAssocID="{5DDAA3C8-2FE0-4EF7-B4FA-A8FBA0C5B263}" presName="Name13" presStyleLbl="parChTrans1D2" presStyleIdx="9" presStyleCnt="13"/>
      <dgm:spPr/>
      <dgm:t>
        <a:bodyPr/>
        <a:lstStyle/>
        <a:p>
          <a:endParaRPr lang="tr-TR"/>
        </a:p>
      </dgm:t>
    </dgm:pt>
    <dgm:pt modelId="{F5BF3271-6634-4A5B-92B6-DB97779A3C3A}" type="pres">
      <dgm:prSet presAssocID="{D5C1EE1F-EB18-4206-A792-DA4A299A6F03}" presName="childText" presStyleLbl="bgAcc1" presStyleIdx="9" presStyleCnt="13" custScaleX="671784" custScaleY="56621">
        <dgm:presLayoutVars>
          <dgm:bulletEnabled val="1"/>
        </dgm:presLayoutVars>
      </dgm:prSet>
      <dgm:spPr/>
      <dgm:t>
        <a:bodyPr/>
        <a:lstStyle/>
        <a:p>
          <a:endParaRPr lang="tr-TR"/>
        </a:p>
      </dgm:t>
    </dgm:pt>
    <dgm:pt modelId="{EB3872A6-61AA-45F2-82ED-C8B614FA91E6}" type="pres">
      <dgm:prSet presAssocID="{5E951087-6DFF-4B18-9465-16B63FF4D413}" presName="Name13" presStyleLbl="parChTrans1D2" presStyleIdx="10" presStyleCnt="13"/>
      <dgm:spPr/>
      <dgm:t>
        <a:bodyPr/>
        <a:lstStyle/>
        <a:p>
          <a:endParaRPr lang="tr-TR"/>
        </a:p>
      </dgm:t>
    </dgm:pt>
    <dgm:pt modelId="{68687CC4-429F-4B77-B834-B0613223DE75}" type="pres">
      <dgm:prSet presAssocID="{AD1C89F6-2BAD-406A-A8D4-63126ED9015A}" presName="childText" presStyleLbl="bgAcc1" presStyleIdx="10" presStyleCnt="13" custScaleX="673118" custScaleY="71799">
        <dgm:presLayoutVars>
          <dgm:bulletEnabled val="1"/>
        </dgm:presLayoutVars>
      </dgm:prSet>
      <dgm:spPr/>
      <dgm:t>
        <a:bodyPr/>
        <a:lstStyle/>
        <a:p>
          <a:endParaRPr lang="tr-TR"/>
        </a:p>
      </dgm:t>
    </dgm:pt>
    <dgm:pt modelId="{C55BC459-A60C-46BD-B708-301AD7D09F8D}" type="pres">
      <dgm:prSet presAssocID="{46531573-3E53-4D66-9330-FE4D1F7885F9}" presName="Name13" presStyleLbl="parChTrans1D2" presStyleIdx="11" presStyleCnt="13"/>
      <dgm:spPr/>
      <dgm:t>
        <a:bodyPr/>
        <a:lstStyle/>
        <a:p>
          <a:endParaRPr lang="tr-TR"/>
        </a:p>
      </dgm:t>
    </dgm:pt>
    <dgm:pt modelId="{6C2DA60D-084A-4816-88E8-CA4D5E05C093}" type="pres">
      <dgm:prSet presAssocID="{E071DD11-3119-4DF8-9056-9086F7387739}" presName="childText" presStyleLbl="bgAcc1" presStyleIdx="11" presStyleCnt="13" custScaleX="620112" custScaleY="99693">
        <dgm:presLayoutVars>
          <dgm:bulletEnabled val="1"/>
        </dgm:presLayoutVars>
      </dgm:prSet>
      <dgm:spPr/>
      <dgm:t>
        <a:bodyPr/>
        <a:lstStyle/>
        <a:p>
          <a:endParaRPr lang="tr-TR"/>
        </a:p>
      </dgm:t>
    </dgm:pt>
    <dgm:pt modelId="{F4FAF7F5-237F-4DCF-88B7-58AB34AD281F}" type="pres">
      <dgm:prSet presAssocID="{E3D53C88-7F20-417A-BB96-46A9272235F3}" presName="Name13" presStyleLbl="parChTrans1D2" presStyleIdx="12" presStyleCnt="13"/>
      <dgm:spPr/>
      <dgm:t>
        <a:bodyPr/>
        <a:lstStyle/>
        <a:p>
          <a:endParaRPr lang="tr-TR"/>
        </a:p>
      </dgm:t>
    </dgm:pt>
    <dgm:pt modelId="{51315796-9D01-41AF-BD21-625EBC388FC3}" type="pres">
      <dgm:prSet presAssocID="{354B8BBD-F278-48CC-B051-06F803F5BC17}" presName="childText" presStyleLbl="bgAcc1" presStyleIdx="12" presStyleCnt="13" custAng="10800000" custFlipVert="1" custScaleX="726105" custScaleY="100179">
        <dgm:presLayoutVars>
          <dgm:bulletEnabled val="1"/>
        </dgm:presLayoutVars>
      </dgm:prSet>
      <dgm:spPr/>
      <dgm:t>
        <a:bodyPr/>
        <a:lstStyle/>
        <a:p>
          <a:endParaRPr lang="tr-TR"/>
        </a:p>
      </dgm:t>
    </dgm:pt>
  </dgm:ptLst>
  <dgm:cxnLst>
    <dgm:cxn modelId="{BBB637E2-0F7F-4C9E-85CC-FCD3324A35BB}" type="presOf" srcId="{F62C9B68-AD95-4BEE-9F82-36A88892456A}" destId="{6F240152-4059-4756-83E5-71A137AE811C}" srcOrd="0" destOrd="0" presId="urn:microsoft.com/office/officeart/2005/8/layout/hierarchy3"/>
    <dgm:cxn modelId="{24B33531-48A0-4AC3-9CEF-F21297E83E02}" srcId="{A3FBE2E1-4966-4ACF-A410-97FABD00A1C1}" destId="{AC9E739F-1CD4-49C3-BA9D-A4400D87F7DC}" srcOrd="4" destOrd="0" parTransId="{022867AA-5BBA-4F0A-87ED-C19E6A3F7C47}" sibTransId="{85A952EC-6E34-4B97-93EF-A7AEFC743408}"/>
    <dgm:cxn modelId="{711DF4BA-584D-4E25-B8C3-AC1649D54BC0}" type="presOf" srcId="{715B523F-91C7-4A7B-B11F-E0D7D1745BD1}" destId="{9F8D7C91-ED9F-4ACE-B81F-EB73B630499B}" srcOrd="1" destOrd="0" presId="urn:microsoft.com/office/officeart/2005/8/layout/hierarchy3"/>
    <dgm:cxn modelId="{50CFCDE6-E4A0-474D-8721-EF155FA36FA8}" type="presOf" srcId="{D35778A5-F99F-4ED9-9C61-2A7F6A7431BD}" destId="{4347F59D-C499-4EF5-A1E9-235B543AB692}" srcOrd="0" destOrd="0" presId="urn:microsoft.com/office/officeart/2005/8/layout/hierarchy3"/>
    <dgm:cxn modelId="{C4835F3D-7349-4E3B-81CA-187BEB1B47A5}" srcId="{A3FBE2E1-4966-4ACF-A410-97FABD00A1C1}" destId="{25FA8A8E-9FD8-4BC6-A2DC-D7ABA5EA7BA8}" srcOrd="3" destOrd="0" parTransId="{1FBAF217-A7C8-436D-B17F-2AC1CE961324}" sibTransId="{A4B30713-5406-43E7-8D85-48D251799524}"/>
    <dgm:cxn modelId="{B27B7BCA-130A-4273-9CD7-F4484299A602}" srcId="{A3FBE2E1-4966-4ACF-A410-97FABD00A1C1}" destId="{DAD65FF7-214F-4419-8649-C6492BBDE9EF}" srcOrd="2" destOrd="0" parTransId="{E2D0070B-68E3-46A4-9F3B-308C56BB663B}" sibTransId="{FB54F8C1-C8B1-4215-A176-E515166C8574}"/>
    <dgm:cxn modelId="{5F7C60E5-EF43-4EAD-A16B-CF8BA406B06A}" type="presOf" srcId="{1FBAF217-A7C8-436D-B17F-2AC1CE961324}" destId="{CD3A8AA7-C8A2-481B-9EF7-1156281C6BEC}" srcOrd="0" destOrd="0" presId="urn:microsoft.com/office/officeart/2005/8/layout/hierarchy3"/>
    <dgm:cxn modelId="{AF1AC157-C67F-4C23-87D7-672B0495FC1A}" type="presOf" srcId="{700F9B9F-327D-4D84-B4F9-1F2BAC24527A}" destId="{B527F890-B9F2-4382-A78F-B0AE949EE835}" srcOrd="0" destOrd="0" presId="urn:microsoft.com/office/officeart/2005/8/layout/hierarchy3"/>
    <dgm:cxn modelId="{2EDEFAF1-574C-4851-B0FC-9F565290E058}" type="presOf" srcId="{0726985A-5B53-4AAF-8FCE-C3BA99CAAF40}" destId="{9423C002-E61A-4975-BD7D-E13442EC2744}" srcOrd="0" destOrd="0" presId="urn:microsoft.com/office/officeart/2005/8/layout/hierarchy3"/>
    <dgm:cxn modelId="{119F328D-02B9-4F52-BBDB-F4A312B4716E}" srcId="{A3FBE2E1-4966-4ACF-A410-97FABD00A1C1}" destId="{D2D637E3-CC72-459F-A587-A15DB26B6CA7}" srcOrd="5" destOrd="0" parTransId="{3EFB18D9-4083-4341-B065-2F6FC3811897}" sibTransId="{94286AF7-903E-43E8-9CC0-20538AE42119}"/>
    <dgm:cxn modelId="{36EAFFEE-933C-4554-A672-A464978101F1}" srcId="{A3FBE2E1-4966-4ACF-A410-97FABD00A1C1}" destId="{D5C1EE1F-EB18-4206-A792-DA4A299A6F03}" srcOrd="6" destOrd="0" parTransId="{5DDAA3C8-2FE0-4EF7-B4FA-A8FBA0C5B263}" sibTransId="{3A2150B0-8AD0-468C-8A56-23FE6F139232}"/>
    <dgm:cxn modelId="{533CF4EB-9FCF-4AF4-897E-C96D53469816}" type="presOf" srcId="{41457B59-B346-43AE-B844-3CF7D28A4895}" destId="{14005BE5-CECE-4862-BE53-561F673E231A}" srcOrd="0" destOrd="0" presId="urn:microsoft.com/office/officeart/2005/8/layout/hierarchy3"/>
    <dgm:cxn modelId="{ECA4EFBC-C444-4845-9965-21D6716EE3E9}" type="presOf" srcId="{354B8BBD-F278-48CC-B051-06F803F5BC17}" destId="{51315796-9D01-41AF-BD21-625EBC388FC3}" srcOrd="0" destOrd="0" presId="urn:microsoft.com/office/officeart/2005/8/layout/hierarchy3"/>
    <dgm:cxn modelId="{6DDD26E9-0035-49B1-8ACC-4FB33079D39D}" type="presOf" srcId="{E2D0070B-68E3-46A4-9F3B-308C56BB663B}" destId="{E358D4DB-B2B9-4027-85C3-CBF03E0059AB}" srcOrd="0" destOrd="0" presId="urn:microsoft.com/office/officeart/2005/8/layout/hierarchy3"/>
    <dgm:cxn modelId="{0BA4AEC1-4615-4A22-A2A9-FD074FBD777E}" type="presOf" srcId="{715B523F-91C7-4A7B-B11F-E0D7D1745BD1}" destId="{512571A5-CBA0-4347-AA71-28BB06B4431D}" srcOrd="0" destOrd="0" presId="urn:microsoft.com/office/officeart/2005/8/layout/hierarchy3"/>
    <dgm:cxn modelId="{5CD23045-A0C2-4DA6-96DC-F20F86792613}" type="presOf" srcId="{D5C1EE1F-EB18-4206-A792-DA4A299A6F03}" destId="{F5BF3271-6634-4A5B-92B6-DB97779A3C3A}" srcOrd="0" destOrd="0" presId="urn:microsoft.com/office/officeart/2005/8/layout/hierarchy3"/>
    <dgm:cxn modelId="{7F8AB570-3304-4CEA-808D-EFD7D3AFB03D}" type="presOf" srcId="{A15E5706-EF51-42CF-B268-B3515C885EE7}" destId="{922577A3-4BC5-4FA1-86E3-120F8F13E369}" srcOrd="0" destOrd="0" presId="urn:microsoft.com/office/officeart/2005/8/layout/hierarchy3"/>
    <dgm:cxn modelId="{0A35F08D-F657-4F7F-A70D-25F4804D3825}" srcId="{A3FBE2E1-4966-4ACF-A410-97FABD00A1C1}" destId="{AD1C89F6-2BAD-406A-A8D4-63126ED9015A}" srcOrd="7" destOrd="0" parTransId="{5E951087-6DFF-4B18-9465-16B63FF4D413}" sibTransId="{054FE084-52E5-422C-9A86-8E6F18E6CCAD}"/>
    <dgm:cxn modelId="{1C8C4697-5DA8-4FB6-98FD-0F04E1952270}" srcId="{715B523F-91C7-4A7B-B11F-E0D7D1745BD1}" destId="{41457B59-B346-43AE-B844-3CF7D28A4895}" srcOrd="0" destOrd="0" parTransId="{3D3B11F3-BC3E-406D-8F45-DDDD2AACE4A8}" sibTransId="{4221EA50-4C22-4D33-A1EE-5107727A2BD5}"/>
    <dgm:cxn modelId="{2C3942BA-2E23-4F7B-991D-3E9E3B7AEB66}" srcId="{715B523F-91C7-4A7B-B11F-E0D7D1745BD1}" destId="{7D86BEAF-BB58-4DBA-A6C1-A4F98904655A}" srcOrd="1" destOrd="0" parTransId="{7B8529F8-5B92-4CEA-A6E5-CBB7F56FEE61}" sibTransId="{151CEE40-13FC-4A89-A2A3-A80C1A99FB11}"/>
    <dgm:cxn modelId="{8F4A03A1-A97E-4E6C-BAF4-878AD036BC4D}" type="presOf" srcId="{5DDAA3C8-2FE0-4EF7-B4FA-A8FBA0C5B263}" destId="{6C10966B-FAC1-4BCC-AD1C-5CB2DA70C068}" srcOrd="0" destOrd="0" presId="urn:microsoft.com/office/officeart/2005/8/layout/hierarchy3"/>
    <dgm:cxn modelId="{FBAAC80C-818E-465A-9217-A7C175D551A0}" srcId="{A3FBE2E1-4966-4ACF-A410-97FABD00A1C1}" destId="{D35778A5-F99F-4ED9-9C61-2A7F6A7431BD}" srcOrd="1" destOrd="0" parTransId="{8C3B7DA1-CF0E-4484-ADB7-31BF707BA089}" sibTransId="{CAE95A19-49EB-4CA6-891F-F12D354663F3}"/>
    <dgm:cxn modelId="{8691C326-3729-469A-9CB3-BCC9551461FA}" type="presOf" srcId="{5E951087-6DFF-4B18-9465-16B63FF4D413}" destId="{EB3872A6-61AA-45F2-82ED-C8B614FA91E6}" srcOrd="0" destOrd="0" presId="urn:microsoft.com/office/officeart/2005/8/layout/hierarchy3"/>
    <dgm:cxn modelId="{DCD47360-9A6D-44DA-BB27-839B4ACBA48B}" type="presOf" srcId="{DAD65FF7-214F-4419-8649-C6492BBDE9EF}" destId="{A9593609-E094-4EDF-A1E5-4C7BCA8208C0}" srcOrd="0" destOrd="0" presId="urn:microsoft.com/office/officeart/2005/8/layout/hierarchy3"/>
    <dgm:cxn modelId="{8716BC3F-75F6-4D18-8880-04A447D7E505}" type="presOf" srcId="{022867AA-5BBA-4F0A-87ED-C19E6A3F7C47}" destId="{758D6EE7-A909-46B1-9C46-EDF47F43C717}" srcOrd="0" destOrd="0" presId="urn:microsoft.com/office/officeart/2005/8/layout/hierarchy3"/>
    <dgm:cxn modelId="{99A87DD5-82D4-4BB3-811F-FE07BFA3488F}" type="presOf" srcId="{46531573-3E53-4D66-9330-FE4D1F7885F9}" destId="{C55BC459-A60C-46BD-B708-301AD7D09F8D}" srcOrd="0" destOrd="0" presId="urn:microsoft.com/office/officeart/2005/8/layout/hierarchy3"/>
    <dgm:cxn modelId="{67170C28-4AC6-4F24-9AA7-02884C542289}" srcId="{A3FBE2E1-4966-4ACF-A410-97FABD00A1C1}" destId="{354B8BBD-F278-48CC-B051-06F803F5BC17}" srcOrd="9" destOrd="0" parTransId="{E3D53C88-7F20-417A-BB96-46A9272235F3}" sibTransId="{880C67CB-1762-4067-BDA2-EDB5468B869F}"/>
    <dgm:cxn modelId="{424BDB07-83AB-4B55-983A-64AB84EBD040}" type="presOf" srcId="{8C3B7DA1-CF0E-4484-ADB7-31BF707BA089}" destId="{39E06715-3308-47B5-A2B5-8C0204AF18EF}" srcOrd="0" destOrd="0" presId="urn:microsoft.com/office/officeart/2005/8/layout/hierarchy3"/>
    <dgm:cxn modelId="{AA63DCF1-90A4-47E7-AB38-6F3CBB32E124}" type="presOf" srcId="{AD1C89F6-2BAD-406A-A8D4-63126ED9015A}" destId="{68687CC4-429F-4B77-B834-B0613223DE75}" srcOrd="0" destOrd="0" presId="urn:microsoft.com/office/officeart/2005/8/layout/hierarchy3"/>
    <dgm:cxn modelId="{DC7F21A0-7D66-44EB-BCEB-4F6351BF27F0}" type="presOf" srcId="{E071DD11-3119-4DF8-9056-9086F7387739}" destId="{6C2DA60D-084A-4816-88E8-CA4D5E05C093}" srcOrd="0" destOrd="0" presId="urn:microsoft.com/office/officeart/2005/8/layout/hierarchy3"/>
    <dgm:cxn modelId="{E932B678-9575-4C80-A254-24AC2AC0AABD}" srcId="{715B523F-91C7-4A7B-B11F-E0D7D1745BD1}" destId="{A15E5706-EF51-42CF-B268-B3515C885EE7}" srcOrd="2" destOrd="0" parTransId="{1728050F-D3E5-4415-A679-9028CF47BEBB}" sibTransId="{4ED15058-ACC7-4F74-A5DA-834894D5D8CC}"/>
    <dgm:cxn modelId="{66B7C105-980E-43C2-BE0B-2F23D834C6F4}" type="presOf" srcId="{D2D637E3-CC72-459F-A587-A15DB26B6CA7}" destId="{AB40C342-367A-4A3E-AB54-D66B2173265F}" srcOrd="0" destOrd="0" presId="urn:microsoft.com/office/officeart/2005/8/layout/hierarchy3"/>
    <dgm:cxn modelId="{D66F1B0F-8A85-44FC-B629-EBE94E896432}" type="presOf" srcId="{25FA8A8E-9FD8-4BC6-A2DC-D7ABA5EA7BA8}" destId="{A076367A-D7F3-47C0-9FBC-7E1042D1D831}" srcOrd="0" destOrd="0" presId="urn:microsoft.com/office/officeart/2005/8/layout/hierarchy3"/>
    <dgm:cxn modelId="{AEE9DB66-91FA-4417-A5D1-435DB309E9C0}" type="presOf" srcId="{E3D53C88-7F20-417A-BB96-46A9272235F3}" destId="{F4FAF7F5-237F-4DCF-88B7-58AB34AD281F}" srcOrd="0" destOrd="0" presId="urn:microsoft.com/office/officeart/2005/8/layout/hierarchy3"/>
    <dgm:cxn modelId="{CC681646-410B-4225-BFB5-887E2B669BC3}" type="presOf" srcId="{3EFB18D9-4083-4341-B065-2F6FC3811897}" destId="{641CAA6B-A9E3-462B-8F08-EE9A4B8CC823}" srcOrd="0" destOrd="0" presId="urn:microsoft.com/office/officeart/2005/8/layout/hierarchy3"/>
    <dgm:cxn modelId="{47A44F5D-5EA0-4AA6-93F6-00B99C60D13C}" type="presOf" srcId="{A3FBE2E1-4966-4ACF-A410-97FABD00A1C1}" destId="{91EA8FCF-3D27-415B-8222-85958A7CFCC7}" srcOrd="1" destOrd="0" presId="urn:microsoft.com/office/officeart/2005/8/layout/hierarchy3"/>
    <dgm:cxn modelId="{59EB15BA-F328-4773-B01F-4EA53E9D24B9}" type="presOf" srcId="{7D86BEAF-BB58-4DBA-A6C1-A4F98904655A}" destId="{B050BEE1-0973-4D08-8AFE-856A59243964}" srcOrd="0" destOrd="0" presId="urn:microsoft.com/office/officeart/2005/8/layout/hierarchy3"/>
    <dgm:cxn modelId="{DDF7DE50-4D23-42AE-823E-3430518A7696}" type="presOf" srcId="{1728050F-D3E5-4415-A679-9028CF47BEBB}" destId="{148F534D-4E23-4C8A-8173-0A6844912D60}" srcOrd="0" destOrd="0" presId="urn:microsoft.com/office/officeart/2005/8/layout/hierarchy3"/>
    <dgm:cxn modelId="{8A7246EB-43A8-4645-ABA6-4E4802624286}" type="presOf" srcId="{7B8529F8-5B92-4CEA-A6E5-CBB7F56FEE61}" destId="{92BA3BA9-4B7A-4F1B-B042-882D1DCD2E3F}" srcOrd="0" destOrd="0" presId="urn:microsoft.com/office/officeart/2005/8/layout/hierarchy3"/>
    <dgm:cxn modelId="{5DD44C4E-8514-42E0-9E6E-58FCC593CC32}" type="presOf" srcId="{AC9E739F-1CD4-49C3-BA9D-A4400D87F7DC}" destId="{C0FDCD0D-6A69-4760-B710-F3083B15F13A}" srcOrd="0" destOrd="0" presId="urn:microsoft.com/office/officeart/2005/8/layout/hierarchy3"/>
    <dgm:cxn modelId="{ABE6DA13-5D86-47C3-B1EA-E981960A9AF8}" srcId="{A3FBE2E1-4966-4ACF-A410-97FABD00A1C1}" destId="{E071DD11-3119-4DF8-9056-9086F7387739}" srcOrd="8" destOrd="0" parTransId="{46531573-3E53-4D66-9330-FE4D1F7885F9}" sibTransId="{8A9F201C-6CC4-4804-818A-2103744C49C6}"/>
    <dgm:cxn modelId="{7110326B-319D-49DA-908B-16A383464438}" srcId="{A3FBE2E1-4966-4ACF-A410-97FABD00A1C1}" destId="{700F9B9F-327D-4D84-B4F9-1F2BAC24527A}" srcOrd="0" destOrd="0" parTransId="{F62C9B68-AD95-4BEE-9F82-36A88892456A}" sibTransId="{3009F302-AE29-4117-947B-734C287969DD}"/>
    <dgm:cxn modelId="{6CCC4BCB-3F6E-4A90-BF26-484FB3D2B7B7}" srcId="{0726985A-5B53-4AAF-8FCE-C3BA99CAAF40}" destId="{A3FBE2E1-4966-4ACF-A410-97FABD00A1C1}" srcOrd="1" destOrd="0" parTransId="{A4E19AC1-FC3C-4E10-A67A-812393E0E5F7}" sibTransId="{B6FBE437-8A68-4C30-92DE-7C3C330DF265}"/>
    <dgm:cxn modelId="{B457BA46-5F0B-483D-8BD1-E1028C994174}" srcId="{0726985A-5B53-4AAF-8FCE-C3BA99CAAF40}" destId="{715B523F-91C7-4A7B-B11F-E0D7D1745BD1}" srcOrd="0" destOrd="0" parTransId="{B19956C2-A16B-49A5-8AEF-C60150F2CB35}" sibTransId="{0EA63B3C-A2F1-4521-B850-7C7A6C362B5B}"/>
    <dgm:cxn modelId="{26FD6690-96F2-4033-BDB3-24D2B64CAC37}" type="presOf" srcId="{3D3B11F3-BC3E-406D-8F45-DDDD2AACE4A8}" destId="{81FFD4E0-3633-4E14-94FE-781FF3E34688}" srcOrd="0" destOrd="0" presId="urn:microsoft.com/office/officeart/2005/8/layout/hierarchy3"/>
    <dgm:cxn modelId="{B019A2C8-28CA-4074-93D4-82428EDCCFDC}" type="presOf" srcId="{A3FBE2E1-4966-4ACF-A410-97FABD00A1C1}" destId="{2271967E-ACAE-4CD0-9DA5-3C2445170600}" srcOrd="0" destOrd="0" presId="urn:microsoft.com/office/officeart/2005/8/layout/hierarchy3"/>
    <dgm:cxn modelId="{90D76E41-08BE-45CA-B43B-D41C9AFD78D1}" type="presParOf" srcId="{9423C002-E61A-4975-BD7D-E13442EC2744}" destId="{4AE34200-D104-4376-9CD2-E1E3F31A8E4E}" srcOrd="0" destOrd="0" presId="urn:microsoft.com/office/officeart/2005/8/layout/hierarchy3"/>
    <dgm:cxn modelId="{3725E958-6882-4C67-8B26-721560B19C81}" type="presParOf" srcId="{4AE34200-D104-4376-9CD2-E1E3F31A8E4E}" destId="{0A9F7257-AA58-4D29-9806-AD77E3AE9175}" srcOrd="0" destOrd="0" presId="urn:microsoft.com/office/officeart/2005/8/layout/hierarchy3"/>
    <dgm:cxn modelId="{D3FE3F6F-7EBB-43AF-9094-9A5CE3D850FA}" type="presParOf" srcId="{0A9F7257-AA58-4D29-9806-AD77E3AE9175}" destId="{512571A5-CBA0-4347-AA71-28BB06B4431D}" srcOrd="0" destOrd="0" presId="urn:microsoft.com/office/officeart/2005/8/layout/hierarchy3"/>
    <dgm:cxn modelId="{3B9C5AAF-4AB6-4CC5-B9BC-90C6093019A5}" type="presParOf" srcId="{0A9F7257-AA58-4D29-9806-AD77E3AE9175}" destId="{9F8D7C91-ED9F-4ACE-B81F-EB73B630499B}" srcOrd="1" destOrd="0" presId="urn:microsoft.com/office/officeart/2005/8/layout/hierarchy3"/>
    <dgm:cxn modelId="{3F3A3FDD-9988-402B-BBBB-472CC3941F80}" type="presParOf" srcId="{4AE34200-D104-4376-9CD2-E1E3F31A8E4E}" destId="{6AA60CBF-671B-437C-A80E-81C97CADB39F}" srcOrd="1" destOrd="0" presId="urn:microsoft.com/office/officeart/2005/8/layout/hierarchy3"/>
    <dgm:cxn modelId="{A733DA48-7425-4653-A8C4-D7124C050994}" type="presParOf" srcId="{6AA60CBF-671B-437C-A80E-81C97CADB39F}" destId="{81FFD4E0-3633-4E14-94FE-781FF3E34688}" srcOrd="0" destOrd="0" presId="urn:microsoft.com/office/officeart/2005/8/layout/hierarchy3"/>
    <dgm:cxn modelId="{ADBA5668-C110-4572-934D-6F780CC2BF76}" type="presParOf" srcId="{6AA60CBF-671B-437C-A80E-81C97CADB39F}" destId="{14005BE5-CECE-4862-BE53-561F673E231A}" srcOrd="1" destOrd="0" presId="urn:microsoft.com/office/officeart/2005/8/layout/hierarchy3"/>
    <dgm:cxn modelId="{5536B461-0EDC-4719-929A-8C6501DE09CA}" type="presParOf" srcId="{6AA60CBF-671B-437C-A80E-81C97CADB39F}" destId="{92BA3BA9-4B7A-4F1B-B042-882D1DCD2E3F}" srcOrd="2" destOrd="0" presId="urn:microsoft.com/office/officeart/2005/8/layout/hierarchy3"/>
    <dgm:cxn modelId="{54E0DA23-F3BA-4F32-BAF0-2140DAA59D6F}" type="presParOf" srcId="{6AA60CBF-671B-437C-A80E-81C97CADB39F}" destId="{B050BEE1-0973-4D08-8AFE-856A59243964}" srcOrd="3" destOrd="0" presId="urn:microsoft.com/office/officeart/2005/8/layout/hierarchy3"/>
    <dgm:cxn modelId="{4FA3B125-0404-494C-8623-36F3EA003C90}" type="presParOf" srcId="{6AA60CBF-671B-437C-A80E-81C97CADB39F}" destId="{148F534D-4E23-4C8A-8173-0A6844912D60}" srcOrd="4" destOrd="0" presId="urn:microsoft.com/office/officeart/2005/8/layout/hierarchy3"/>
    <dgm:cxn modelId="{76B9F29D-0A8A-44E4-83B6-9B0DAD88C21F}" type="presParOf" srcId="{6AA60CBF-671B-437C-A80E-81C97CADB39F}" destId="{922577A3-4BC5-4FA1-86E3-120F8F13E369}" srcOrd="5" destOrd="0" presId="urn:microsoft.com/office/officeart/2005/8/layout/hierarchy3"/>
    <dgm:cxn modelId="{863904E4-65B9-4FB1-ABAB-9BCD111CE83E}" type="presParOf" srcId="{9423C002-E61A-4975-BD7D-E13442EC2744}" destId="{955BCE6B-CB34-4563-B295-3B8DA76D5991}" srcOrd="1" destOrd="0" presId="urn:microsoft.com/office/officeart/2005/8/layout/hierarchy3"/>
    <dgm:cxn modelId="{EF53C403-CD52-4960-B8B0-77975EEF804A}" type="presParOf" srcId="{955BCE6B-CB34-4563-B295-3B8DA76D5991}" destId="{835FCDE0-1351-4201-8EC0-EC25BF42D026}" srcOrd="0" destOrd="0" presId="urn:microsoft.com/office/officeart/2005/8/layout/hierarchy3"/>
    <dgm:cxn modelId="{DA337AA5-297A-46EA-A2B8-CDB1F2E8EAB7}" type="presParOf" srcId="{835FCDE0-1351-4201-8EC0-EC25BF42D026}" destId="{2271967E-ACAE-4CD0-9DA5-3C2445170600}" srcOrd="0" destOrd="0" presId="urn:microsoft.com/office/officeart/2005/8/layout/hierarchy3"/>
    <dgm:cxn modelId="{F50443C5-BAAF-409B-85C7-EEEA46434D1E}" type="presParOf" srcId="{835FCDE0-1351-4201-8EC0-EC25BF42D026}" destId="{91EA8FCF-3D27-415B-8222-85958A7CFCC7}" srcOrd="1" destOrd="0" presId="urn:microsoft.com/office/officeart/2005/8/layout/hierarchy3"/>
    <dgm:cxn modelId="{03BC24C3-5B0D-484D-A6BA-822698A5203A}" type="presParOf" srcId="{955BCE6B-CB34-4563-B295-3B8DA76D5991}" destId="{EB9FCF9D-568A-4BC4-AD26-5F88778F8D59}" srcOrd="1" destOrd="0" presId="urn:microsoft.com/office/officeart/2005/8/layout/hierarchy3"/>
    <dgm:cxn modelId="{3E69687E-AF70-4BCB-BE5B-15350CE1D107}" type="presParOf" srcId="{EB9FCF9D-568A-4BC4-AD26-5F88778F8D59}" destId="{6F240152-4059-4756-83E5-71A137AE811C}" srcOrd="0" destOrd="0" presId="urn:microsoft.com/office/officeart/2005/8/layout/hierarchy3"/>
    <dgm:cxn modelId="{AA5E21D1-48D5-42BF-B78F-2B2FFEBC774B}" type="presParOf" srcId="{EB9FCF9D-568A-4BC4-AD26-5F88778F8D59}" destId="{B527F890-B9F2-4382-A78F-B0AE949EE835}" srcOrd="1" destOrd="0" presId="urn:microsoft.com/office/officeart/2005/8/layout/hierarchy3"/>
    <dgm:cxn modelId="{65785BF0-4F20-4F19-AAB7-664696E7A9A1}" type="presParOf" srcId="{EB9FCF9D-568A-4BC4-AD26-5F88778F8D59}" destId="{39E06715-3308-47B5-A2B5-8C0204AF18EF}" srcOrd="2" destOrd="0" presId="urn:microsoft.com/office/officeart/2005/8/layout/hierarchy3"/>
    <dgm:cxn modelId="{270D1E01-81D8-418F-A537-21FB1CBE5F8B}" type="presParOf" srcId="{EB9FCF9D-568A-4BC4-AD26-5F88778F8D59}" destId="{4347F59D-C499-4EF5-A1E9-235B543AB692}" srcOrd="3" destOrd="0" presId="urn:microsoft.com/office/officeart/2005/8/layout/hierarchy3"/>
    <dgm:cxn modelId="{F2DE956E-640B-475D-AF79-CFC3EEF08CE5}" type="presParOf" srcId="{EB9FCF9D-568A-4BC4-AD26-5F88778F8D59}" destId="{E358D4DB-B2B9-4027-85C3-CBF03E0059AB}" srcOrd="4" destOrd="0" presId="urn:microsoft.com/office/officeart/2005/8/layout/hierarchy3"/>
    <dgm:cxn modelId="{AB5F3D8D-856C-40E7-887B-6817D617B249}" type="presParOf" srcId="{EB9FCF9D-568A-4BC4-AD26-5F88778F8D59}" destId="{A9593609-E094-4EDF-A1E5-4C7BCA8208C0}" srcOrd="5" destOrd="0" presId="urn:microsoft.com/office/officeart/2005/8/layout/hierarchy3"/>
    <dgm:cxn modelId="{042BAA5B-ADFB-45D3-B00A-CBE34AED21ED}" type="presParOf" srcId="{EB9FCF9D-568A-4BC4-AD26-5F88778F8D59}" destId="{CD3A8AA7-C8A2-481B-9EF7-1156281C6BEC}" srcOrd="6" destOrd="0" presId="urn:microsoft.com/office/officeart/2005/8/layout/hierarchy3"/>
    <dgm:cxn modelId="{E948D8DE-1D04-4975-A5C9-2AC189E061A5}" type="presParOf" srcId="{EB9FCF9D-568A-4BC4-AD26-5F88778F8D59}" destId="{A076367A-D7F3-47C0-9FBC-7E1042D1D831}" srcOrd="7" destOrd="0" presId="urn:microsoft.com/office/officeart/2005/8/layout/hierarchy3"/>
    <dgm:cxn modelId="{F1C66B3E-C29E-4F42-B27B-6A0C2E2B4FA1}" type="presParOf" srcId="{EB9FCF9D-568A-4BC4-AD26-5F88778F8D59}" destId="{758D6EE7-A909-46B1-9C46-EDF47F43C717}" srcOrd="8" destOrd="0" presId="urn:microsoft.com/office/officeart/2005/8/layout/hierarchy3"/>
    <dgm:cxn modelId="{C592A8D7-EE7E-40A8-BBCD-BD1938C1E5C3}" type="presParOf" srcId="{EB9FCF9D-568A-4BC4-AD26-5F88778F8D59}" destId="{C0FDCD0D-6A69-4760-B710-F3083B15F13A}" srcOrd="9" destOrd="0" presId="urn:microsoft.com/office/officeart/2005/8/layout/hierarchy3"/>
    <dgm:cxn modelId="{D8703E2A-84FB-4009-B9F9-6BC1DAA2D8E8}" type="presParOf" srcId="{EB9FCF9D-568A-4BC4-AD26-5F88778F8D59}" destId="{641CAA6B-A9E3-462B-8F08-EE9A4B8CC823}" srcOrd="10" destOrd="0" presId="urn:microsoft.com/office/officeart/2005/8/layout/hierarchy3"/>
    <dgm:cxn modelId="{C7EC59A7-EF23-4DE8-A0F1-F2B2F1356419}" type="presParOf" srcId="{EB9FCF9D-568A-4BC4-AD26-5F88778F8D59}" destId="{AB40C342-367A-4A3E-AB54-D66B2173265F}" srcOrd="11" destOrd="0" presId="urn:microsoft.com/office/officeart/2005/8/layout/hierarchy3"/>
    <dgm:cxn modelId="{F0E33C82-1312-4047-824C-82CE90BBD0ED}" type="presParOf" srcId="{EB9FCF9D-568A-4BC4-AD26-5F88778F8D59}" destId="{6C10966B-FAC1-4BCC-AD1C-5CB2DA70C068}" srcOrd="12" destOrd="0" presId="urn:microsoft.com/office/officeart/2005/8/layout/hierarchy3"/>
    <dgm:cxn modelId="{36A48274-D7FD-487D-A159-43317EE309DF}" type="presParOf" srcId="{EB9FCF9D-568A-4BC4-AD26-5F88778F8D59}" destId="{F5BF3271-6634-4A5B-92B6-DB97779A3C3A}" srcOrd="13" destOrd="0" presId="urn:microsoft.com/office/officeart/2005/8/layout/hierarchy3"/>
    <dgm:cxn modelId="{85E75848-E073-496C-9F8F-965DFAD6F9E6}" type="presParOf" srcId="{EB9FCF9D-568A-4BC4-AD26-5F88778F8D59}" destId="{EB3872A6-61AA-45F2-82ED-C8B614FA91E6}" srcOrd="14" destOrd="0" presId="urn:microsoft.com/office/officeart/2005/8/layout/hierarchy3"/>
    <dgm:cxn modelId="{6CA9FAA1-1F89-4FAF-B913-0761BC825A67}" type="presParOf" srcId="{EB9FCF9D-568A-4BC4-AD26-5F88778F8D59}" destId="{68687CC4-429F-4B77-B834-B0613223DE75}" srcOrd="15" destOrd="0" presId="urn:microsoft.com/office/officeart/2005/8/layout/hierarchy3"/>
    <dgm:cxn modelId="{966BF2CE-CC49-42F5-AF64-812A59E2D8BE}" type="presParOf" srcId="{EB9FCF9D-568A-4BC4-AD26-5F88778F8D59}" destId="{C55BC459-A60C-46BD-B708-301AD7D09F8D}" srcOrd="16" destOrd="0" presId="urn:microsoft.com/office/officeart/2005/8/layout/hierarchy3"/>
    <dgm:cxn modelId="{7C62B90D-30D1-4D79-8261-851E09FA8BB8}" type="presParOf" srcId="{EB9FCF9D-568A-4BC4-AD26-5F88778F8D59}" destId="{6C2DA60D-084A-4816-88E8-CA4D5E05C093}" srcOrd="17" destOrd="0" presId="urn:microsoft.com/office/officeart/2005/8/layout/hierarchy3"/>
    <dgm:cxn modelId="{43CC6D01-B976-4FE7-B98A-192C9D1EC3D8}" type="presParOf" srcId="{EB9FCF9D-568A-4BC4-AD26-5F88778F8D59}" destId="{F4FAF7F5-237F-4DCF-88B7-58AB34AD281F}" srcOrd="18" destOrd="0" presId="urn:microsoft.com/office/officeart/2005/8/layout/hierarchy3"/>
    <dgm:cxn modelId="{CF8B8FB0-F135-4DC6-A163-E33FD2080E12}" type="presParOf" srcId="{EB9FCF9D-568A-4BC4-AD26-5F88778F8D59}" destId="{51315796-9D01-41AF-BD21-625EBC388FC3}" srcOrd="1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2571A5-CBA0-4347-AA71-28BB06B4431D}">
      <dsp:nvSpPr>
        <dsp:cNvPr id="0" name=""/>
        <dsp:cNvSpPr/>
      </dsp:nvSpPr>
      <dsp:spPr>
        <a:xfrm rot="10800000" flipV="1">
          <a:off x="5385" y="411213"/>
          <a:ext cx="2773210" cy="9105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Ana fonksiyonlar</a:t>
          </a:r>
          <a:endParaRPr lang="tr-TR" sz="2000" kern="1200" dirty="0"/>
        </a:p>
      </dsp:txBody>
      <dsp:txXfrm rot="-10800000">
        <a:off x="32055" y="437883"/>
        <a:ext cx="2719870" cy="857244"/>
      </dsp:txXfrm>
    </dsp:sp>
    <dsp:sp modelId="{81FFD4E0-3633-4E14-94FE-781FF3E34688}">
      <dsp:nvSpPr>
        <dsp:cNvPr id="0" name=""/>
        <dsp:cNvSpPr/>
      </dsp:nvSpPr>
      <dsp:spPr>
        <a:xfrm>
          <a:off x="282706" y="1321798"/>
          <a:ext cx="277321" cy="311013"/>
        </a:xfrm>
        <a:custGeom>
          <a:avLst/>
          <a:gdLst/>
          <a:ahLst/>
          <a:cxnLst/>
          <a:rect l="0" t="0" r="0" b="0"/>
          <a:pathLst>
            <a:path>
              <a:moveTo>
                <a:pt x="0" y="0"/>
              </a:moveTo>
              <a:lnTo>
                <a:pt x="0" y="311013"/>
              </a:lnTo>
              <a:lnTo>
                <a:pt x="277321" y="3110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005BE5-CECE-4862-BE53-561F673E231A}">
      <dsp:nvSpPr>
        <dsp:cNvPr id="0" name=""/>
        <dsp:cNvSpPr/>
      </dsp:nvSpPr>
      <dsp:spPr>
        <a:xfrm>
          <a:off x="560027" y="1419636"/>
          <a:ext cx="2463944" cy="4263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Toplama</a:t>
          </a:r>
          <a:endParaRPr lang="tr-TR" sz="2000" kern="1200" dirty="0"/>
        </a:p>
      </dsp:txBody>
      <dsp:txXfrm>
        <a:off x="572514" y="1432123"/>
        <a:ext cx="2438970" cy="401375"/>
      </dsp:txXfrm>
    </dsp:sp>
    <dsp:sp modelId="{92BA3BA9-4B7A-4F1B-B042-882D1DCD2E3F}">
      <dsp:nvSpPr>
        <dsp:cNvPr id="0" name=""/>
        <dsp:cNvSpPr/>
      </dsp:nvSpPr>
      <dsp:spPr>
        <a:xfrm>
          <a:off x="282706" y="1321798"/>
          <a:ext cx="277321" cy="780553"/>
        </a:xfrm>
        <a:custGeom>
          <a:avLst/>
          <a:gdLst/>
          <a:ahLst/>
          <a:cxnLst/>
          <a:rect l="0" t="0" r="0" b="0"/>
          <a:pathLst>
            <a:path>
              <a:moveTo>
                <a:pt x="0" y="0"/>
              </a:moveTo>
              <a:lnTo>
                <a:pt x="0" y="780553"/>
              </a:lnTo>
              <a:lnTo>
                <a:pt x="277321" y="7805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50BEE1-0973-4D08-8AFE-856A59243964}">
      <dsp:nvSpPr>
        <dsp:cNvPr id="0" name=""/>
        <dsp:cNvSpPr/>
      </dsp:nvSpPr>
      <dsp:spPr>
        <a:xfrm>
          <a:off x="560027" y="1943825"/>
          <a:ext cx="2301667" cy="317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İşleme</a:t>
          </a:r>
          <a:endParaRPr lang="tr-TR" sz="2000" kern="1200" dirty="0"/>
        </a:p>
      </dsp:txBody>
      <dsp:txXfrm>
        <a:off x="569313" y="1953111"/>
        <a:ext cx="2283095" cy="298480"/>
      </dsp:txXfrm>
    </dsp:sp>
    <dsp:sp modelId="{148F534D-4E23-4C8A-8173-0A6844912D60}">
      <dsp:nvSpPr>
        <dsp:cNvPr id="0" name=""/>
        <dsp:cNvSpPr/>
      </dsp:nvSpPr>
      <dsp:spPr>
        <a:xfrm>
          <a:off x="282706" y="1321798"/>
          <a:ext cx="277321" cy="1183053"/>
        </a:xfrm>
        <a:custGeom>
          <a:avLst/>
          <a:gdLst/>
          <a:ahLst/>
          <a:cxnLst/>
          <a:rect l="0" t="0" r="0" b="0"/>
          <a:pathLst>
            <a:path>
              <a:moveTo>
                <a:pt x="0" y="0"/>
              </a:moveTo>
              <a:lnTo>
                <a:pt x="0" y="1183053"/>
              </a:lnTo>
              <a:lnTo>
                <a:pt x="277321" y="11830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2577A3-4BC5-4FA1-86E3-120F8F13E369}">
      <dsp:nvSpPr>
        <dsp:cNvPr id="0" name=""/>
        <dsp:cNvSpPr/>
      </dsp:nvSpPr>
      <dsp:spPr>
        <a:xfrm>
          <a:off x="560027" y="2358716"/>
          <a:ext cx="2429630" cy="2922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Dağıtım</a:t>
          </a:r>
          <a:endParaRPr lang="tr-TR" sz="2000" kern="1200" dirty="0"/>
        </a:p>
      </dsp:txBody>
      <dsp:txXfrm>
        <a:off x="568587" y="2367276"/>
        <a:ext cx="2412510" cy="275151"/>
      </dsp:txXfrm>
    </dsp:sp>
    <dsp:sp modelId="{2271967E-ACAE-4CD0-9DA5-3C2445170600}">
      <dsp:nvSpPr>
        <dsp:cNvPr id="0" name=""/>
        <dsp:cNvSpPr/>
      </dsp:nvSpPr>
      <dsp:spPr>
        <a:xfrm>
          <a:off x="2974273" y="411213"/>
          <a:ext cx="2700089" cy="934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Yardımcı fonksiyonlar</a:t>
          </a:r>
          <a:endParaRPr lang="tr-TR" sz="2000" kern="1200" dirty="0"/>
        </a:p>
      </dsp:txBody>
      <dsp:txXfrm>
        <a:off x="3001652" y="438592"/>
        <a:ext cx="2645331" cy="880020"/>
      </dsp:txXfrm>
    </dsp:sp>
    <dsp:sp modelId="{6F240152-4059-4756-83E5-71A137AE811C}">
      <dsp:nvSpPr>
        <dsp:cNvPr id="0" name=""/>
        <dsp:cNvSpPr/>
      </dsp:nvSpPr>
      <dsp:spPr>
        <a:xfrm>
          <a:off x="3244282" y="1345991"/>
          <a:ext cx="270008" cy="212470"/>
        </a:xfrm>
        <a:custGeom>
          <a:avLst/>
          <a:gdLst/>
          <a:ahLst/>
          <a:cxnLst/>
          <a:rect l="0" t="0" r="0" b="0"/>
          <a:pathLst>
            <a:path>
              <a:moveTo>
                <a:pt x="0" y="0"/>
              </a:moveTo>
              <a:lnTo>
                <a:pt x="0" y="212470"/>
              </a:lnTo>
              <a:lnTo>
                <a:pt x="270008" y="212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27F890-B9F2-4382-A78F-B0AE949EE835}">
      <dsp:nvSpPr>
        <dsp:cNvPr id="0" name=""/>
        <dsp:cNvSpPr/>
      </dsp:nvSpPr>
      <dsp:spPr>
        <a:xfrm>
          <a:off x="3514291" y="1443830"/>
          <a:ext cx="2736340" cy="2292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Hasat</a:t>
          </a:r>
          <a:endParaRPr lang="tr-TR" sz="2000" kern="1200" dirty="0"/>
        </a:p>
      </dsp:txBody>
      <dsp:txXfrm>
        <a:off x="3521006" y="1450545"/>
        <a:ext cx="2722910" cy="215833"/>
      </dsp:txXfrm>
    </dsp:sp>
    <dsp:sp modelId="{39E06715-3308-47B5-A2B5-8C0204AF18EF}">
      <dsp:nvSpPr>
        <dsp:cNvPr id="0" name=""/>
        <dsp:cNvSpPr/>
      </dsp:nvSpPr>
      <dsp:spPr>
        <a:xfrm>
          <a:off x="3244282" y="1345991"/>
          <a:ext cx="270008" cy="643187"/>
        </a:xfrm>
        <a:custGeom>
          <a:avLst/>
          <a:gdLst/>
          <a:ahLst/>
          <a:cxnLst/>
          <a:rect l="0" t="0" r="0" b="0"/>
          <a:pathLst>
            <a:path>
              <a:moveTo>
                <a:pt x="0" y="0"/>
              </a:moveTo>
              <a:lnTo>
                <a:pt x="0" y="643187"/>
              </a:lnTo>
              <a:lnTo>
                <a:pt x="270008" y="6431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47F59D-C499-4EF5-A1E9-235B543AB692}">
      <dsp:nvSpPr>
        <dsp:cNvPr id="0" name=""/>
        <dsp:cNvSpPr/>
      </dsp:nvSpPr>
      <dsp:spPr>
        <a:xfrm>
          <a:off x="3514291" y="1770932"/>
          <a:ext cx="4453567" cy="43649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tr-TR" sz="1900" kern="1200" dirty="0" smtClean="0"/>
            <a:t>Dereceleme, standardizasyon, kalite kontrol</a:t>
          </a:r>
          <a:endParaRPr lang="tr-TR" sz="1900" kern="1200" dirty="0"/>
        </a:p>
      </dsp:txBody>
      <dsp:txXfrm>
        <a:off x="3527075" y="1783716"/>
        <a:ext cx="4427999" cy="410925"/>
      </dsp:txXfrm>
    </dsp:sp>
    <dsp:sp modelId="{E358D4DB-B2B9-4027-85C3-CBF03E0059AB}">
      <dsp:nvSpPr>
        <dsp:cNvPr id="0" name=""/>
        <dsp:cNvSpPr/>
      </dsp:nvSpPr>
      <dsp:spPr>
        <a:xfrm>
          <a:off x="3244282" y="1345991"/>
          <a:ext cx="270008" cy="1152635"/>
        </a:xfrm>
        <a:custGeom>
          <a:avLst/>
          <a:gdLst/>
          <a:ahLst/>
          <a:cxnLst/>
          <a:rect l="0" t="0" r="0" b="0"/>
          <a:pathLst>
            <a:path>
              <a:moveTo>
                <a:pt x="0" y="0"/>
              </a:moveTo>
              <a:lnTo>
                <a:pt x="0" y="1152635"/>
              </a:lnTo>
              <a:lnTo>
                <a:pt x="270008" y="11526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593609-E094-4EDF-A1E5-4C7BCA8208C0}">
      <dsp:nvSpPr>
        <dsp:cNvPr id="0" name=""/>
        <dsp:cNvSpPr/>
      </dsp:nvSpPr>
      <dsp:spPr>
        <a:xfrm>
          <a:off x="3514291" y="2305264"/>
          <a:ext cx="4796738" cy="3867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Ambalajlama- etiketleme</a:t>
          </a:r>
          <a:endParaRPr lang="tr-TR" sz="2000" kern="1200" dirty="0"/>
        </a:p>
      </dsp:txBody>
      <dsp:txXfrm>
        <a:off x="3525618" y="2316591"/>
        <a:ext cx="4774084" cy="364071"/>
      </dsp:txXfrm>
    </dsp:sp>
    <dsp:sp modelId="{CD3A8AA7-C8A2-481B-9EF7-1156281C6BEC}">
      <dsp:nvSpPr>
        <dsp:cNvPr id="0" name=""/>
        <dsp:cNvSpPr/>
      </dsp:nvSpPr>
      <dsp:spPr>
        <a:xfrm>
          <a:off x="3244282" y="1345991"/>
          <a:ext cx="229113" cy="1598694"/>
        </a:xfrm>
        <a:custGeom>
          <a:avLst/>
          <a:gdLst/>
          <a:ahLst/>
          <a:cxnLst/>
          <a:rect l="0" t="0" r="0" b="0"/>
          <a:pathLst>
            <a:path>
              <a:moveTo>
                <a:pt x="0" y="0"/>
              </a:moveTo>
              <a:lnTo>
                <a:pt x="0" y="1598694"/>
              </a:lnTo>
              <a:lnTo>
                <a:pt x="229113" y="15986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6367A-D7F3-47C0-9FBC-7E1042D1D831}">
      <dsp:nvSpPr>
        <dsp:cNvPr id="0" name=""/>
        <dsp:cNvSpPr/>
      </dsp:nvSpPr>
      <dsp:spPr>
        <a:xfrm>
          <a:off x="3473396" y="2736518"/>
          <a:ext cx="4359698" cy="41633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Fiyat oluşumu</a:t>
          </a:r>
          <a:endParaRPr lang="tr-TR" sz="2000" kern="1200" dirty="0"/>
        </a:p>
      </dsp:txBody>
      <dsp:txXfrm>
        <a:off x="3485590" y="2748712"/>
        <a:ext cx="4335310" cy="391946"/>
      </dsp:txXfrm>
    </dsp:sp>
    <dsp:sp modelId="{758D6EE7-A909-46B1-9C46-EDF47F43C717}">
      <dsp:nvSpPr>
        <dsp:cNvPr id="0" name=""/>
        <dsp:cNvSpPr/>
      </dsp:nvSpPr>
      <dsp:spPr>
        <a:xfrm>
          <a:off x="3244282" y="1345991"/>
          <a:ext cx="151431" cy="2087412"/>
        </a:xfrm>
        <a:custGeom>
          <a:avLst/>
          <a:gdLst/>
          <a:ahLst/>
          <a:cxnLst/>
          <a:rect l="0" t="0" r="0" b="0"/>
          <a:pathLst>
            <a:path>
              <a:moveTo>
                <a:pt x="0" y="0"/>
              </a:moveTo>
              <a:lnTo>
                <a:pt x="0" y="2087412"/>
              </a:lnTo>
              <a:lnTo>
                <a:pt x="151431" y="20874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FDCD0D-6A69-4760-B710-F3083B15F13A}">
      <dsp:nvSpPr>
        <dsp:cNvPr id="0" name=""/>
        <dsp:cNvSpPr/>
      </dsp:nvSpPr>
      <dsp:spPr>
        <a:xfrm rot="10800000" flipV="1">
          <a:off x="3395714" y="3321061"/>
          <a:ext cx="4395477" cy="22468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Taşıma</a:t>
          </a:r>
          <a:endParaRPr lang="tr-TR" sz="2000" kern="1200" dirty="0"/>
        </a:p>
      </dsp:txBody>
      <dsp:txXfrm rot="-10800000">
        <a:off x="3402295" y="3327642"/>
        <a:ext cx="4382315" cy="211522"/>
      </dsp:txXfrm>
    </dsp:sp>
    <dsp:sp modelId="{641CAA6B-A9E3-462B-8F08-EE9A4B8CC823}">
      <dsp:nvSpPr>
        <dsp:cNvPr id="0" name=""/>
        <dsp:cNvSpPr/>
      </dsp:nvSpPr>
      <dsp:spPr>
        <a:xfrm>
          <a:off x="3244282" y="1345991"/>
          <a:ext cx="270008" cy="2506245"/>
        </a:xfrm>
        <a:custGeom>
          <a:avLst/>
          <a:gdLst/>
          <a:ahLst/>
          <a:cxnLst/>
          <a:rect l="0" t="0" r="0" b="0"/>
          <a:pathLst>
            <a:path>
              <a:moveTo>
                <a:pt x="0" y="0"/>
              </a:moveTo>
              <a:lnTo>
                <a:pt x="0" y="2506245"/>
              </a:lnTo>
              <a:lnTo>
                <a:pt x="270008" y="25062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40C342-367A-4A3E-AB54-D66B2173265F}">
      <dsp:nvSpPr>
        <dsp:cNvPr id="0" name=""/>
        <dsp:cNvSpPr/>
      </dsp:nvSpPr>
      <dsp:spPr>
        <a:xfrm>
          <a:off x="3514291" y="3626525"/>
          <a:ext cx="3574941" cy="4514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Depolama</a:t>
          </a:r>
          <a:endParaRPr lang="tr-TR" sz="2000" kern="1200" dirty="0"/>
        </a:p>
      </dsp:txBody>
      <dsp:txXfrm>
        <a:off x="3527513" y="3639747"/>
        <a:ext cx="3548497" cy="424979"/>
      </dsp:txXfrm>
    </dsp:sp>
    <dsp:sp modelId="{6C10966B-FAC1-4BCC-AD1C-5CB2DA70C068}">
      <dsp:nvSpPr>
        <dsp:cNvPr id="0" name=""/>
        <dsp:cNvSpPr/>
      </dsp:nvSpPr>
      <dsp:spPr>
        <a:xfrm>
          <a:off x="3244282" y="1345991"/>
          <a:ext cx="270008" cy="2940590"/>
        </a:xfrm>
        <a:custGeom>
          <a:avLst/>
          <a:gdLst/>
          <a:ahLst/>
          <a:cxnLst/>
          <a:rect l="0" t="0" r="0" b="0"/>
          <a:pathLst>
            <a:path>
              <a:moveTo>
                <a:pt x="0" y="0"/>
              </a:moveTo>
              <a:lnTo>
                <a:pt x="0" y="2940590"/>
              </a:lnTo>
              <a:lnTo>
                <a:pt x="270008" y="29405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BF3271-6634-4A5B-92B6-DB97779A3C3A}">
      <dsp:nvSpPr>
        <dsp:cNvPr id="0" name=""/>
        <dsp:cNvSpPr/>
      </dsp:nvSpPr>
      <dsp:spPr>
        <a:xfrm>
          <a:off x="3514291" y="4175788"/>
          <a:ext cx="4206494" cy="221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Riskin göze alınması</a:t>
          </a:r>
          <a:endParaRPr lang="tr-TR" sz="2000" kern="1200" dirty="0"/>
        </a:p>
      </dsp:txBody>
      <dsp:txXfrm>
        <a:off x="3520781" y="4182278"/>
        <a:ext cx="4193514" cy="208608"/>
      </dsp:txXfrm>
    </dsp:sp>
    <dsp:sp modelId="{EB3872A6-61AA-45F2-82ED-C8B614FA91E6}">
      <dsp:nvSpPr>
        <dsp:cNvPr id="0" name=""/>
        <dsp:cNvSpPr/>
      </dsp:nvSpPr>
      <dsp:spPr>
        <a:xfrm>
          <a:off x="3244282" y="1345991"/>
          <a:ext cx="270008" cy="3289718"/>
        </a:xfrm>
        <a:custGeom>
          <a:avLst/>
          <a:gdLst/>
          <a:ahLst/>
          <a:cxnLst/>
          <a:rect l="0" t="0" r="0" b="0"/>
          <a:pathLst>
            <a:path>
              <a:moveTo>
                <a:pt x="0" y="0"/>
              </a:moveTo>
              <a:lnTo>
                <a:pt x="0" y="3289718"/>
              </a:lnTo>
              <a:lnTo>
                <a:pt x="270008" y="3289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687CC4-429F-4B77-B834-B0613223DE75}">
      <dsp:nvSpPr>
        <dsp:cNvPr id="0" name=""/>
        <dsp:cNvSpPr/>
      </dsp:nvSpPr>
      <dsp:spPr>
        <a:xfrm>
          <a:off x="3514291" y="4495215"/>
          <a:ext cx="4214847" cy="2809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t>Muhasebe  işlerinin yapılması-kayıt tutulması</a:t>
          </a:r>
          <a:endParaRPr lang="tr-TR" sz="1600" kern="1200" dirty="0"/>
        </a:p>
      </dsp:txBody>
      <dsp:txXfrm>
        <a:off x="3522521" y="4503445"/>
        <a:ext cx="4198387" cy="264528"/>
      </dsp:txXfrm>
    </dsp:sp>
    <dsp:sp modelId="{C55BC459-A60C-46BD-B708-301AD7D09F8D}">
      <dsp:nvSpPr>
        <dsp:cNvPr id="0" name=""/>
        <dsp:cNvSpPr/>
      </dsp:nvSpPr>
      <dsp:spPr>
        <a:xfrm>
          <a:off x="3244282" y="1345991"/>
          <a:ext cx="270008" cy="3723128"/>
        </a:xfrm>
        <a:custGeom>
          <a:avLst/>
          <a:gdLst/>
          <a:ahLst/>
          <a:cxnLst/>
          <a:rect l="0" t="0" r="0" b="0"/>
          <a:pathLst>
            <a:path>
              <a:moveTo>
                <a:pt x="0" y="0"/>
              </a:moveTo>
              <a:lnTo>
                <a:pt x="0" y="3723128"/>
              </a:lnTo>
              <a:lnTo>
                <a:pt x="270008" y="37231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2DA60D-084A-4816-88E8-CA4D5E05C093}">
      <dsp:nvSpPr>
        <dsp:cNvPr id="0" name=""/>
        <dsp:cNvSpPr/>
      </dsp:nvSpPr>
      <dsp:spPr>
        <a:xfrm>
          <a:off x="3514291" y="4874043"/>
          <a:ext cx="3882940" cy="39015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Satış</a:t>
          </a:r>
          <a:endParaRPr lang="tr-TR" sz="2000" kern="1200" dirty="0"/>
        </a:p>
      </dsp:txBody>
      <dsp:txXfrm>
        <a:off x="3525718" y="4885470"/>
        <a:ext cx="3860086" cy="367299"/>
      </dsp:txXfrm>
    </dsp:sp>
    <dsp:sp modelId="{F4FAF7F5-237F-4DCF-88B7-58AB34AD281F}">
      <dsp:nvSpPr>
        <dsp:cNvPr id="0" name=""/>
        <dsp:cNvSpPr/>
      </dsp:nvSpPr>
      <dsp:spPr>
        <a:xfrm>
          <a:off x="3244282" y="1345991"/>
          <a:ext cx="270008" cy="4212071"/>
        </a:xfrm>
        <a:custGeom>
          <a:avLst/>
          <a:gdLst/>
          <a:ahLst/>
          <a:cxnLst/>
          <a:rect l="0" t="0" r="0" b="0"/>
          <a:pathLst>
            <a:path>
              <a:moveTo>
                <a:pt x="0" y="0"/>
              </a:moveTo>
              <a:lnTo>
                <a:pt x="0" y="4212071"/>
              </a:lnTo>
              <a:lnTo>
                <a:pt x="270008" y="42120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315796-9D01-41AF-BD21-625EBC388FC3}">
      <dsp:nvSpPr>
        <dsp:cNvPr id="0" name=""/>
        <dsp:cNvSpPr/>
      </dsp:nvSpPr>
      <dsp:spPr>
        <a:xfrm rot="10800000" flipV="1">
          <a:off x="3514291" y="5362035"/>
          <a:ext cx="4546634" cy="39205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Talep yaratma</a:t>
          </a:r>
          <a:endParaRPr lang="tr-TR" sz="2000" kern="1200" dirty="0"/>
        </a:p>
      </dsp:txBody>
      <dsp:txXfrm rot="-10800000">
        <a:off x="3525774" y="5373518"/>
        <a:ext cx="4523668" cy="36908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6957B-3D96-43B3-B9AC-61F8E16505CE}" type="datetimeFigureOut">
              <a:rPr lang="tr-TR" smtClean="0"/>
              <a:pPr/>
              <a:t>19.12.2017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6CB1D-6695-45DC-A560-89B17475887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
            <a:ext cx="8458200" cy="764704"/>
          </a:xfrm>
        </p:spPr>
        <p:txBody>
          <a:bodyPr>
            <a:normAutofit/>
          </a:bodyPr>
          <a:lstStyle/>
          <a:p>
            <a:r>
              <a:rPr lang="tr-TR" sz="2800" b="1" dirty="0" smtClean="0"/>
              <a:t>Bölüm 4: Tarımsal ürünlerin pazarlama fonksiyonları</a:t>
            </a:r>
            <a:endParaRPr lang="tr-TR" sz="2800" b="1" dirty="0"/>
          </a:p>
        </p:txBody>
      </p:sp>
      <p:graphicFrame>
        <p:nvGraphicFramePr>
          <p:cNvPr id="4" name="3 Diyagram"/>
          <p:cNvGraphicFramePr/>
          <p:nvPr>
            <p:extLst>
              <p:ext uri="{D42A27DB-BD31-4B8C-83A1-F6EECF244321}">
                <p14:modId xmlns:p14="http://schemas.microsoft.com/office/powerpoint/2010/main" val="4128006296"/>
              </p:ext>
            </p:extLst>
          </p:nvPr>
        </p:nvGraphicFramePr>
        <p:xfrm>
          <a:off x="827584" y="692696"/>
          <a:ext cx="8316416" cy="6165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endParaRPr lang="tr-TR" dirty="0"/>
          </a:p>
        </p:txBody>
      </p:sp>
      <p:sp>
        <p:nvSpPr>
          <p:cNvPr id="3" name="İçerik Yer Tutucusu 2"/>
          <p:cNvSpPr>
            <a:spLocks noGrp="1"/>
          </p:cNvSpPr>
          <p:nvPr>
            <p:ph idx="1"/>
          </p:nvPr>
        </p:nvSpPr>
        <p:spPr>
          <a:xfrm>
            <a:off x="457200" y="836712"/>
            <a:ext cx="8229600" cy="5289451"/>
          </a:xfrm>
        </p:spPr>
        <p:txBody>
          <a:bodyPr>
            <a:normAutofit fontScale="55000" lnSpcReduction="20000"/>
          </a:bodyPr>
          <a:lstStyle/>
          <a:p>
            <a:pPr marL="0" indent="0">
              <a:buNone/>
            </a:pPr>
            <a:r>
              <a:rPr lang="tr-TR" sz="4300" dirty="0" smtClean="0"/>
              <a:t>2.Uygulama </a:t>
            </a:r>
            <a:r>
              <a:rPr lang="tr-TR" sz="4300" dirty="0"/>
              <a:t>alanlarına göre standartlar : </a:t>
            </a:r>
          </a:p>
          <a:p>
            <a:pPr marL="0" indent="0">
              <a:buNone/>
            </a:pPr>
            <a:endParaRPr lang="tr-TR" sz="4300" dirty="0"/>
          </a:p>
          <a:p>
            <a:pPr lvl="1"/>
            <a:r>
              <a:rPr lang="tr-TR" sz="4300" dirty="0"/>
              <a:t>İşletme bazında standartlar : İşyerlerine yönelik standartlar</a:t>
            </a:r>
          </a:p>
          <a:p>
            <a:pPr lvl="1"/>
            <a:r>
              <a:rPr lang="tr-TR" sz="4300" dirty="0"/>
              <a:t>Endüstriyel bazda standartlar : Aynı ürünü üreten sanayi kuruluşlarının ürünlerine yönelik standartlar</a:t>
            </a:r>
          </a:p>
          <a:p>
            <a:pPr lvl="1"/>
            <a:r>
              <a:rPr lang="tr-TR" sz="4300" dirty="0"/>
              <a:t>Ulusal bazda standartlar : Ulusal sınırlar içinde görevlendirilmiş kuruluşlarca uygulanmak üzere oluşturulan standartlar (TS gibi )</a:t>
            </a:r>
          </a:p>
          <a:p>
            <a:pPr lvl="1"/>
            <a:r>
              <a:rPr lang="tr-TR" sz="4300" dirty="0"/>
              <a:t>Bölgesel bazda standartlar : Komşu birkaç ülkenin belirli amaçlar için ortaya koydukları standartlar</a:t>
            </a:r>
          </a:p>
          <a:p>
            <a:pPr lvl="1"/>
            <a:r>
              <a:rPr lang="tr-TR" sz="4300" dirty="0"/>
              <a:t>Milletlerarası bazdaki standartlar : Uluslararası standardizasyon kuruluşlarına üye ülkelerin düzenledikleri ve uyguladıkları standartlar (ISO,IEC gibi)</a:t>
            </a:r>
          </a:p>
          <a:p>
            <a:pPr marL="0" indent="0">
              <a:buNone/>
            </a:pPr>
            <a:endParaRPr lang="tr-TR" dirty="0"/>
          </a:p>
        </p:txBody>
      </p:sp>
    </p:spTree>
    <p:extLst>
      <p:ext uri="{BB962C8B-B14F-4D97-AF65-F5344CB8AC3E}">
        <p14:creationId xmlns:p14="http://schemas.microsoft.com/office/powerpoint/2010/main" val="3562699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endParaRPr lang="tr-TR" dirty="0"/>
          </a:p>
        </p:txBody>
      </p:sp>
      <p:sp>
        <p:nvSpPr>
          <p:cNvPr id="3" name="İçerik Yer Tutucusu 2"/>
          <p:cNvSpPr>
            <a:spLocks noGrp="1"/>
          </p:cNvSpPr>
          <p:nvPr>
            <p:ph idx="1"/>
          </p:nvPr>
        </p:nvSpPr>
        <p:spPr>
          <a:xfrm>
            <a:off x="457200" y="1052736"/>
            <a:ext cx="8229600" cy="5073427"/>
          </a:xfrm>
        </p:spPr>
        <p:txBody>
          <a:bodyPr>
            <a:normAutofit fontScale="70000" lnSpcReduction="20000"/>
          </a:bodyPr>
          <a:lstStyle/>
          <a:p>
            <a:pPr marL="0" indent="0">
              <a:buNone/>
            </a:pPr>
            <a:endParaRPr lang="tr-TR" sz="4300" dirty="0"/>
          </a:p>
          <a:p>
            <a:pPr marL="0" indent="0">
              <a:buNone/>
            </a:pPr>
            <a:r>
              <a:rPr lang="tr-TR" sz="4300" dirty="0"/>
              <a:t>3. Uygulama şekillerine göre standartlar : </a:t>
            </a:r>
          </a:p>
          <a:p>
            <a:pPr lvl="1" algn="just"/>
            <a:r>
              <a:rPr lang="tr-TR" sz="4300" dirty="0" smtClean="0"/>
              <a:t> Zorunlu </a:t>
            </a:r>
            <a:r>
              <a:rPr lang="tr-TR" sz="4300" dirty="0"/>
              <a:t>standartlar : Resmi makamlar (Bakanlar Kurulu) tarafından belirlenip, Resmi </a:t>
            </a:r>
            <a:r>
              <a:rPr lang="tr-TR" sz="4300" dirty="0" err="1"/>
              <a:t>Gazete’de</a:t>
            </a:r>
            <a:r>
              <a:rPr lang="tr-TR" sz="4300" dirty="0"/>
              <a:t> yayımlanmaktadır. Örneğin sağlık ve ürün hizmetleri gibi konularda olabilmektedir</a:t>
            </a:r>
            <a:r>
              <a:rPr lang="tr-TR" sz="4300" dirty="0" smtClean="0"/>
              <a:t>.</a:t>
            </a:r>
          </a:p>
          <a:p>
            <a:pPr lvl="1" algn="just"/>
            <a:endParaRPr lang="tr-TR" sz="4300" dirty="0"/>
          </a:p>
          <a:p>
            <a:pPr lvl="1" algn="just"/>
            <a:r>
              <a:rPr lang="tr-TR" sz="4300" dirty="0" smtClean="0"/>
              <a:t> İhtiyari </a:t>
            </a:r>
            <a:r>
              <a:rPr lang="tr-TR" sz="4300" dirty="0"/>
              <a:t>(isteğe bağlı) standartlar : Ulusal standart enstitüleri tarafından belirlenmekte ve gönüllü olarak uygulamaya geçirilmektedir. </a:t>
            </a:r>
          </a:p>
          <a:p>
            <a:endParaRPr lang="tr-TR" dirty="0"/>
          </a:p>
        </p:txBody>
      </p:sp>
    </p:spTree>
    <p:extLst>
      <p:ext uri="{BB962C8B-B14F-4D97-AF65-F5344CB8AC3E}">
        <p14:creationId xmlns:p14="http://schemas.microsoft.com/office/powerpoint/2010/main" val="3836758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endParaRPr lang="tr-TR" dirty="0"/>
          </a:p>
        </p:txBody>
      </p:sp>
      <p:sp>
        <p:nvSpPr>
          <p:cNvPr id="3" name="İçerik Yer Tutucusu 2"/>
          <p:cNvSpPr>
            <a:spLocks noGrp="1"/>
          </p:cNvSpPr>
          <p:nvPr>
            <p:ph idx="1"/>
          </p:nvPr>
        </p:nvSpPr>
        <p:spPr>
          <a:xfrm>
            <a:off x="457200" y="1052736"/>
            <a:ext cx="8229600" cy="5073427"/>
          </a:xfrm>
        </p:spPr>
        <p:txBody>
          <a:bodyPr>
            <a:normAutofit/>
          </a:bodyPr>
          <a:lstStyle/>
          <a:p>
            <a:pPr marL="0" indent="0" algn="just">
              <a:buNone/>
            </a:pPr>
            <a:r>
              <a:rPr lang="tr-TR" b="1" dirty="0"/>
              <a:t>Kalite kontrol: </a:t>
            </a:r>
            <a:r>
              <a:rPr lang="tr-TR" dirty="0"/>
              <a:t>Kalite kontrolü, üretim  ve pazarlama sürecinde olumsuzlukları önleme, kontrol işlemlerinin planlanması ve izlenmesidir. Kalite kontrolü, üretime geçmeden tasarım aşamasında, hammadde kullanımında ve üretim sonunda kontrol çalışmaları ile yürütülebilir. Ayrıca, iç pazarda olduğu kadar, dış ticarete yönelik ürünlerde de kalite kontrolü ilgili Bakanlıklar tarafından gerçekleştirilmektedir.</a:t>
            </a:r>
          </a:p>
          <a:p>
            <a:endParaRPr lang="tr-TR" dirty="0"/>
          </a:p>
        </p:txBody>
      </p:sp>
    </p:spTree>
    <p:extLst>
      <p:ext uri="{BB962C8B-B14F-4D97-AF65-F5344CB8AC3E}">
        <p14:creationId xmlns:p14="http://schemas.microsoft.com/office/powerpoint/2010/main" val="297852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smtClean="0"/>
              <a:t>Ana fonksiyonlar</a:t>
            </a:r>
            <a:endParaRPr lang="tr-TR" dirty="0"/>
          </a:p>
        </p:txBody>
      </p:sp>
      <p:sp>
        <p:nvSpPr>
          <p:cNvPr id="3" name="2 İçerik Yer Tutucusu"/>
          <p:cNvSpPr>
            <a:spLocks noGrp="1"/>
          </p:cNvSpPr>
          <p:nvPr>
            <p:ph idx="1"/>
          </p:nvPr>
        </p:nvSpPr>
        <p:spPr>
          <a:xfrm>
            <a:off x="323528" y="1196752"/>
            <a:ext cx="8363272" cy="4929411"/>
          </a:xfrm>
        </p:spPr>
        <p:txBody>
          <a:bodyPr>
            <a:normAutofit/>
          </a:bodyPr>
          <a:lstStyle/>
          <a:p>
            <a:pPr algn="just">
              <a:buNone/>
            </a:pPr>
            <a:r>
              <a:rPr lang="tr-TR" b="1" dirty="0" smtClean="0"/>
              <a:t>	</a:t>
            </a:r>
          </a:p>
          <a:p>
            <a:pPr algn="just">
              <a:buNone/>
            </a:pPr>
            <a:r>
              <a:rPr lang="tr-TR" b="1" dirty="0" smtClean="0"/>
              <a:t>Toplama</a:t>
            </a:r>
            <a:r>
              <a:rPr lang="tr-TR" b="1" dirty="0"/>
              <a:t>: </a:t>
            </a:r>
            <a:r>
              <a:rPr lang="tr-TR" dirty="0" smtClean="0"/>
              <a:t>Tarımsal ürünlerin tarla, bahçe, bağ yada sera gibi üretim alanlarından satış </a:t>
            </a:r>
            <a:r>
              <a:rPr lang="tr-TR" dirty="0"/>
              <a:t>ya da </a:t>
            </a:r>
            <a:r>
              <a:rPr lang="tr-TR" dirty="0" smtClean="0"/>
              <a:t>işleme noktalarında bir araya getirilmesidir.  Ürünün toplandığı </a:t>
            </a:r>
            <a:r>
              <a:rPr lang="tr-TR" dirty="0"/>
              <a:t>yerler; </a:t>
            </a:r>
            <a:r>
              <a:rPr lang="tr-TR" dirty="0" smtClean="0"/>
              <a:t>işletme avlusu, alım  noktaları </a:t>
            </a:r>
            <a:r>
              <a:rPr lang="tr-TR" dirty="0"/>
              <a:t>ya da fabrika  </a:t>
            </a:r>
            <a:r>
              <a:rPr lang="tr-TR" dirty="0" err="1" smtClean="0"/>
              <a:t>vd</a:t>
            </a:r>
            <a:r>
              <a:rPr lang="tr-TR" dirty="0" smtClean="0"/>
              <a:t> olabilir.</a:t>
            </a:r>
          </a:p>
          <a:p>
            <a:pPr algn="just"/>
            <a:endParaRPr lang="tr-TR" dirty="0" smtClean="0"/>
          </a:p>
          <a:p>
            <a:pPr algn="just">
              <a:buNone/>
            </a:pPr>
            <a:r>
              <a:rPr lang="tr-TR" b="1" dirty="0" smtClean="0"/>
              <a:t>	</a:t>
            </a:r>
            <a:endParaRPr lang="tr-TR" dirty="0"/>
          </a:p>
          <a:p>
            <a:pPr algn="just">
              <a:buNone/>
            </a:pPr>
            <a:r>
              <a:rPr lang="tr-TR" b="1"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b="1" dirty="0"/>
              <a:t>İşleme: </a:t>
            </a:r>
            <a:r>
              <a:rPr lang="tr-TR" dirty="0"/>
              <a:t>Tarımsal</a:t>
            </a:r>
            <a:r>
              <a:rPr lang="tr-TR" b="1" dirty="0"/>
              <a:t> </a:t>
            </a:r>
            <a:r>
              <a:rPr lang="tr-TR" dirty="0"/>
              <a:t>ürünlerin çeşitli tesislerde yarı ya da tam </a:t>
            </a:r>
            <a:r>
              <a:rPr lang="tr-TR" dirty="0" err="1"/>
              <a:t>mamül</a:t>
            </a:r>
            <a:r>
              <a:rPr lang="tr-TR" dirty="0"/>
              <a:t> hale getirilmesidir. Örneğin, sütten peynir, </a:t>
            </a:r>
            <a:r>
              <a:rPr lang="tr-TR" dirty="0" err="1"/>
              <a:t>tereyağ</a:t>
            </a:r>
            <a:r>
              <a:rPr lang="tr-TR" dirty="0"/>
              <a:t>; meyveden meyve suyu üretilmesi gibi. İşlem fonksiyonu ile katma değer ve ürün çeşitliliği yaratılmakta, aynı zamanda arz fazlalığı önlenebilmektedir.</a:t>
            </a:r>
          </a:p>
          <a:p>
            <a:endParaRPr lang="tr-TR" dirty="0"/>
          </a:p>
        </p:txBody>
      </p:sp>
    </p:spTree>
    <p:extLst>
      <p:ext uri="{BB962C8B-B14F-4D97-AF65-F5344CB8AC3E}">
        <p14:creationId xmlns:p14="http://schemas.microsoft.com/office/powerpoint/2010/main" val="2218212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Dağıtım: </a:t>
            </a:r>
            <a:r>
              <a:rPr lang="tr-TR" dirty="0"/>
              <a:t>Tarımsal ürünlerin müşterilere ulaştırılmasındaki dağıtım yollarını içermektedir. Dağıtımda üretici, aracı, bayi, distribütör ve çeşitli kurumsal yapılar yer almaktadır.</a:t>
            </a:r>
          </a:p>
          <a:p>
            <a:endParaRPr lang="tr-TR" dirty="0"/>
          </a:p>
        </p:txBody>
      </p:sp>
    </p:spTree>
    <p:extLst>
      <p:ext uri="{BB962C8B-B14F-4D97-AF65-F5344CB8AC3E}">
        <p14:creationId xmlns:p14="http://schemas.microsoft.com/office/powerpoint/2010/main" val="1985544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Yardımcı </a:t>
            </a:r>
            <a:r>
              <a:rPr lang="tr-TR" sz="4000" dirty="0" smtClean="0"/>
              <a:t>fonksiyonlar</a:t>
            </a:r>
            <a:endParaRPr lang="tr-TR" sz="4000" dirty="0"/>
          </a:p>
        </p:txBody>
      </p:sp>
      <p:sp>
        <p:nvSpPr>
          <p:cNvPr id="3" name="İçerik Yer Tutucusu 2"/>
          <p:cNvSpPr>
            <a:spLocks noGrp="1"/>
          </p:cNvSpPr>
          <p:nvPr>
            <p:ph idx="1"/>
          </p:nvPr>
        </p:nvSpPr>
        <p:spPr>
          <a:xfrm>
            <a:off x="457200" y="1196752"/>
            <a:ext cx="8229600" cy="5328591"/>
          </a:xfrm>
        </p:spPr>
        <p:txBody>
          <a:bodyPr>
            <a:normAutofit fontScale="85000" lnSpcReduction="20000"/>
          </a:bodyPr>
          <a:lstStyle/>
          <a:p>
            <a:pPr algn="just"/>
            <a:endParaRPr lang="tr-TR" b="1" dirty="0" smtClean="0"/>
          </a:p>
          <a:p>
            <a:pPr algn="just">
              <a:buNone/>
            </a:pPr>
            <a:r>
              <a:rPr lang="tr-TR" b="1" dirty="0" smtClean="0"/>
              <a:t>	Hasat: </a:t>
            </a:r>
            <a:r>
              <a:rPr lang="tr-TR" dirty="0" smtClean="0"/>
              <a:t>Tarım </a:t>
            </a:r>
            <a:r>
              <a:rPr lang="tr-TR" dirty="0"/>
              <a:t>ürünlerinde </a:t>
            </a:r>
            <a:r>
              <a:rPr lang="tr-TR" dirty="0" smtClean="0"/>
              <a:t>hasat zamanın doğru </a:t>
            </a:r>
            <a:r>
              <a:rPr lang="tr-TR" dirty="0"/>
              <a:t>belirlenmesi önemlidir</a:t>
            </a:r>
            <a:r>
              <a:rPr lang="tr-TR" dirty="0" smtClean="0"/>
              <a:t>. 	Tarım </a:t>
            </a:r>
            <a:r>
              <a:rPr lang="tr-TR" dirty="0"/>
              <a:t>ürünlerinin çabuk bozulabilir ve hassas ürünler </a:t>
            </a:r>
            <a:r>
              <a:rPr lang="tr-TR" dirty="0" smtClean="0"/>
              <a:t>olması </a:t>
            </a:r>
            <a:r>
              <a:rPr lang="tr-TR" dirty="0"/>
              <a:t>nedeniyle, </a:t>
            </a:r>
            <a:r>
              <a:rPr lang="tr-TR" dirty="0" smtClean="0"/>
              <a:t>ürünlerin taşınma, </a:t>
            </a:r>
            <a:r>
              <a:rPr lang="tr-TR" dirty="0"/>
              <a:t>depolanma, </a:t>
            </a:r>
            <a:r>
              <a:rPr lang="tr-TR" dirty="0" smtClean="0"/>
              <a:t>alıcıya ulaşım </a:t>
            </a:r>
            <a:r>
              <a:rPr lang="tr-TR" dirty="0"/>
              <a:t>süresi </a:t>
            </a:r>
            <a:r>
              <a:rPr lang="tr-TR" dirty="0" smtClean="0"/>
              <a:t>dikkate alınarak zamanından </a:t>
            </a:r>
            <a:r>
              <a:rPr lang="tr-TR" dirty="0"/>
              <a:t>önce yada sonra hasat </a:t>
            </a:r>
            <a:r>
              <a:rPr lang="tr-TR" dirty="0" smtClean="0"/>
              <a:t>edilmemesi gerekir.</a:t>
            </a:r>
          </a:p>
          <a:p>
            <a:pPr algn="just">
              <a:buNone/>
            </a:pPr>
            <a:endParaRPr lang="tr-TR" dirty="0"/>
          </a:p>
          <a:p>
            <a:pPr algn="just">
              <a:buNone/>
            </a:pPr>
            <a:r>
              <a:rPr lang="tr-TR" dirty="0" smtClean="0"/>
              <a:t>	Ürünlerin </a:t>
            </a:r>
            <a:r>
              <a:rPr lang="tr-TR" dirty="0"/>
              <a:t>pazarda </a:t>
            </a:r>
            <a:r>
              <a:rPr lang="tr-TR" dirty="0" smtClean="0"/>
              <a:t>değer </a:t>
            </a:r>
            <a:r>
              <a:rPr lang="tr-TR" dirty="0"/>
              <a:t>bulabilmesi, hasat </a:t>
            </a:r>
            <a:r>
              <a:rPr lang="tr-TR" dirty="0" smtClean="0"/>
              <a:t>olgunluğunun </a:t>
            </a:r>
            <a:r>
              <a:rPr lang="tr-TR" dirty="0"/>
              <a:t>iyi </a:t>
            </a:r>
            <a:r>
              <a:rPr lang="tr-TR" dirty="0" smtClean="0"/>
              <a:t>belirlenmesine bağlıdır</a:t>
            </a:r>
            <a:r>
              <a:rPr lang="tr-TR" dirty="0"/>
              <a:t>. Özellikle standardizasyonu </a:t>
            </a:r>
            <a:r>
              <a:rPr lang="tr-TR" dirty="0" smtClean="0"/>
              <a:t>isteğe bağlı </a:t>
            </a:r>
            <a:r>
              <a:rPr lang="tr-TR" dirty="0"/>
              <a:t>olan meyve sebze gibi ya da </a:t>
            </a:r>
            <a:r>
              <a:rPr lang="tr-TR" dirty="0" smtClean="0"/>
              <a:t>dökme usulde satılan tarım </a:t>
            </a:r>
            <a:r>
              <a:rPr lang="tr-TR" dirty="0"/>
              <a:t>ürünlerinde hasat </a:t>
            </a:r>
            <a:r>
              <a:rPr lang="tr-TR" dirty="0" smtClean="0"/>
              <a:t>olgunluğunun </a:t>
            </a:r>
            <a:r>
              <a:rPr lang="tr-TR" dirty="0"/>
              <a:t>iyi </a:t>
            </a:r>
            <a:r>
              <a:rPr lang="tr-TR" dirty="0" smtClean="0"/>
              <a:t>belirlenmediğine ilişkin birçok </a:t>
            </a:r>
            <a:r>
              <a:rPr lang="tr-TR" dirty="0"/>
              <a:t>örnek görmek mümkündür.</a:t>
            </a:r>
          </a:p>
        </p:txBody>
      </p:sp>
    </p:spTree>
    <p:extLst>
      <p:ext uri="{BB962C8B-B14F-4D97-AF65-F5344CB8AC3E}">
        <p14:creationId xmlns:p14="http://schemas.microsoft.com/office/powerpoint/2010/main" val="3563260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dirty="0"/>
              <a:t>Yardımcı </a:t>
            </a:r>
            <a:r>
              <a:rPr lang="tr-TR" dirty="0" smtClean="0"/>
              <a:t>fonksiyonlar</a:t>
            </a:r>
            <a:endParaRPr lang="tr-TR" dirty="0"/>
          </a:p>
        </p:txBody>
      </p:sp>
      <p:sp>
        <p:nvSpPr>
          <p:cNvPr id="3" name="İçerik Yer Tutucusu 2"/>
          <p:cNvSpPr>
            <a:spLocks noGrp="1"/>
          </p:cNvSpPr>
          <p:nvPr>
            <p:ph idx="1"/>
          </p:nvPr>
        </p:nvSpPr>
        <p:spPr>
          <a:xfrm>
            <a:off x="457200" y="1052736"/>
            <a:ext cx="8229600" cy="5616624"/>
          </a:xfrm>
        </p:spPr>
        <p:txBody>
          <a:bodyPr>
            <a:normAutofit fontScale="85000" lnSpcReduction="20000"/>
          </a:bodyPr>
          <a:lstStyle/>
          <a:p>
            <a:pPr>
              <a:buNone/>
            </a:pPr>
            <a:r>
              <a:rPr lang="tr-TR" b="1" dirty="0" smtClean="0"/>
              <a:t>	</a:t>
            </a:r>
            <a:endParaRPr lang="tr-TR" sz="3500" b="1" dirty="0" smtClean="0"/>
          </a:p>
          <a:p>
            <a:pPr>
              <a:buNone/>
            </a:pPr>
            <a:r>
              <a:rPr lang="tr-TR" sz="3500" b="1" dirty="0" smtClean="0"/>
              <a:t>Dereceleme </a:t>
            </a:r>
            <a:r>
              <a:rPr lang="tr-TR" sz="3500" b="1" dirty="0"/>
              <a:t>ve </a:t>
            </a:r>
            <a:r>
              <a:rPr lang="tr-TR" sz="3500" b="1" dirty="0" smtClean="0"/>
              <a:t>standardizasyon, kalite kontrolü: </a:t>
            </a:r>
          </a:p>
          <a:p>
            <a:pPr>
              <a:buNone/>
            </a:pPr>
            <a:endParaRPr lang="tr-TR" sz="3500" b="1" dirty="0" smtClean="0"/>
          </a:p>
          <a:p>
            <a:pPr marL="0" indent="0" algn="just">
              <a:buNone/>
            </a:pPr>
            <a:r>
              <a:rPr lang="tr-TR" sz="3500" dirty="0" smtClean="0"/>
              <a:t>Bu fonksiyonlar, tarımsal ürünlerin </a:t>
            </a:r>
            <a:r>
              <a:rPr lang="tr-TR" sz="3500" dirty="0"/>
              <a:t>belirli </a:t>
            </a:r>
            <a:r>
              <a:rPr lang="tr-TR" sz="3500" dirty="0" smtClean="0"/>
              <a:t>özellikleri açısından bir </a:t>
            </a:r>
            <a:r>
              <a:rPr lang="tr-TR" sz="3500" dirty="0"/>
              <a:t>örnek haline </a:t>
            </a:r>
            <a:r>
              <a:rPr lang="tr-TR" sz="3500" dirty="0" smtClean="0"/>
              <a:t>getirilmesiyle ilişkilidir. </a:t>
            </a:r>
            <a:r>
              <a:rPr lang="tr-TR" sz="3500" dirty="0"/>
              <a:t>Derecelemede firmalar pazara </a:t>
            </a:r>
            <a:r>
              <a:rPr lang="tr-TR" sz="3500" dirty="0" smtClean="0"/>
              <a:t>sundukları ürünleri </a:t>
            </a:r>
            <a:r>
              <a:rPr lang="tr-TR" sz="3500" dirty="0"/>
              <a:t>kendi bünyelerinde </a:t>
            </a:r>
            <a:r>
              <a:rPr lang="tr-TR" sz="3500" dirty="0" smtClean="0"/>
              <a:t>bazı </a:t>
            </a:r>
            <a:r>
              <a:rPr lang="tr-TR" sz="3500" dirty="0"/>
              <a:t>derece özelliklerine göre </a:t>
            </a:r>
            <a:r>
              <a:rPr lang="tr-TR" sz="3500" dirty="0" smtClean="0"/>
              <a:t>sınıflandırırlar. Örneğin, ağırlık, uzunluk, yabancı madde oranı, farklı kaliteli ürün miktarı gibi…</a:t>
            </a:r>
          </a:p>
          <a:p>
            <a:pPr>
              <a:buNone/>
            </a:pPr>
            <a:endParaRPr lang="tr-TR" dirty="0"/>
          </a:p>
          <a:p>
            <a:pPr algn="just">
              <a:buNone/>
            </a:pPr>
            <a:r>
              <a:rPr lang="tr-TR" b="1" dirty="0" smtClean="0"/>
              <a:t>	</a:t>
            </a:r>
            <a:endParaRPr lang="tr-TR" dirty="0"/>
          </a:p>
          <a:p>
            <a:pPr>
              <a:buNone/>
            </a:pPr>
            <a:r>
              <a:rPr lang="tr-TR" b="1" dirty="0" smtClean="0"/>
              <a:t>	</a:t>
            </a:r>
          </a:p>
          <a:p>
            <a:pPr algn="just">
              <a:buNone/>
            </a:pPr>
            <a:r>
              <a:rPr lang="tr-TR" b="1" dirty="0" smtClean="0"/>
              <a:t>	</a:t>
            </a:r>
            <a:endParaRPr lang="tr-TR" dirty="0"/>
          </a:p>
        </p:txBody>
      </p:sp>
    </p:spTree>
    <p:extLst>
      <p:ext uri="{BB962C8B-B14F-4D97-AF65-F5344CB8AC3E}">
        <p14:creationId xmlns:p14="http://schemas.microsoft.com/office/powerpoint/2010/main" val="4128851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endParaRPr lang="tr-TR" dirty="0"/>
          </a:p>
        </p:txBody>
      </p:sp>
      <p:sp>
        <p:nvSpPr>
          <p:cNvPr id="3" name="İçerik Yer Tutucusu 2"/>
          <p:cNvSpPr>
            <a:spLocks noGrp="1"/>
          </p:cNvSpPr>
          <p:nvPr>
            <p:ph idx="1"/>
          </p:nvPr>
        </p:nvSpPr>
        <p:spPr>
          <a:xfrm>
            <a:off x="457200" y="908720"/>
            <a:ext cx="8229600" cy="5217443"/>
          </a:xfrm>
        </p:spPr>
        <p:txBody>
          <a:bodyPr>
            <a:normAutofit fontScale="92500" lnSpcReduction="10000"/>
          </a:bodyPr>
          <a:lstStyle/>
          <a:p>
            <a:pPr marL="0" indent="0" algn="just">
              <a:buNone/>
            </a:pPr>
            <a:r>
              <a:rPr lang="tr-TR" b="1" dirty="0"/>
              <a:t>Standardizasyon, </a:t>
            </a:r>
            <a:r>
              <a:rPr lang="tr-TR" dirty="0"/>
              <a:t>bir ürünün değerini ölçmeye ve anlamaya yarayacak niteliklerin belirlenerek, ürünün ve ambalajının bir örnek haline getirilmesidir.  Standardizasyon, ulusal ya da uluslararası düzeyde ortak bir ölçüdür. Madde, ürün, hizmet ve yöntemlerde bir örneklik sağlamak için ortaya konulan kriterler temel standartlardır. </a:t>
            </a:r>
            <a:endParaRPr lang="tr-TR" dirty="0" smtClean="0"/>
          </a:p>
          <a:p>
            <a:pPr marL="0" indent="0" algn="just">
              <a:buNone/>
            </a:pPr>
            <a:endParaRPr lang="tr-TR" dirty="0"/>
          </a:p>
          <a:p>
            <a:pPr marL="0" indent="0" algn="just">
              <a:buNone/>
            </a:pPr>
            <a:r>
              <a:rPr lang="tr-TR" dirty="0" smtClean="0"/>
              <a:t>Standardizasyon</a:t>
            </a:r>
            <a:r>
              <a:rPr lang="tr-TR" dirty="0"/>
              <a:t>, ticareti hızlanması, taraflara güven vermesi, üründe bir örnekliği sağlaması, tüketicilerin aldatılmasının önüne geçmesi gibi olumlu etkileri vardır.</a:t>
            </a:r>
          </a:p>
        </p:txBody>
      </p:sp>
    </p:spTree>
    <p:extLst>
      <p:ext uri="{BB962C8B-B14F-4D97-AF65-F5344CB8AC3E}">
        <p14:creationId xmlns:p14="http://schemas.microsoft.com/office/powerpoint/2010/main" val="2898744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404664"/>
            <a:ext cx="8229600" cy="6336704"/>
          </a:xfrm>
        </p:spPr>
        <p:txBody>
          <a:bodyPr>
            <a:normAutofit/>
          </a:bodyPr>
          <a:lstStyle/>
          <a:p>
            <a:pPr marL="0" indent="0">
              <a:buNone/>
            </a:pPr>
            <a:r>
              <a:rPr lang="tr-TR" sz="4300" dirty="0"/>
              <a:t>Standartlar üç gruba ayrılmaktadır :</a:t>
            </a:r>
          </a:p>
          <a:p>
            <a:pPr marL="0" indent="0">
              <a:buNone/>
            </a:pPr>
            <a:r>
              <a:rPr lang="tr-TR" sz="4300" dirty="0"/>
              <a:t> </a:t>
            </a:r>
            <a:endParaRPr lang="tr-TR" sz="3600" dirty="0"/>
          </a:p>
          <a:p>
            <a:pPr marL="742950" indent="-742950">
              <a:buAutoNum type="arabicPeriod"/>
            </a:pPr>
            <a:r>
              <a:rPr lang="tr-TR" sz="3600" dirty="0" smtClean="0"/>
              <a:t>Yapı </a:t>
            </a:r>
            <a:r>
              <a:rPr lang="tr-TR" sz="3600" dirty="0"/>
              <a:t>karakterlerine göre </a:t>
            </a:r>
            <a:r>
              <a:rPr lang="tr-TR" sz="3600" dirty="0" smtClean="0"/>
              <a:t>standartlar</a:t>
            </a:r>
          </a:p>
          <a:p>
            <a:pPr marL="742950" indent="-742950">
              <a:buAutoNum type="arabicPeriod"/>
            </a:pPr>
            <a:endParaRPr lang="tr-TR" sz="3600" dirty="0"/>
          </a:p>
          <a:p>
            <a:pPr marL="0" indent="0">
              <a:buNone/>
            </a:pPr>
            <a:r>
              <a:rPr lang="tr-TR" sz="3600" dirty="0"/>
              <a:t>2. Uygulama alanlarına göre </a:t>
            </a:r>
            <a:r>
              <a:rPr lang="tr-TR" sz="3600" dirty="0" smtClean="0"/>
              <a:t>standartlar</a:t>
            </a:r>
          </a:p>
          <a:p>
            <a:pPr marL="0" indent="0">
              <a:buNone/>
            </a:pPr>
            <a:endParaRPr lang="tr-TR" sz="3600" dirty="0"/>
          </a:p>
          <a:p>
            <a:pPr marL="0" indent="0">
              <a:buNone/>
            </a:pPr>
            <a:r>
              <a:rPr lang="tr-TR" sz="3600" dirty="0"/>
              <a:t>3. Uygulama şekillerine göre standartlar</a:t>
            </a:r>
          </a:p>
          <a:p>
            <a:pPr marL="0" indent="0">
              <a:buNone/>
            </a:pPr>
            <a:r>
              <a:rPr lang="tr-TR" sz="3600" dirty="0"/>
              <a:t> </a:t>
            </a:r>
          </a:p>
          <a:p>
            <a:endParaRPr lang="tr-TR" dirty="0"/>
          </a:p>
        </p:txBody>
      </p:sp>
    </p:spTree>
    <p:extLst>
      <p:ext uri="{BB962C8B-B14F-4D97-AF65-F5344CB8AC3E}">
        <p14:creationId xmlns:p14="http://schemas.microsoft.com/office/powerpoint/2010/main" val="3779423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18058"/>
          </a:xfrm>
        </p:spPr>
        <p:txBody>
          <a:bodyPr>
            <a:normAutofit fontScale="90000"/>
          </a:bodyPr>
          <a:lstStyle/>
          <a:p>
            <a:endParaRPr lang="tr-TR" dirty="0"/>
          </a:p>
        </p:txBody>
      </p:sp>
      <p:sp>
        <p:nvSpPr>
          <p:cNvPr id="3" name="İçerik Yer Tutucusu 2"/>
          <p:cNvSpPr>
            <a:spLocks noGrp="1"/>
          </p:cNvSpPr>
          <p:nvPr>
            <p:ph idx="1"/>
          </p:nvPr>
        </p:nvSpPr>
        <p:spPr>
          <a:xfrm>
            <a:off x="457200" y="980728"/>
            <a:ext cx="8229600" cy="5145435"/>
          </a:xfrm>
        </p:spPr>
        <p:txBody>
          <a:bodyPr>
            <a:normAutofit fontScale="62500" lnSpcReduction="20000"/>
          </a:bodyPr>
          <a:lstStyle/>
          <a:p>
            <a:pPr marL="0" indent="0">
              <a:buNone/>
            </a:pPr>
            <a:endParaRPr lang="tr-TR" sz="4300" dirty="0"/>
          </a:p>
          <a:p>
            <a:pPr marL="0" lvl="0" indent="0">
              <a:buNone/>
            </a:pPr>
            <a:r>
              <a:rPr lang="tr-TR" sz="4300" dirty="0"/>
              <a:t>1. Yapı karakterlerine göre standartlar dörde ayrılır:</a:t>
            </a:r>
          </a:p>
          <a:p>
            <a:pPr lvl="1" algn="just"/>
            <a:r>
              <a:rPr lang="tr-TR" sz="4300" dirty="0"/>
              <a:t>Madde standartları: Meyve, sebze ve maden cevheri </a:t>
            </a:r>
            <a:r>
              <a:rPr lang="tr-TR" sz="4300" dirty="0" err="1"/>
              <a:t>vs</a:t>
            </a:r>
            <a:r>
              <a:rPr lang="tr-TR" sz="4300" dirty="0"/>
              <a:t> gibi doğal özelliklerine göre standartlaştırma</a:t>
            </a:r>
          </a:p>
          <a:p>
            <a:pPr lvl="1" algn="just"/>
            <a:r>
              <a:rPr lang="tr-TR" sz="4300" dirty="0" err="1"/>
              <a:t>Mamül</a:t>
            </a:r>
            <a:r>
              <a:rPr lang="tr-TR" sz="4300" dirty="0"/>
              <a:t> standartları: Ürün, yarı işlenmiş ve doğal olarak sanayi ürünlerinde bir örneklik için standartlaştırma</a:t>
            </a:r>
          </a:p>
          <a:p>
            <a:pPr lvl="1" algn="just"/>
            <a:r>
              <a:rPr lang="tr-TR" sz="4300" dirty="0"/>
              <a:t>Usul (yöntem) standartları: Bir hizmetin yapımında hangi alet-araç kullanılacağı ve ne şekilde yapılacağı ile ilgili standartlaştırma</a:t>
            </a:r>
          </a:p>
          <a:p>
            <a:pPr lvl="1" algn="just"/>
            <a:r>
              <a:rPr lang="tr-TR" sz="4300" dirty="0"/>
              <a:t>Hizmet standartları: Çeşitli gereksinimlerin nerede, nasıl ve ne şekilde karşılanacağını belirleyen standartlaştırma</a:t>
            </a:r>
          </a:p>
          <a:p>
            <a:endParaRPr lang="tr-TR" dirty="0"/>
          </a:p>
        </p:txBody>
      </p:sp>
    </p:spTree>
    <p:extLst>
      <p:ext uri="{BB962C8B-B14F-4D97-AF65-F5344CB8AC3E}">
        <p14:creationId xmlns:p14="http://schemas.microsoft.com/office/powerpoint/2010/main" val="33888713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439</Words>
  <Application>Microsoft Office PowerPoint</Application>
  <PresentationFormat>Ekran Gösterisi (4:3)</PresentationFormat>
  <Paragraphs>68</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Bölüm 4: Tarımsal ürünlerin pazarlama fonksiyonları</vt:lpstr>
      <vt:lpstr>Ana fonksiyonlar</vt:lpstr>
      <vt:lpstr>PowerPoint Sunusu</vt:lpstr>
      <vt:lpstr>PowerPoint Sunusu</vt:lpstr>
      <vt:lpstr>Yardımcı fonksiyonlar</vt:lpstr>
      <vt:lpstr>Yardımcı fonksiyonlar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Talep ve Tüketim Teorisi</dc:title>
  <dc:creator>Pc</dc:creator>
  <cp:lastModifiedBy>user</cp:lastModifiedBy>
  <cp:revision>72</cp:revision>
  <dcterms:created xsi:type="dcterms:W3CDTF">2017-11-28T18:21:36Z</dcterms:created>
  <dcterms:modified xsi:type="dcterms:W3CDTF">2017-12-19T12:24:03Z</dcterms:modified>
</cp:coreProperties>
</file>