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7" r:id="rId4"/>
    <p:sldId id="269" r:id="rId5"/>
    <p:sldId id="270" r:id="rId6"/>
    <p:sldId id="271" r:id="rId7"/>
    <p:sldId id="353" r:id="rId8"/>
    <p:sldId id="272" r:id="rId9"/>
    <p:sldId id="273" r:id="rId10"/>
    <p:sldId id="275" r:id="rId11"/>
    <p:sldId id="276" r:id="rId12"/>
    <p:sldId id="368" r:id="rId13"/>
    <p:sldId id="369" r:id="rId14"/>
    <p:sldId id="277" r:id="rId15"/>
    <p:sldId id="278" r:id="rId16"/>
    <p:sldId id="279" r:id="rId17"/>
    <p:sldId id="287" r:id="rId18"/>
    <p:sldId id="280" r:id="rId19"/>
    <p:sldId id="281" r:id="rId20"/>
    <p:sldId id="282" r:id="rId21"/>
    <p:sldId id="283" r:id="rId22"/>
    <p:sldId id="284" r:id="rId23"/>
    <p:sldId id="285" r:id="rId24"/>
    <p:sldId id="362" r:id="rId25"/>
    <p:sldId id="288" r:id="rId26"/>
    <p:sldId id="289" r:id="rId27"/>
    <p:sldId id="290" r:id="rId28"/>
    <p:sldId id="291" r:id="rId29"/>
    <p:sldId id="292" r:id="rId30"/>
    <p:sldId id="293" r:id="rId31"/>
    <p:sldId id="350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1CCAB8-BC50-478C-AED0-D487ECAEC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82B5B50-56D3-440F-B8CB-0BB9042DD1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E8E49A-6895-433A-8E00-9C2C464C2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CAF945-A103-44B9-802C-672E69882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6EA84C-B802-4015-8758-37151D8B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62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BF8026-A393-4BC3-95FB-3974EC003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21CCE80-33F6-43CF-9C81-DF6F9B70C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189252-3CB5-4678-B6BB-4697905B4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70218C9-ABB7-4969-806E-45D69A0D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29F8B92-2356-4FE4-AE82-6702DC01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77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283AD49-882B-466E-A903-587B4FB7A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DE9488B-FBA2-4883-84EF-1571E813F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5047FDA-7E87-4CE8-8492-BEE5A6755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ECD5804-3D71-4503-A606-CEC2F300A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4EF176-1B3B-4DB2-84C9-E5E16DDB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307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41B2528-043C-4051-95D6-8D71500AF5A2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1741151" cy="6858000"/>
            <a:chOff x="0" y="0"/>
            <a:chExt cx="5547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78E495D0-D13A-4C81-8D01-16D3194A5C1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215207">
              <a:off x="3691" y="231"/>
              <a:ext cx="1857" cy="3628"/>
              <a:chOff x="3009" y="775"/>
              <a:chExt cx="1857" cy="3628"/>
            </a:xfrm>
          </p:grpSpPr>
          <p:sp>
            <p:nvSpPr>
              <p:cNvPr id="39" name="Freeform 4">
                <a:extLst>
                  <a:ext uri="{FF2B5EF4-FFF2-40B4-BE49-F238E27FC236}">
                    <a16:creationId xmlns:a16="http://schemas.microsoft.com/office/drawing/2014/main" id="{E8252997-B53A-405A-9179-FD5F2975CAF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533" y="774"/>
                <a:ext cx="1333" cy="1485"/>
              </a:xfrm>
              <a:custGeom>
                <a:avLst/>
                <a:gdLst>
                  <a:gd name="T0" fmla="*/ 2026 w 596"/>
                  <a:gd name="T1" fmla="*/ 45486 h 666"/>
                  <a:gd name="T2" fmla="*/ 725 w 596"/>
                  <a:gd name="T3" fmla="*/ 41892 h 666"/>
                  <a:gd name="T4" fmla="*/ 0 w 596"/>
                  <a:gd name="T5" fmla="*/ 35497 h 666"/>
                  <a:gd name="T6" fmla="*/ 505 w 596"/>
                  <a:gd name="T7" fmla="*/ 27294 h 666"/>
                  <a:gd name="T8" fmla="*/ 3131 w 596"/>
                  <a:gd name="T9" fmla="*/ 18569 h 666"/>
                  <a:gd name="T10" fmla="*/ 8604 w 596"/>
                  <a:gd name="T11" fmla="*/ 10310 h 666"/>
                  <a:gd name="T12" fmla="*/ 17787 w 596"/>
                  <a:gd name="T13" fmla="*/ 3804 h 666"/>
                  <a:gd name="T14" fmla="*/ 30898 w 596"/>
                  <a:gd name="T15" fmla="*/ 223 h 666"/>
                  <a:gd name="T16" fmla="*/ 47572 w 596"/>
                  <a:gd name="T17" fmla="*/ 1108 h 666"/>
                  <a:gd name="T18" fmla="*/ 60607 w 596"/>
                  <a:gd name="T19" fmla="*/ 8382 h 666"/>
                  <a:gd name="T20" fmla="*/ 69341 w 596"/>
                  <a:gd name="T21" fmla="*/ 20299 h 666"/>
                  <a:gd name="T22" fmla="*/ 73999 w 596"/>
                  <a:gd name="T23" fmla="*/ 34877 h 666"/>
                  <a:gd name="T24" fmla="*/ 74489 w 596"/>
                  <a:gd name="T25" fmla="*/ 50274 h 666"/>
                  <a:gd name="T26" fmla="*/ 70861 w 596"/>
                  <a:gd name="T27" fmla="*/ 64537 h 666"/>
                  <a:gd name="T28" fmla="*/ 63458 w 596"/>
                  <a:gd name="T29" fmla="*/ 75559 h 666"/>
                  <a:gd name="T30" fmla="*/ 52224 w 596"/>
                  <a:gd name="T31" fmla="*/ 81465 h 666"/>
                  <a:gd name="T32" fmla="*/ 48693 w 596"/>
                  <a:gd name="T33" fmla="*/ 80944 h 666"/>
                  <a:gd name="T34" fmla="*/ 55181 w 596"/>
                  <a:gd name="T35" fmla="*/ 75838 h 666"/>
                  <a:gd name="T36" fmla="*/ 60327 w 596"/>
                  <a:gd name="T37" fmla="*/ 66858 h 666"/>
                  <a:gd name="T38" fmla="*/ 63684 w 596"/>
                  <a:gd name="T39" fmla="*/ 55763 h 666"/>
                  <a:gd name="T40" fmla="*/ 65080 w 596"/>
                  <a:gd name="T41" fmla="*/ 43656 h 666"/>
                  <a:gd name="T42" fmla="*/ 64355 w 596"/>
                  <a:gd name="T43" fmla="*/ 31696 h 666"/>
                  <a:gd name="T44" fmla="*/ 60728 w 596"/>
                  <a:gd name="T45" fmla="*/ 21383 h 666"/>
                  <a:gd name="T46" fmla="*/ 54174 w 596"/>
                  <a:gd name="T47" fmla="*/ 13766 h 666"/>
                  <a:gd name="T48" fmla="*/ 42714 w 596"/>
                  <a:gd name="T49" fmla="*/ 9189 h 666"/>
                  <a:gd name="T50" fmla="*/ 30780 w 596"/>
                  <a:gd name="T51" fmla="*/ 7492 h 666"/>
                  <a:gd name="T52" fmla="*/ 21771 w 596"/>
                  <a:gd name="T53" fmla="*/ 8700 h 666"/>
                  <a:gd name="T54" fmla="*/ 15162 w 596"/>
                  <a:gd name="T55" fmla="*/ 12404 h 666"/>
                  <a:gd name="T56" fmla="*/ 10505 w 596"/>
                  <a:gd name="T57" fmla="*/ 18290 h 666"/>
                  <a:gd name="T58" fmla="*/ 7103 w 596"/>
                  <a:gd name="T59" fmla="*/ 25285 h 666"/>
                  <a:gd name="T60" fmla="*/ 4976 w 596"/>
                  <a:gd name="T61" fmla="*/ 33390 h 666"/>
                  <a:gd name="T62" fmla="*/ 3527 w 596"/>
                  <a:gd name="T63" fmla="*/ 41674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0" name="Freeform 5">
                <a:extLst>
                  <a:ext uri="{FF2B5EF4-FFF2-40B4-BE49-F238E27FC236}">
                    <a16:creationId xmlns:a16="http://schemas.microsoft.com/office/drawing/2014/main" id="{7F8330BB-6BBD-4127-8634-B87FBC49662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3148 h 237"/>
                  <a:gd name="T4" fmla="*/ 395 w 257"/>
                  <a:gd name="T5" fmla="*/ 6320 h 237"/>
                  <a:gd name="T6" fmla="*/ 700 w 257"/>
                  <a:gd name="T7" fmla="*/ 9473 h 237"/>
                  <a:gd name="T8" fmla="*/ 1293 w 257"/>
                  <a:gd name="T9" fmla="*/ 12428 h 237"/>
                  <a:gd name="T10" fmla="*/ 2173 w 257"/>
                  <a:gd name="T11" fmla="*/ 15070 h 237"/>
                  <a:gd name="T12" fmla="*/ 3233 w 257"/>
                  <a:gd name="T13" fmla="*/ 17837 h 237"/>
                  <a:gd name="T14" fmla="*/ 4550 w 257"/>
                  <a:gd name="T15" fmla="*/ 20391 h 237"/>
                  <a:gd name="T16" fmla="*/ 6121 w 257"/>
                  <a:gd name="T17" fmla="*/ 22528 h 237"/>
                  <a:gd name="T18" fmla="*/ 8061 w 257"/>
                  <a:gd name="T19" fmla="*/ 24563 h 237"/>
                  <a:gd name="T20" fmla="*/ 10331 w 257"/>
                  <a:gd name="T21" fmla="*/ 26308 h 237"/>
                  <a:gd name="T22" fmla="*/ 12766 w 257"/>
                  <a:gd name="T23" fmla="*/ 27724 h 237"/>
                  <a:gd name="T24" fmla="*/ 15761 w 257"/>
                  <a:gd name="T25" fmla="*/ 28849 h 237"/>
                  <a:gd name="T26" fmla="*/ 19005 w 257"/>
                  <a:gd name="T27" fmla="*/ 29581 h 237"/>
                  <a:gd name="T28" fmla="*/ 22638 w 257"/>
                  <a:gd name="T29" fmla="*/ 29985 h 237"/>
                  <a:gd name="T30" fmla="*/ 26464 w 257"/>
                  <a:gd name="T31" fmla="*/ 29864 h 237"/>
                  <a:gd name="T32" fmla="*/ 30916 w 257"/>
                  <a:gd name="T33" fmla="*/ 29355 h 237"/>
                  <a:gd name="T34" fmla="*/ 26948 w 257"/>
                  <a:gd name="T35" fmla="*/ 28723 h 237"/>
                  <a:gd name="T36" fmla="*/ 23438 w 257"/>
                  <a:gd name="T37" fmla="*/ 27845 h 237"/>
                  <a:gd name="T38" fmla="*/ 20467 w 257"/>
                  <a:gd name="T39" fmla="*/ 26812 h 237"/>
                  <a:gd name="T40" fmla="*/ 17810 w 257"/>
                  <a:gd name="T41" fmla="*/ 25802 h 237"/>
                  <a:gd name="T42" fmla="*/ 15377 w 257"/>
                  <a:gd name="T43" fmla="*/ 24397 h 237"/>
                  <a:gd name="T44" fmla="*/ 13482 w 257"/>
                  <a:gd name="T45" fmla="*/ 23037 h 237"/>
                  <a:gd name="T46" fmla="*/ 11689 w 257"/>
                  <a:gd name="T47" fmla="*/ 21390 h 237"/>
                  <a:gd name="T48" fmla="*/ 10109 w 257"/>
                  <a:gd name="T49" fmla="*/ 19582 h 237"/>
                  <a:gd name="T50" fmla="*/ 8654 w 257"/>
                  <a:gd name="T51" fmla="*/ 17837 h 237"/>
                  <a:gd name="T52" fmla="*/ 7361 w 257"/>
                  <a:gd name="T53" fmla="*/ 15802 h 237"/>
                  <a:gd name="T54" fmla="*/ 6283 w 257"/>
                  <a:gd name="T55" fmla="*/ 13553 h 237"/>
                  <a:gd name="T56" fmla="*/ 5188 w 257"/>
                  <a:gd name="T57" fmla="*/ 11113 h 237"/>
                  <a:gd name="T58" fmla="*/ 3948 w 257"/>
                  <a:gd name="T59" fmla="*/ 8740 h 237"/>
                  <a:gd name="T60" fmla="*/ 2755 w 257"/>
                  <a:gd name="T61" fmla="*/ 5928 h 237"/>
                  <a:gd name="T62" fmla="*/ 1455 w 257"/>
                  <a:gd name="T63" fmla="*/ 3047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1" name="Freeform 6">
                <a:extLst>
                  <a:ext uri="{FF2B5EF4-FFF2-40B4-BE49-F238E27FC236}">
                    <a16:creationId xmlns:a16="http://schemas.microsoft.com/office/drawing/2014/main" id="{37C71DDB-5E4C-4BB9-9C93-AC9A0DF346E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636" y="2163"/>
                <a:ext cx="277" cy="249"/>
              </a:xfrm>
              <a:custGeom>
                <a:avLst/>
                <a:gdLst>
                  <a:gd name="T0" fmla="*/ 9565 w 124"/>
                  <a:gd name="T1" fmla="*/ 0 h 110"/>
                  <a:gd name="T2" fmla="*/ 15414 w 124"/>
                  <a:gd name="T3" fmla="*/ 14501 h 110"/>
                  <a:gd name="T4" fmla="*/ 14916 w 124"/>
                  <a:gd name="T5" fmla="*/ 14383 h 110"/>
                  <a:gd name="T6" fmla="*/ 13298 w 124"/>
                  <a:gd name="T7" fmla="*/ 14152 h 110"/>
                  <a:gd name="T8" fmla="*/ 11078 w 124"/>
                  <a:gd name="T9" fmla="*/ 13604 h 110"/>
                  <a:gd name="T10" fmla="*/ 8473 w 124"/>
                  <a:gd name="T11" fmla="*/ 13317 h 110"/>
                  <a:gd name="T12" fmla="*/ 5629 w 124"/>
                  <a:gd name="T13" fmla="*/ 13073 h 110"/>
                  <a:gd name="T14" fmla="*/ 3110 w 124"/>
                  <a:gd name="T15" fmla="*/ 13211 h 110"/>
                  <a:gd name="T16" fmla="*/ 1128 w 124"/>
                  <a:gd name="T17" fmla="*/ 13733 h 110"/>
                  <a:gd name="T18" fmla="*/ 0 w 124"/>
                  <a:gd name="T19" fmla="*/ 14813 h 110"/>
                  <a:gd name="T20" fmla="*/ 505 w 124"/>
                  <a:gd name="T21" fmla="*/ 13211 h 110"/>
                  <a:gd name="T22" fmla="*/ 994 w 124"/>
                  <a:gd name="T23" fmla="*/ 11950 h 110"/>
                  <a:gd name="T24" fmla="*/ 1997 w 124"/>
                  <a:gd name="T25" fmla="*/ 11053 h 110"/>
                  <a:gd name="T26" fmla="*/ 3110 w 124"/>
                  <a:gd name="T27" fmla="*/ 10218 h 110"/>
                  <a:gd name="T28" fmla="*/ 4461 w 124"/>
                  <a:gd name="T29" fmla="*/ 9684 h 110"/>
                  <a:gd name="T30" fmla="*/ 5853 w 124"/>
                  <a:gd name="T31" fmla="*/ 9557 h 110"/>
                  <a:gd name="T32" fmla="*/ 7345 w 124"/>
                  <a:gd name="T33" fmla="*/ 9557 h 110"/>
                  <a:gd name="T34" fmla="*/ 8962 w 124"/>
                  <a:gd name="T35" fmla="*/ 9976 h 110"/>
                  <a:gd name="T36" fmla="*/ 9063 w 124"/>
                  <a:gd name="T37" fmla="*/ 9557 h 110"/>
                  <a:gd name="T38" fmla="*/ 8663 w 124"/>
                  <a:gd name="T39" fmla="*/ 7538 h 110"/>
                  <a:gd name="T40" fmla="*/ 8339 w 124"/>
                  <a:gd name="T41" fmla="*/ 5114 h 110"/>
                  <a:gd name="T42" fmla="*/ 8069 w 124"/>
                  <a:gd name="T43" fmla="*/ 4047 h 110"/>
                  <a:gd name="T44" fmla="*/ 7850 w 124"/>
                  <a:gd name="T45" fmla="*/ 4047 h 110"/>
                  <a:gd name="T46" fmla="*/ 7571 w 124"/>
                  <a:gd name="T47" fmla="*/ 3909 h 110"/>
                  <a:gd name="T48" fmla="*/ 7345 w 124"/>
                  <a:gd name="T49" fmla="*/ 3515 h 110"/>
                  <a:gd name="T50" fmla="*/ 7066 w 124"/>
                  <a:gd name="T51" fmla="*/ 3094 h 110"/>
                  <a:gd name="T52" fmla="*/ 7066 w 124"/>
                  <a:gd name="T53" fmla="*/ 2551 h 110"/>
                  <a:gd name="T54" fmla="*/ 7345 w 124"/>
                  <a:gd name="T55" fmla="*/ 1890 h 110"/>
                  <a:gd name="T56" fmla="*/ 8169 w 124"/>
                  <a:gd name="T57" fmla="*/ 1082 h 110"/>
                  <a:gd name="T58" fmla="*/ 9565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2" name="Freeform 7">
                <a:extLst>
                  <a:ext uri="{FF2B5EF4-FFF2-40B4-BE49-F238E27FC236}">
                    <a16:creationId xmlns:a16="http://schemas.microsoft.com/office/drawing/2014/main" id="{C59D00D6-2142-48D0-A5AB-C142DEA490F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977" y="973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36 w 109"/>
                  <a:gd name="T3" fmla="*/ 98 h 156"/>
                  <a:gd name="T4" fmla="*/ 2293 w 109"/>
                  <a:gd name="T5" fmla="*/ 583 h 156"/>
                  <a:gd name="T6" fmla="*/ 4770 w 109"/>
                  <a:gd name="T7" fmla="*/ 1464 h 156"/>
                  <a:gd name="T8" fmla="*/ 7447 w 109"/>
                  <a:gd name="T9" fmla="*/ 2885 h 156"/>
                  <a:gd name="T10" fmla="*/ 10029 w 109"/>
                  <a:gd name="T11" fmla="*/ 5338 h 156"/>
                  <a:gd name="T12" fmla="*/ 12398 w 109"/>
                  <a:gd name="T13" fmla="*/ 8595 h 156"/>
                  <a:gd name="T14" fmla="*/ 13832 w 109"/>
                  <a:gd name="T15" fmla="*/ 13077 h 156"/>
                  <a:gd name="T16" fmla="*/ 14059 w 109"/>
                  <a:gd name="T17" fmla="*/ 18896 h 156"/>
                  <a:gd name="T18" fmla="*/ 13524 w 109"/>
                  <a:gd name="T19" fmla="*/ 18896 h 156"/>
                  <a:gd name="T20" fmla="*/ 12787 w 109"/>
                  <a:gd name="T21" fmla="*/ 18896 h 156"/>
                  <a:gd name="T22" fmla="*/ 11994 w 109"/>
                  <a:gd name="T23" fmla="*/ 18896 h 156"/>
                  <a:gd name="T24" fmla="*/ 11252 w 109"/>
                  <a:gd name="T25" fmla="*/ 18678 h 156"/>
                  <a:gd name="T26" fmla="*/ 10438 w 109"/>
                  <a:gd name="T27" fmla="*/ 18509 h 156"/>
                  <a:gd name="T28" fmla="*/ 9519 w 109"/>
                  <a:gd name="T29" fmla="*/ 18193 h 156"/>
                  <a:gd name="T30" fmla="*/ 8492 w 109"/>
                  <a:gd name="T31" fmla="*/ 17575 h 156"/>
                  <a:gd name="T32" fmla="*/ 7447 w 109"/>
                  <a:gd name="T33" fmla="*/ 16818 h 156"/>
                  <a:gd name="T34" fmla="*/ 6815 w 109"/>
                  <a:gd name="T35" fmla="*/ 15255 h 156"/>
                  <a:gd name="T36" fmla="*/ 6815 w 109"/>
                  <a:gd name="T37" fmla="*/ 13437 h 156"/>
                  <a:gd name="T38" fmla="*/ 7224 w 109"/>
                  <a:gd name="T39" fmla="*/ 11658 h 156"/>
                  <a:gd name="T40" fmla="*/ 7629 w 109"/>
                  <a:gd name="T41" fmla="*/ 9698 h 156"/>
                  <a:gd name="T42" fmla="*/ 7224 w 109"/>
                  <a:gd name="T43" fmla="*/ 7516 h 156"/>
                  <a:gd name="T44" fmla="*/ 6199 w 109"/>
                  <a:gd name="T45" fmla="*/ 5241 h 156"/>
                  <a:gd name="T46" fmla="*/ 4005 w 109"/>
                  <a:gd name="T47" fmla="*/ 2760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3" name="Freeform 8">
                <a:extLst>
                  <a:ext uri="{FF2B5EF4-FFF2-40B4-BE49-F238E27FC236}">
                    <a16:creationId xmlns:a16="http://schemas.microsoft.com/office/drawing/2014/main" id="{E036D791-F8B8-43FF-BB55-433849A58BB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41" y="2207"/>
                <a:ext cx="103" cy="209"/>
              </a:xfrm>
              <a:custGeom>
                <a:avLst/>
                <a:gdLst>
                  <a:gd name="T0" fmla="*/ 3896 w 46"/>
                  <a:gd name="T1" fmla="*/ 0 h 94"/>
                  <a:gd name="T2" fmla="*/ 2537 w 46"/>
                  <a:gd name="T3" fmla="*/ 4574 h 94"/>
                  <a:gd name="T4" fmla="*/ 1910 w 46"/>
                  <a:gd name="T5" fmla="*/ 7508 h 94"/>
                  <a:gd name="T6" fmla="*/ 1404 w 46"/>
                  <a:gd name="T7" fmla="*/ 9552 h 94"/>
                  <a:gd name="T8" fmla="*/ 0 w 46"/>
                  <a:gd name="T9" fmla="*/ 11366 h 94"/>
                  <a:gd name="T10" fmla="*/ 1505 w 46"/>
                  <a:gd name="T11" fmla="*/ 10648 h 94"/>
                  <a:gd name="T12" fmla="*/ 2918 w 46"/>
                  <a:gd name="T13" fmla="*/ 9674 h 94"/>
                  <a:gd name="T14" fmla="*/ 4051 w 46"/>
                  <a:gd name="T15" fmla="*/ 8311 h 94"/>
                  <a:gd name="T16" fmla="*/ 5074 w 46"/>
                  <a:gd name="T17" fmla="*/ 6890 h 94"/>
                  <a:gd name="T18" fmla="*/ 5681 w 46"/>
                  <a:gd name="T19" fmla="*/ 5330 h 94"/>
                  <a:gd name="T20" fmla="*/ 5806 w 46"/>
                  <a:gd name="T21" fmla="*/ 3637 h 94"/>
                  <a:gd name="T22" fmla="*/ 5275 w 46"/>
                  <a:gd name="T23" fmla="*/ 1779 h 94"/>
                  <a:gd name="T24" fmla="*/ 389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4" name="Freeform 9">
                <a:extLst>
                  <a:ext uri="{FF2B5EF4-FFF2-40B4-BE49-F238E27FC236}">
                    <a16:creationId xmlns:a16="http://schemas.microsoft.com/office/drawing/2014/main" id="{2758C3B6-42FD-4922-8608-828F1428381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891" y="1324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98 w 54"/>
                  <a:gd name="T3" fmla="*/ 126 h 40"/>
                  <a:gd name="T4" fmla="*/ 702 w 54"/>
                  <a:gd name="T5" fmla="*/ 410 h 40"/>
                  <a:gd name="T6" fmla="*/ 1560 w 54"/>
                  <a:gd name="T7" fmla="*/ 1049 h 40"/>
                  <a:gd name="T8" fmla="*/ 2533 w 54"/>
                  <a:gd name="T9" fmla="*/ 1559 h 40"/>
                  <a:gd name="T10" fmla="*/ 3467 w 54"/>
                  <a:gd name="T11" fmla="*/ 1969 h 40"/>
                  <a:gd name="T12" fmla="*/ 4562 w 54"/>
                  <a:gd name="T13" fmla="*/ 2212 h 40"/>
                  <a:gd name="T14" fmla="*/ 5531 w 54"/>
                  <a:gd name="T15" fmla="*/ 2360 h 40"/>
                  <a:gd name="T16" fmla="*/ 6509 w 54"/>
                  <a:gd name="T17" fmla="*/ 2077 h 40"/>
                  <a:gd name="T18" fmla="*/ 6384 w 54"/>
                  <a:gd name="T19" fmla="*/ 3236 h 40"/>
                  <a:gd name="T20" fmla="*/ 6024 w 54"/>
                  <a:gd name="T21" fmla="*/ 4284 h 40"/>
                  <a:gd name="T22" fmla="*/ 5313 w 54"/>
                  <a:gd name="T23" fmla="*/ 4977 h 40"/>
                  <a:gd name="T24" fmla="*/ 4436 w 54"/>
                  <a:gd name="T25" fmla="*/ 5204 h 40"/>
                  <a:gd name="T26" fmla="*/ 3369 w 54"/>
                  <a:gd name="T27" fmla="*/ 5083 h 40"/>
                  <a:gd name="T28" fmla="*/ 2271 w 54"/>
                  <a:gd name="T29" fmla="*/ 4156 h 40"/>
                  <a:gd name="T30" fmla="*/ 1196 w 54"/>
                  <a:gd name="T31" fmla="*/ 2588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45" name="Freeform 10">
                <a:extLst>
                  <a:ext uri="{FF2B5EF4-FFF2-40B4-BE49-F238E27FC236}">
                    <a16:creationId xmlns:a16="http://schemas.microsoft.com/office/drawing/2014/main" id="{5D08D75B-2538-4B74-A88F-0C801663A33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12185230" flipV="1">
                <a:off x="3008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95 w 149"/>
                  <a:gd name="T3" fmla="*/ 3875 h 704"/>
                  <a:gd name="T4" fmla="*/ 1878 w 149"/>
                  <a:gd name="T5" fmla="*/ 8786 h 704"/>
                  <a:gd name="T6" fmla="*/ 3291 w 149"/>
                  <a:gd name="T7" fmla="*/ 15013 h 704"/>
                  <a:gd name="T8" fmla="*/ 4857 w 149"/>
                  <a:gd name="T9" fmla="*/ 23114 h 704"/>
                  <a:gd name="T10" fmla="*/ 6813 w 149"/>
                  <a:gd name="T11" fmla="*/ 33146 h 704"/>
                  <a:gd name="T12" fmla="*/ 8638 w 149"/>
                  <a:gd name="T13" fmla="*/ 43909 h 704"/>
                  <a:gd name="T14" fmla="*/ 10398 w 149"/>
                  <a:gd name="T15" fmla="*/ 56269 h 704"/>
                  <a:gd name="T16" fmla="*/ 11767 w 149"/>
                  <a:gd name="T17" fmla="*/ 70606 h 704"/>
                  <a:gd name="T18" fmla="*/ 13209 w 149"/>
                  <a:gd name="T19" fmla="*/ 85840 h 704"/>
                  <a:gd name="T20" fmla="*/ 14166 w 149"/>
                  <a:gd name="T21" fmla="*/ 103400 h 704"/>
                  <a:gd name="T22" fmla="*/ 14657 w 149"/>
                  <a:gd name="T23" fmla="*/ 122639 h 704"/>
                  <a:gd name="T24" fmla="*/ 14872 w 149"/>
                  <a:gd name="T25" fmla="*/ 142750 h 704"/>
                  <a:gd name="T26" fmla="*/ 14166 w 149"/>
                  <a:gd name="T27" fmla="*/ 165220 h 704"/>
                  <a:gd name="T28" fmla="*/ 12852 w 149"/>
                  <a:gd name="T29" fmla="*/ 189010 h 704"/>
                  <a:gd name="T30" fmla="*/ 10874 w 149"/>
                  <a:gd name="T31" fmla="*/ 214028 h 704"/>
                  <a:gd name="T32" fmla="*/ 7887 w 149"/>
                  <a:gd name="T33" fmla="*/ 241599 h 704"/>
                  <a:gd name="T34" fmla="*/ 4571 w 149"/>
                  <a:gd name="T35" fmla="*/ 272847 h 704"/>
                  <a:gd name="T36" fmla="*/ 2496 w 149"/>
                  <a:gd name="T37" fmla="*/ 301766 h 704"/>
                  <a:gd name="T38" fmla="*/ 1183 w 149"/>
                  <a:gd name="T39" fmla="*/ 328463 h 704"/>
                  <a:gd name="T40" fmla="*/ 695 w 149"/>
                  <a:gd name="T41" fmla="*/ 354151 h 704"/>
                  <a:gd name="T42" fmla="*/ 695 w 149"/>
                  <a:gd name="T43" fmla="*/ 378572 h 704"/>
                  <a:gd name="T44" fmla="*/ 966 w 149"/>
                  <a:gd name="T45" fmla="*/ 401265 h 704"/>
                  <a:gd name="T46" fmla="*/ 1446 w 149"/>
                  <a:gd name="T47" fmla="*/ 421180 h 704"/>
                  <a:gd name="T48" fmla="*/ 1663 w 149"/>
                  <a:gd name="T49" fmla="*/ 440641 h 704"/>
                  <a:gd name="T50" fmla="*/ 4857 w 149"/>
                  <a:gd name="T51" fmla="*/ 430606 h 704"/>
                  <a:gd name="T52" fmla="*/ 4571 w 149"/>
                  <a:gd name="T53" fmla="*/ 425628 h 704"/>
                  <a:gd name="T54" fmla="*/ 4257 w 149"/>
                  <a:gd name="T55" fmla="*/ 411291 h 704"/>
                  <a:gd name="T56" fmla="*/ 3900 w 149"/>
                  <a:gd name="T57" fmla="*/ 389256 h 704"/>
                  <a:gd name="T58" fmla="*/ 4159 w 149"/>
                  <a:gd name="T59" fmla="*/ 359933 h 704"/>
                  <a:gd name="T60" fmla="*/ 4857 w 149"/>
                  <a:gd name="T61" fmla="*/ 324880 h 704"/>
                  <a:gd name="T62" fmla="*/ 6813 w 149"/>
                  <a:gd name="T63" fmla="*/ 284856 h 704"/>
                  <a:gd name="T64" fmla="*/ 10124 w 149"/>
                  <a:gd name="T65" fmla="*/ 241599 h 704"/>
                  <a:gd name="T66" fmla="*/ 15231 w 149"/>
                  <a:gd name="T67" fmla="*/ 195819 h 704"/>
                  <a:gd name="T68" fmla="*/ 16894 w 149"/>
                  <a:gd name="T69" fmla="*/ 174646 h 704"/>
                  <a:gd name="T70" fmla="*/ 17590 w 149"/>
                  <a:gd name="T71" fmla="*/ 147008 h 704"/>
                  <a:gd name="T72" fmla="*/ 17012 w 149"/>
                  <a:gd name="T73" fmla="*/ 115111 h 704"/>
                  <a:gd name="T74" fmla="*/ 15446 w 149"/>
                  <a:gd name="T75" fmla="*/ 83863 h 704"/>
                  <a:gd name="T76" fmla="*/ 12852 w 149"/>
                  <a:gd name="T77" fmla="*/ 53265 h 704"/>
                  <a:gd name="T78" fmla="*/ 9526 w 149"/>
                  <a:gd name="T79" fmla="*/ 27595 h 704"/>
                  <a:gd name="T80" fmla="*/ 5169 w 149"/>
                  <a:gd name="T81" fmla="*/ 878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01D75670-5184-4925-9BA1-0DD43C64D40B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4248 w 128"/>
                <a:gd name="T1" fmla="*/ 0 h 217"/>
                <a:gd name="T2" fmla="*/ 27127 w 128"/>
                <a:gd name="T3" fmla="*/ 6475 h 217"/>
                <a:gd name="T4" fmla="*/ 29681 w 128"/>
                <a:gd name="T5" fmla="*/ 19365 h 217"/>
                <a:gd name="T6" fmla="*/ 31704 w 128"/>
                <a:gd name="T7" fmla="*/ 35931 h 217"/>
                <a:gd name="T8" fmla="*/ 33055 w 128"/>
                <a:gd name="T9" fmla="*/ 55781 h 217"/>
                <a:gd name="T10" fmla="*/ 32762 w 128"/>
                <a:gd name="T11" fmla="*/ 79456 h 217"/>
                <a:gd name="T12" fmla="*/ 29966 w 128"/>
                <a:gd name="T13" fmla="*/ 103849 h 217"/>
                <a:gd name="T14" fmla="*/ 24248 w 128"/>
                <a:gd name="T15" fmla="*/ 129450 h 217"/>
                <a:gd name="T16" fmla="*/ 15441 w 128"/>
                <a:gd name="T17" fmla="*/ 155290 h 217"/>
                <a:gd name="T18" fmla="*/ 12698 w 128"/>
                <a:gd name="T19" fmla="*/ 152401 h 217"/>
                <a:gd name="T20" fmla="*/ 9819 w 128"/>
                <a:gd name="T21" fmla="*/ 150263 h 217"/>
                <a:gd name="T22" fmla="*/ 6763 w 128"/>
                <a:gd name="T23" fmla="*/ 146650 h 217"/>
                <a:gd name="T24" fmla="*/ 4096 w 128"/>
                <a:gd name="T25" fmla="*/ 143761 h 217"/>
                <a:gd name="T26" fmla="*/ 2024 w 128"/>
                <a:gd name="T27" fmla="*/ 140262 h 217"/>
                <a:gd name="T28" fmla="*/ 527 w 128"/>
                <a:gd name="T29" fmla="*/ 135925 h 217"/>
                <a:gd name="T30" fmla="*/ 0 w 128"/>
                <a:gd name="T31" fmla="*/ 130898 h 217"/>
                <a:gd name="T32" fmla="*/ 318 w 128"/>
                <a:gd name="T33" fmla="*/ 127285 h 217"/>
                <a:gd name="T34" fmla="*/ 3356 w 128"/>
                <a:gd name="T35" fmla="*/ 122257 h 217"/>
                <a:gd name="T36" fmla="*/ 7457 w 128"/>
                <a:gd name="T37" fmla="*/ 115378 h 217"/>
                <a:gd name="T38" fmla="*/ 11875 w 128"/>
                <a:gd name="T39" fmla="*/ 107462 h 217"/>
                <a:gd name="T40" fmla="*/ 16264 w 128"/>
                <a:gd name="T41" fmla="*/ 95932 h 217"/>
                <a:gd name="T42" fmla="*/ 20357 w 128"/>
                <a:gd name="T43" fmla="*/ 80171 h 217"/>
                <a:gd name="T44" fmla="*/ 23523 w 128"/>
                <a:gd name="T45" fmla="*/ 59367 h 217"/>
                <a:gd name="T46" fmla="*/ 25050 w 128"/>
                <a:gd name="T47" fmla="*/ 33042 h 217"/>
                <a:gd name="T48" fmla="*/ 2424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6BE7BB24-AFD7-4718-8588-A02C883F66C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E52DB278-1E89-4D33-8E34-EB52075F511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78225603-1CA8-460F-A7DD-40BFB4E40B3F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57581 w 117"/>
                <a:gd name="T1" fmla="*/ 0 h 132"/>
                <a:gd name="T2" fmla="*/ 0 w 117"/>
                <a:gd name="T3" fmla="*/ 47163 h 132"/>
                <a:gd name="T4" fmla="*/ 2269 w 117"/>
                <a:gd name="T5" fmla="*/ 48868 h 132"/>
                <a:gd name="T6" fmla="*/ 10638 w 117"/>
                <a:gd name="T7" fmla="*/ 54812 h 132"/>
                <a:gd name="T8" fmla="*/ 22299 w 117"/>
                <a:gd name="T9" fmla="*/ 68110 h 132"/>
                <a:gd name="T10" fmla="*/ 35291 w 117"/>
                <a:gd name="T11" fmla="*/ 88557 h 132"/>
                <a:gd name="T12" fmla="*/ 50716 w 117"/>
                <a:gd name="T13" fmla="*/ 116963 h 132"/>
                <a:gd name="T14" fmla="*/ 64458 w 117"/>
                <a:gd name="T15" fmla="*/ 150846 h 132"/>
                <a:gd name="T16" fmla="*/ 78361 w 117"/>
                <a:gd name="T17" fmla="*/ 194191 h 132"/>
                <a:gd name="T18" fmla="*/ 88990 w 117"/>
                <a:gd name="T19" fmla="*/ 249003 h 132"/>
                <a:gd name="T20" fmla="*/ 89741 w 117"/>
                <a:gd name="T21" fmla="*/ 226418 h 132"/>
                <a:gd name="T22" fmla="*/ 88249 w 117"/>
                <a:gd name="T23" fmla="*/ 201840 h 132"/>
                <a:gd name="T24" fmla="*/ 82875 w 117"/>
                <a:gd name="T25" fmla="*/ 169613 h 132"/>
                <a:gd name="T26" fmla="*/ 76083 w 117"/>
                <a:gd name="T27" fmla="*/ 139552 h 132"/>
                <a:gd name="T28" fmla="*/ 68219 w 117"/>
                <a:gd name="T29" fmla="*/ 109451 h 132"/>
                <a:gd name="T30" fmla="*/ 59826 w 117"/>
                <a:gd name="T31" fmla="*/ 84740 h 132"/>
                <a:gd name="T32" fmla="*/ 51466 w 117"/>
                <a:gd name="T33" fmla="*/ 68110 h 132"/>
                <a:gd name="T34" fmla="*/ 44344 w 117"/>
                <a:gd name="T35" fmla="*/ 60151 h 132"/>
                <a:gd name="T36" fmla="*/ 52958 w 117"/>
                <a:gd name="T37" fmla="*/ 54812 h 132"/>
                <a:gd name="T38" fmla="*/ 60604 w 117"/>
                <a:gd name="T39" fmla="*/ 52513 h 132"/>
                <a:gd name="T40" fmla="*/ 68219 w 117"/>
                <a:gd name="T41" fmla="*/ 48868 h 132"/>
                <a:gd name="T42" fmla="*/ 75341 w 117"/>
                <a:gd name="T43" fmla="*/ 47163 h 132"/>
                <a:gd name="T44" fmla="*/ 80633 w 117"/>
                <a:gd name="T45" fmla="*/ 45040 h 132"/>
                <a:gd name="T46" fmla="*/ 83644 w 117"/>
                <a:gd name="T47" fmla="*/ 41394 h 132"/>
                <a:gd name="T48" fmla="*/ 86748 w 117"/>
                <a:gd name="T49" fmla="*/ 39700 h 132"/>
                <a:gd name="T50" fmla="*/ 87499 w 117"/>
                <a:gd name="T51" fmla="*/ 39700 h 132"/>
                <a:gd name="T52" fmla="*/ 57581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0B16078E-8F5C-4B95-AFCD-A4FCA055E8E1}"/>
                </a:ext>
              </a:extLst>
            </p:cNvPr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141 w 29"/>
                <a:gd name="T1" fmla="*/ 0 h 77"/>
                <a:gd name="T2" fmla="*/ 16767 w 29"/>
                <a:gd name="T3" fmla="*/ 0 h 77"/>
                <a:gd name="T4" fmla="*/ 11664 w 29"/>
                <a:gd name="T5" fmla="*/ 8014 h 77"/>
                <a:gd name="T6" fmla="*/ 6561 w 29"/>
                <a:gd name="T7" fmla="*/ 18298 h 77"/>
                <a:gd name="T8" fmla="*/ 2916 w 29"/>
                <a:gd name="T9" fmla="*/ 38798 h 77"/>
                <a:gd name="T10" fmla="*/ 729 w 29"/>
                <a:gd name="T11" fmla="*/ 61095 h 77"/>
                <a:gd name="T12" fmla="*/ 0 w 29"/>
                <a:gd name="T13" fmla="*/ 89626 h 77"/>
                <a:gd name="T14" fmla="*/ 2187 w 29"/>
                <a:gd name="T15" fmla="*/ 122193 h 77"/>
                <a:gd name="T16" fmla="*/ 8019 w 29"/>
                <a:gd name="T17" fmla="*/ 156305 h 77"/>
                <a:gd name="T18" fmla="*/ 10935 w 29"/>
                <a:gd name="T19" fmla="*/ 107910 h 77"/>
                <a:gd name="T20" fmla="*/ 13851 w 29"/>
                <a:gd name="T21" fmla="*/ 75343 h 77"/>
                <a:gd name="T22" fmla="*/ 16767 w 29"/>
                <a:gd name="T23" fmla="*/ 44559 h 77"/>
                <a:gd name="T24" fmla="*/ 21141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1" name="Freeform 16">
              <a:extLst>
                <a:ext uri="{FF2B5EF4-FFF2-40B4-BE49-F238E27FC236}">
                  <a16:creationId xmlns:a16="http://schemas.microsoft.com/office/drawing/2014/main" id="{FF59A242-0423-44B4-8693-FE10FC5F23B3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grpSp>
          <p:nvGrpSpPr>
            <p:cNvPr id="12" name="Group 17">
              <a:extLst>
                <a:ext uri="{FF2B5EF4-FFF2-40B4-BE49-F238E27FC236}">
                  <a16:creationId xmlns:a16="http://schemas.microsoft.com/office/drawing/2014/main" id="{DF374A83-94D7-4E43-86F9-C544B948105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>
                <a:extLst>
                  <a:ext uri="{FF2B5EF4-FFF2-40B4-BE49-F238E27FC236}">
                    <a16:creationId xmlns:a16="http://schemas.microsoft.com/office/drawing/2014/main" id="{344D07FF-3439-4CAD-9C99-B747560F1CF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7" name="Freeform 19">
                <a:extLst>
                  <a:ext uri="{FF2B5EF4-FFF2-40B4-BE49-F238E27FC236}">
                    <a16:creationId xmlns:a16="http://schemas.microsoft.com/office/drawing/2014/main" id="{DB51B5E1-7BA4-4AE0-AFDB-1D73AA0FCB0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8" name="Freeform 20">
                <a:extLst>
                  <a:ext uri="{FF2B5EF4-FFF2-40B4-BE49-F238E27FC236}">
                    <a16:creationId xmlns:a16="http://schemas.microsoft.com/office/drawing/2014/main" id="{D2F9C02F-8716-4BCC-9915-2F2B58BCD35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3" name="Group 21">
              <a:extLst>
                <a:ext uri="{FF2B5EF4-FFF2-40B4-BE49-F238E27FC236}">
                  <a16:creationId xmlns:a16="http://schemas.microsoft.com/office/drawing/2014/main" id="{3599EB11-6720-4466-A18B-96E7FDE3471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-6691250">
              <a:off x="3640" y="123"/>
              <a:ext cx="356" cy="608"/>
              <a:chOff x="1730" y="866"/>
              <a:chExt cx="129" cy="157"/>
            </a:xfrm>
          </p:grpSpPr>
          <p:sp>
            <p:nvSpPr>
              <p:cNvPr id="33" name="Freeform 22">
                <a:extLst>
                  <a:ext uri="{FF2B5EF4-FFF2-40B4-BE49-F238E27FC236}">
                    <a16:creationId xmlns:a16="http://schemas.microsoft.com/office/drawing/2014/main" id="{F024388A-256A-4183-A412-E0E6CDDAF46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31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4" name="Freeform 23">
                <a:extLst>
                  <a:ext uri="{FF2B5EF4-FFF2-40B4-BE49-F238E27FC236}">
                    <a16:creationId xmlns:a16="http://schemas.microsoft.com/office/drawing/2014/main" id="{E8D4A662-E9CE-4053-8794-20C46BE179E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90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5" name="Freeform 24">
                <a:extLst>
                  <a:ext uri="{FF2B5EF4-FFF2-40B4-BE49-F238E27FC236}">
                    <a16:creationId xmlns:a16="http://schemas.microsoft.com/office/drawing/2014/main" id="{A79AA5B0-BE64-4285-9015-495356B9FD6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4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4" name="Group 25">
              <a:extLst>
                <a:ext uri="{FF2B5EF4-FFF2-40B4-BE49-F238E27FC236}">
                  <a16:creationId xmlns:a16="http://schemas.microsoft.com/office/drawing/2014/main" id="{2FB6B617-B48C-4428-8D92-492E1B86657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8524840">
              <a:off x="677" y="3306"/>
              <a:ext cx="500" cy="500"/>
              <a:chOff x="1727" y="869"/>
              <a:chExt cx="129" cy="156"/>
            </a:xfrm>
          </p:grpSpPr>
          <p:sp>
            <p:nvSpPr>
              <p:cNvPr id="30" name="Freeform 26">
                <a:extLst>
                  <a:ext uri="{FF2B5EF4-FFF2-40B4-BE49-F238E27FC236}">
                    <a16:creationId xmlns:a16="http://schemas.microsoft.com/office/drawing/2014/main" id="{689790E8-CFC0-4532-9242-95C7ED7A74C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70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1" name="Freeform 27">
                <a:extLst>
                  <a:ext uri="{FF2B5EF4-FFF2-40B4-BE49-F238E27FC236}">
                    <a16:creationId xmlns:a16="http://schemas.microsoft.com/office/drawing/2014/main" id="{B9CCDCAB-8378-415E-BB17-93937535214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8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32" name="Freeform 28">
                <a:extLst>
                  <a:ext uri="{FF2B5EF4-FFF2-40B4-BE49-F238E27FC236}">
                    <a16:creationId xmlns:a16="http://schemas.microsoft.com/office/drawing/2014/main" id="{06B0A88B-1AC7-4856-B6C1-18A468C9DB8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1001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5" name="Group 29">
              <a:extLst>
                <a:ext uri="{FF2B5EF4-FFF2-40B4-BE49-F238E27FC236}">
                  <a16:creationId xmlns:a16="http://schemas.microsoft.com/office/drawing/2014/main" id="{06CF6E24-8664-42EB-9C0B-6585C36576B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4106450" flipH="1">
              <a:off x="404" y="266"/>
              <a:ext cx="708" cy="891"/>
              <a:chOff x="1727" y="866"/>
              <a:chExt cx="129" cy="157"/>
            </a:xfrm>
          </p:grpSpPr>
          <p:sp>
            <p:nvSpPr>
              <p:cNvPr id="27" name="Freeform 30">
                <a:extLst>
                  <a:ext uri="{FF2B5EF4-FFF2-40B4-BE49-F238E27FC236}">
                    <a16:creationId xmlns:a16="http://schemas.microsoft.com/office/drawing/2014/main" id="{5836DD7D-AC9E-4D42-997C-87A9648338F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8" name="Freeform 31">
                <a:extLst>
                  <a:ext uri="{FF2B5EF4-FFF2-40B4-BE49-F238E27FC236}">
                    <a16:creationId xmlns:a16="http://schemas.microsoft.com/office/drawing/2014/main" id="{344E7555-C8DD-4E35-8EC9-BD9712B5D65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9" name="Freeform 32">
                <a:extLst>
                  <a:ext uri="{FF2B5EF4-FFF2-40B4-BE49-F238E27FC236}">
                    <a16:creationId xmlns:a16="http://schemas.microsoft.com/office/drawing/2014/main" id="{B1DABBF5-6ED0-4191-B611-8B4BBA4C511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6" name="Group 33">
              <a:extLst>
                <a:ext uri="{FF2B5EF4-FFF2-40B4-BE49-F238E27FC236}">
                  <a16:creationId xmlns:a16="http://schemas.microsoft.com/office/drawing/2014/main" id="{B90DDCA9-E79C-4302-83DF-80F45396842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rot="10015322" flipH="1">
              <a:off x="4620" y="2392"/>
              <a:ext cx="708" cy="891"/>
              <a:chOff x="1727" y="866"/>
              <a:chExt cx="129" cy="157"/>
            </a:xfrm>
          </p:grpSpPr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FBC4D7AC-5844-460F-8429-8E69AF4E90D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02DED7BB-231B-4DB8-B2D2-1871011134E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A06B498E-60F9-4D89-8AE5-D5E20EB5DD1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id="{980507E4-804B-4826-B513-E17D080BD77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id="{882A609D-099D-4162-8A7E-6F9B6BE9A725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6185 h 237"/>
                <a:gd name="T4" fmla="*/ 1039 w 257"/>
                <a:gd name="T5" fmla="*/ 12265 h 237"/>
                <a:gd name="T6" fmla="*/ 2064 w 257"/>
                <a:gd name="T7" fmla="*/ 18418 h 237"/>
                <a:gd name="T8" fmla="*/ 3800 w 257"/>
                <a:gd name="T9" fmla="*/ 24028 h 237"/>
                <a:gd name="T10" fmla="*/ 6269 w 257"/>
                <a:gd name="T11" fmla="*/ 29242 h 237"/>
                <a:gd name="T12" fmla="*/ 9415 w 257"/>
                <a:gd name="T13" fmla="*/ 34602 h 237"/>
                <a:gd name="T14" fmla="*/ 13207 w 257"/>
                <a:gd name="T15" fmla="*/ 39503 h 237"/>
                <a:gd name="T16" fmla="*/ 17658 w 257"/>
                <a:gd name="T17" fmla="*/ 43624 h 237"/>
                <a:gd name="T18" fmla="*/ 23276 w 257"/>
                <a:gd name="T19" fmla="*/ 47588 h 237"/>
                <a:gd name="T20" fmla="*/ 29771 w 257"/>
                <a:gd name="T21" fmla="*/ 50985 h 237"/>
                <a:gd name="T22" fmla="*/ 36729 w 257"/>
                <a:gd name="T23" fmla="*/ 53728 h 237"/>
                <a:gd name="T24" fmla="*/ 45304 w 257"/>
                <a:gd name="T25" fmla="*/ 55895 h 237"/>
                <a:gd name="T26" fmla="*/ 54718 w 257"/>
                <a:gd name="T27" fmla="*/ 57378 h 237"/>
                <a:gd name="T28" fmla="*/ 65082 w 257"/>
                <a:gd name="T29" fmla="*/ 58162 h 237"/>
                <a:gd name="T30" fmla="*/ 76169 w 257"/>
                <a:gd name="T31" fmla="*/ 57846 h 237"/>
                <a:gd name="T32" fmla="*/ 88991 w 257"/>
                <a:gd name="T33" fmla="*/ 56878 h 237"/>
                <a:gd name="T34" fmla="*/ 77602 w 257"/>
                <a:gd name="T35" fmla="*/ 55687 h 237"/>
                <a:gd name="T36" fmla="*/ 67538 w 257"/>
                <a:gd name="T37" fmla="*/ 53935 h 237"/>
                <a:gd name="T38" fmla="*/ 58778 w 257"/>
                <a:gd name="T39" fmla="*/ 51976 h 237"/>
                <a:gd name="T40" fmla="*/ 51221 w 257"/>
                <a:gd name="T41" fmla="*/ 50015 h 237"/>
                <a:gd name="T42" fmla="*/ 44284 w 257"/>
                <a:gd name="T43" fmla="*/ 47385 h 237"/>
                <a:gd name="T44" fmla="*/ 38793 w 257"/>
                <a:gd name="T45" fmla="*/ 44600 h 237"/>
                <a:gd name="T46" fmla="*/ 33584 w 257"/>
                <a:gd name="T47" fmla="*/ 41462 h 237"/>
                <a:gd name="T48" fmla="*/ 29140 w 257"/>
                <a:gd name="T49" fmla="*/ 38065 h 237"/>
                <a:gd name="T50" fmla="*/ 24948 w 257"/>
                <a:gd name="T51" fmla="*/ 34602 h 237"/>
                <a:gd name="T52" fmla="*/ 21156 w 257"/>
                <a:gd name="T53" fmla="*/ 30688 h 237"/>
                <a:gd name="T54" fmla="*/ 18045 w 257"/>
                <a:gd name="T55" fmla="*/ 26300 h 237"/>
                <a:gd name="T56" fmla="*/ 14887 w 257"/>
                <a:gd name="T57" fmla="*/ 21556 h 237"/>
                <a:gd name="T58" fmla="*/ 11389 w 257"/>
                <a:gd name="T59" fmla="*/ 16967 h 237"/>
                <a:gd name="T60" fmla="*/ 7984 w 257"/>
                <a:gd name="T61" fmla="*/ 11562 h 237"/>
                <a:gd name="T62" fmla="*/ 4184 w 257"/>
                <a:gd name="T63" fmla="*/ 5872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id="{366DF01B-F996-454E-BBFA-F14539041ADD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7387 w 124"/>
                <a:gd name="T1" fmla="*/ 0 h 110"/>
                <a:gd name="T2" fmla="*/ 44047 w 124"/>
                <a:gd name="T3" fmla="*/ 28154 h 110"/>
                <a:gd name="T4" fmla="*/ 42581 w 124"/>
                <a:gd name="T5" fmla="*/ 27828 h 110"/>
                <a:gd name="T6" fmla="*/ 38019 w 124"/>
                <a:gd name="T7" fmla="*/ 27330 h 110"/>
                <a:gd name="T8" fmla="*/ 31645 w 124"/>
                <a:gd name="T9" fmla="*/ 26276 h 110"/>
                <a:gd name="T10" fmla="*/ 24180 w 124"/>
                <a:gd name="T11" fmla="*/ 25778 h 110"/>
                <a:gd name="T12" fmla="*/ 16000 w 124"/>
                <a:gd name="T13" fmla="*/ 25247 h 110"/>
                <a:gd name="T14" fmla="*/ 8931 w 124"/>
                <a:gd name="T15" fmla="*/ 25586 h 110"/>
                <a:gd name="T16" fmla="*/ 3202 w 124"/>
                <a:gd name="T17" fmla="*/ 26602 h 110"/>
                <a:gd name="T18" fmla="*/ 0 w 124"/>
                <a:gd name="T19" fmla="*/ 28685 h 110"/>
                <a:gd name="T20" fmla="*/ 1453 w 124"/>
                <a:gd name="T21" fmla="*/ 25586 h 110"/>
                <a:gd name="T22" fmla="*/ 2813 w 124"/>
                <a:gd name="T23" fmla="*/ 23210 h 110"/>
                <a:gd name="T24" fmla="*/ 5708 w 124"/>
                <a:gd name="T25" fmla="*/ 21340 h 110"/>
                <a:gd name="T26" fmla="*/ 8931 w 124"/>
                <a:gd name="T27" fmla="*/ 19786 h 110"/>
                <a:gd name="T28" fmla="*/ 12798 w 124"/>
                <a:gd name="T29" fmla="*/ 18773 h 110"/>
                <a:gd name="T30" fmla="*/ 16700 w 124"/>
                <a:gd name="T31" fmla="*/ 18434 h 110"/>
                <a:gd name="T32" fmla="*/ 20958 w 124"/>
                <a:gd name="T33" fmla="*/ 18434 h 110"/>
                <a:gd name="T34" fmla="*/ 25631 w 124"/>
                <a:gd name="T35" fmla="*/ 19288 h 110"/>
                <a:gd name="T36" fmla="*/ 25878 w 124"/>
                <a:gd name="T37" fmla="*/ 18434 h 110"/>
                <a:gd name="T38" fmla="*/ 24825 w 124"/>
                <a:gd name="T39" fmla="*/ 14640 h 110"/>
                <a:gd name="T40" fmla="*/ 23768 w 124"/>
                <a:gd name="T41" fmla="*/ 9912 h 110"/>
                <a:gd name="T42" fmla="*/ 23068 w 124"/>
                <a:gd name="T43" fmla="*/ 7829 h 110"/>
                <a:gd name="T44" fmla="*/ 22429 w 124"/>
                <a:gd name="T45" fmla="*/ 7829 h 110"/>
                <a:gd name="T46" fmla="*/ 21623 w 124"/>
                <a:gd name="T47" fmla="*/ 7506 h 110"/>
                <a:gd name="T48" fmla="*/ 20958 w 124"/>
                <a:gd name="T49" fmla="*/ 6816 h 110"/>
                <a:gd name="T50" fmla="*/ 20319 w 124"/>
                <a:gd name="T51" fmla="*/ 6005 h 110"/>
                <a:gd name="T52" fmla="*/ 20319 w 124"/>
                <a:gd name="T53" fmla="*/ 4938 h 110"/>
                <a:gd name="T54" fmla="*/ 20958 w 124"/>
                <a:gd name="T55" fmla="*/ 3584 h 110"/>
                <a:gd name="T56" fmla="*/ 23465 w 124"/>
                <a:gd name="T57" fmla="*/ 2082 h 110"/>
                <a:gd name="T58" fmla="*/ 27387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id="{C81A1865-BDCC-43FE-80C1-C7B134579789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11353 w 46"/>
                <a:gd name="T1" fmla="*/ 0 h 94"/>
                <a:gd name="T2" fmla="*/ 7265 w 46"/>
                <a:gd name="T3" fmla="*/ 8804 h 94"/>
                <a:gd name="T4" fmla="*/ 5471 w 46"/>
                <a:gd name="T5" fmla="*/ 14421 h 94"/>
                <a:gd name="T6" fmla="*/ 3998 w 46"/>
                <a:gd name="T7" fmla="*/ 18352 h 94"/>
                <a:gd name="T8" fmla="*/ 0 w 46"/>
                <a:gd name="T9" fmla="*/ 21823 h 94"/>
                <a:gd name="T10" fmla="*/ 4396 w 46"/>
                <a:gd name="T11" fmla="*/ 20392 h 94"/>
                <a:gd name="T12" fmla="*/ 8487 w 46"/>
                <a:gd name="T13" fmla="*/ 18536 h 94"/>
                <a:gd name="T14" fmla="*/ 11755 w 46"/>
                <a:gd name="T15" fmla="*/ 16005 h 94"/>
                <a:gd name="T16" fmla="*/ 14629 w 46"/>
                <a:gd name="T17" fmla="*/ 13222 h 94"/>
                <a:gd name="T18" fmla="*/ 16402 w 46"/>
                <a:gd name="T19" fmla="*/ 10188 h 94"/>
                <a:gd name="T20" fmla="*/ 16824 w 46"/>
                <a:gd name="T21" fmla="*/ 6913 h 94"/>
                <a:gd name="T22" fmla="*/ 15295 w 46"/>
                <a:gd name="T23" fmla="*/ 3470 h 94"/>
                <a:gd name="T24" fmla="*/ 11353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id="{33239E72-DA75-4577-805C-6368462C782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id="{D84913B7-B2E8-4DE6-9E18-A389026E6725}"/>
                </a:ext>
              </a:extLst>
            </p:cNvPr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039 w 149"/>
                <a:gd name="T3" fmla="*/ 7397 h 704"/>
                <a:gd name="T4" fmla="*/ 5378 w 149"/>
                <a:gd name="T5" fmla="*/ 17090 h 704"/>
                <a:gd name="T6" fmla="*/ 9435 w 149"/>
                <a:gd name="T7" fmla="*/ 29044 h 704"/>
                <a:gd name="T8" fmla="*/ 13795 w 149"/>
                <a:gd name="T9" fmla="*/ 44977 h 704"/>
                <a:gd name="T10" fmla="*/ 19563 w 149"/>
                <a:gd name="T11" fmla="*/ 64374 h 704"/>
                <a:gd name="T12" fmla="*/ 24640 w 149"/>
                <a:gd name="T13" fmla="*/ 85227 h 704"/>
                <a:gd name="T14" fmla="*/ 29615 w 149"/>
                <a:gd name="T15" fmla="*/ 109502 h 704"/>
                <a:gd name="T16" fmla="*/ 33692 w 149"/>
                <a:gd name="T17" fmla="*/ 137389 h 704"/>
                <a:gd name="T18" fmla="*/ 37652 w 149"/>
                <a:gd name="T19" fmla="*/ 166786 h 704"/>
                <a:gd name="T20" fmla="*/ 40461 w 149"/>
                <a:gd name="T21" fmla="*/ 200610 h 704"/>
                <a:gd name="T22" fmla="*/ 41727 w 149"/>
                <a:gd name="T23" fmla="*/ 238204 h 704"/>
                <a:gd name="T24" fmla="*/ 42402 w 149"/>
                <a:gd name="T25" fmla="*/ 277300 h 704"/>
                <a:gd name="T26" fmla="*/ 40461 w 149"/>
                <a:gd name="T27" fmla="*/ 321157 h 704"/>
                <a:gd name="T28" fmla="*/ 36641 w 149"/>
                <a:gd name="T29" fmla="*/ 367405 h 704"/>
                <a:gd name="T30" fmla="*/ 31029 w 149"/>
                <a:gd name="T31" fmla="*/ 415692 h 704"/>
                <a:gd name="T32" fmla="*/ 22609 w 149"/>
                <a:gd name="T33" fmla="*/ 469360 h 704"/>
                <a:gd name="T34" fmla="*/ 13156 w 149"/>
                <a:gd name="T35" fmla="*/ 529977 h 704"/>
                <a:gd name="T36" fmla="*/ 7013 w 149"/>
                <a:gd name="T37" fmla="*/ 586258 h 704"/>
                <a:gd name="T38" fmla="*/ 3339 w 149"/>
                <a:gd name="T39" fmla="*/ 638312 h 704"/>
                <a:gd name="T40" fmla="*/ 2039 w 149"/>
                <a:gd name="T41" fmla="*/ 688213 h 704"/>
                <a:gd name="T42" fmla="*/ 2039 w 149"/>
                <a:gd name="T43" fmla="*/ 735846 h 704"/>
                <a:gd name="T44" fmla="*/ 2659 w 149"/>
                <a:gd name="T45" fmla="*/ 779363 h 704"/>
                <a:gd name="T46" fmla="*/ 4078 w 149"/>
                <a:gd name="T47" fmla="*/ 818431 h 704"/>
                <a:gd name="T48" fmla="*/ 4732 w 149"/>
                <a:gd name="T49" fmla="*/ 856054 h 704"/>
                <a:gd name="T50" fmla="*/ 13795 w 149"/>
                <a:gd name="T51" fmla="*/ 836661 h 704"/>
                <a:gd name="T52" fmla="*/ 13156 w 149"/>
                <a:gd name="T53" fmla="*/ 826968 h 704"/>
                <a:gd name="T54" fmla="*/ 12146 w 149"/>
                <a:gd name="T55" fmla="*/ 798727 h 704"/>
                <a:gd name="T56" fmla="*/ 11083 w 149"/>
                <a:gd name="T57" fmla="*/ 756350 h 704"/>
                <a:gd name="T58" fmla="*/ 11764 w 149"/>
                <a:gd name="T59" fmla="*/ 699376 h 704"/>
                <a:gd name="T60" fmla="*/ 13795 w 149"/>
                <a:gd name="T61" fmla="*/ 631268 h 704"/>
                <a:gd name="T62" fmla="*/ 19563 w 149"/>
                <a:gd name="T63" fmla="*/ 553438 h 704"/>
                <a:gd name="T64" fmla="*/ 28990 w 149"/>
                <a:gd name="T65" fmla="*/ 469360 h 704"/>
                <a:gd name="T66" fmla="*/ 43417 w 149"/>
                <a:gd name="T67" fmla="*/ 380728 h 704"/>
                <a:gd name="T68" fmla="*/ 48115 w 149"/>
                <a:gd name="T69" fmla="*/ 339505 h 704"/>
                <a:gd name="T70" fmla="*/ 50188 w 149"/>
                <a:gd name="T71" fmla="*/ 285837 h 704"/>
                <a:gd name="T72" fmla="*/ 48497 w 149"/>
                <a:gd name="T73" fmla="*/ 223633 h 704"/>
                <a:gd name="T74" fmla="*/ 44182 w 149"/>
                <a:gd name="T75" fmla="*/ 163019 h 704"/>
                <a:gd name="T76" fmla="*/ 36641 w 149"/>
                <a:gd name="T77" fmla="*/ 103428 h 704"/>
                <a:gd name="T78" fmla="*/ 27307 w 149"/>
                <a:gd name="T79" fmla="*/ 53560 h 704"/>
                <a:gd name="T80" fmla="*/ 14810 w 149"/>
                <a:gd name="T81" fmla="*/ 17090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84BAC576-715B-4010-B537-1130DDD82F3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926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3274485" y="596900"/>
            <a:ext cx="8257116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926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3318933" y="4279900"/>
            <a:ext cx="8195733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6" name="Rectangle 44">
            <a:extLst>
              <a:ext uri="{FF2B5EF4-FFF2-40B4-BE49-F238E27FC236}">
                <a16:creationId xmlns:a16="http://schemas.microsoft.com/office/drawing/2014/main" id="{B474402A-96C1-45DA-82C3-7FA81592D1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7" name="Rectangle 45">
            <a:extLst>
              <a:ext uri="{FF2B5EF4-FFF2-40B4-BE49-F238E27FC236}">
                <a16:creationId xmlns:a16="http://schemas.microsoft.com/office/drawing/2014/main" id="{E54FD7D7-3237-460E-9E9D-DCE1669D4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8B437B6B-5F15-4BE3-9569-FBB32944F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07DA5-7504-4FBA-A708-A2D38F3DCF9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8627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51335E29-0AC2-4B0D-8751-105A202CA3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64F2C1CF-C699-4B19-BD50-829411152A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89F50EF6-1B8C-4F75-9871-D5CECE96F4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65046-FFF8-4C94-8F6E-8778C6B3E49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757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C4B7A76E-815F-48A1-AFA3-167853FF36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BF337B42-AB32-4673-9871-D22AB20624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13E08CB9-AEC1-4A86-BEB0-B251DC7565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8F74E-EC8F-4F57-954E-8025977CA54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69233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7AA65E78-23D6-4BFB-AEE3-8A44C28EC2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C58E77E3-3EA7-4606-88D7-68A49BF211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3A1DA84A-569A-4A2F-9EC6-B06CCC0C81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A236AD-CC34-4619-867E-EDDA929CD75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26294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7">
            <a:extLst>
              <a:ext uri="{FF2B5EF4-FFF2-40B4-BE49-F238E27FC236}">
                <a16:creationId xmlns:a16="http://schemas.microsoft.com/office/drawing/2014/main" id="{0DAF7636-FD17-4888-92C9-C6A127780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8">
            <a:extLst>
              <a:ext uri="{FF2B5EF4-FFF2-40B4-BE49-F238E27FC236}">
                <a16:creationId xmlns:a16="http://schemas.microsoft.com/office/drawing/2014/main" id="{3308B6D7-19A1-468B-9DA8-52E1FF42AC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>
            <a:extLst>
              <a:ext uri="{FF2B5EF4-FFF2-40B4-BE49-F238E27FC236}">
                <a16:creationId xmlns:a16="http://schemas.microsoft.com/office/drawing/2014/main" id="{C3CF66BD-9887-4CDE-B694-9F9D43C23E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6903E-0361-4A20-96D2-AEEBDEBF393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788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47">
            <a:extLst>
              <a:ext uri="{FF2B5EF4-FFF2-40B4-BE49-F238E27FC236}">
                <a16:creationId xmlns:a16="http://schemas.microsoft.com/office/drawing/2014/main" id="{1F74B973-2F1A-46F2-8B3F-92CE89B487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5D8ECF22-0759-4CDC-A22D-223B4B5799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09F090F9-7EF1-4556-BB99-AFD2F848F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6311C-0B11-48F5-8B9B-2C8FDD6B026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18843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>
            <a:extLst>
              <a:ext uri="{FF2B5EF4-FFF2-40B4-BE49-F238E27FC236}">
                <a16:creationId xmlns:a16="http://schemas.microsoft.com/office/drawing/2014/main" id="{E2054D34-0BFB-414F-A8E4-EC0737111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6E09178F-B2C2-43FD-AA1D-20C16ABC0A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E2A15B1E-FB7C-4412-BD48-09F444045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CBCB3-734C-4745-8B32-E8ED0A8ACAB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3511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7A35D061-DB16-46CB-88FC-F66F7559D5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6F0E0356-8137-4D84-B29F-337E23E89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D8FF6A59-9376-4414-A869-CE5351F95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F5486-841B-4E1C-93D2-F49FA17E53E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9407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154D38-B99C-4E34-BBE1-135654FD8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EC5ABF-1FB3-4C89-9CA1-9114A96C0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8541AE-F0AD-452F-B836-01BE75FD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DAA8C0-A389-47E6-98C9-46888994C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BEEABA-2A25-43CF-99B3-B511EBCF8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794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74400FC4-57F5-4907-840A-A3684CBB63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21DAC6B2-051D-407F-9A1F-15B14EA3E0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C1F84DFA-EEB8-4169-AD2D-B2458737EC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E56720-4AF3-413F-ADAA-70B1E275395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27266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0E7F1A14-5D1A-41C8-AC38-F2C2DD1E50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69FFA6B4-B17C-4708-8DBD-C698711F8F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F45B5D23-B063-4F65-B943-587184F6FA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E6031F-46D2-4718-B9B0-AC44D9BFB48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9353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4968" y="103189"/>
            <a:ext cx="2747433" cy="59531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90551" y="103189"/>
            <a:ext cx="8041216" cy="59531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9D7726CC-1462-4B5B-8061-D5FECD44EB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A49A2B32-FC05-409E-A13E-8B27FD8A6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4993CF56-6082-4C45-A2FF-0B78DD476E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63555-F041-45AB-AE1E-80946ACECD5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726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09E1EB-8474-4FBA-BCB7-E54E0D263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2B2B046-9341-4C57-9774-C641648B3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50C6F1-DB22-481C-99A9-079831F33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BC2476D-59FE-46FC-9485-38E66AB9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33196B-D2E6-4185-A162-7C8AE7160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40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838484-FEF7-45FE-A7D4-A52F6DFE6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131A45-DD55-4595-8B7A-43ACFFDA4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5DE91A6-9354-4B29-A9A9-2175BB8D9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1EF5B68-95BA-4ADA-BE58-E8AF8AFC7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0CDB0BB-13FB-4D43-BFFE-9C2D1F206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82374F9-3605-4ED8-AD8D-5C32D01DC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59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9685A8-35FC-4867-97C2-0062AB74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E77B474-34E1-4874-A0A2-45FD8F6ED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8A0AAF8-68E1-4D37-BFF7-0422C1FD0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C79EE0C-2F5D-4802-A143-8C2026B60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420AF93-30E1-470F-A8C6-D22F205EC3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B656EB8-E0CC-4375-BCB9-CAA80A43C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B797596-BA40-454C-BDA1-6BEF22779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97F40A1-B1D6-4730-AEB6-57FE857FE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45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2B8C8C-1895-496A-A2A1-E4FDEF95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B551EFE-A0E0-4673-9FC3-618B54700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627BE34-46F8-45EC-9359-A290E3DF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EE463B5-FB97-4782-829F-9E20793B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36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5AACA4F-AA7B-46AE-A6E0-4DF4504D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79E7322-5062-404A-87AD-C368FA215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72CCFB6-DBB8-467A-92D9-7BAF87AE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5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9CBC0F-84BF-4CCA-82F5-9283EFF08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2DD7A1-1DE9-4B2C-80C0-760D6F0B5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EC532B1-43E7-4D4F-88BF-5DF958097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DF553EB-DC67-4521-9CF9-2B44DC8B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B56C4DC-940E-4351-AE23-D2A8F386B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C635252-9A46-4FFB-B5F9-6CB9737AD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22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59245D-56D1-485D-8A26-452388AB3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12D9D79-E3F1-4054-889D-F32FA71A2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A784B05-CC91-497A-95AB-80E2787AB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63A87E3-75B2-4BAE-9CE1-2E762131A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6DB1EFF-40BA-4FAF-AD67-0F981305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C63E5E-A724-4519-9C12-162FE76D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03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D6FB4A0-EFB4-4CB5-9D25-C3485BD9F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02DBF7F-273E-48C1-ACBB-99F45E173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2D8F152-C1A8-42EC-AD7E-00656DEC7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564F9-8FA1-4621-A6AD-0A55A2C9E63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22CE35-D824-46DB-8B40-24E101AB1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E37328-B24F-4541-A8B3-19FEF7B12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4B71C-925B-46DE-809E-129CF5131B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56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409DF657-4F5B-4332-8CCC-89C9FF36A99D}"/>
              </a:ext>
            </a:extLst>
          </p:cNvPr>
          <p:cNvGrpSpPr>
            <a:grpSpLocks/>
          </p:cNvGrpSpPr>
          <p:nvPr/>
        </p:nvGrpSpPr>
        <p:grpSpPr bwMode="auto">
          <a:xfrm>
            <a:off x="-10584" y="1"/>
            <a:ext cx="3778251" cy="6856413"/>
            <a:chOff x="-5" y="0"/>
            <a:chExt cx="1785" cy="4319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79E03D73-A203-4248-AD61-1EFF0FAE7E7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:a16="http://schemas.microsoft.com/office/drawing/2014/main" id="{B6E9F427-EE6C-410A-9474-79A46857DEB6}"/>
                </a:ext>
              </a:extLst>
            </p:cNvPr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>
                <a:extLst>
                  <a:ext uri="{FF2B5EF4-FFF2-40B4-BE49-F238E27FC236}">
                    <a16:creationId xmlns:a16="http://schemas.microsoft.com/office/drawing/2014/main" id="{04CDCDC8-29E2-4426-9049-A9EC17110B66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72" name="Freeform 6">
                <a:extLst>
                  <a:ext uri="{FF2B5EF4-FFF2-40B4-BE49-F238E27FC236}">
                    <a16:creationId xmlns:a16="http://schemas.microsoft.com/office/drawing/2014/main" id="{2E9254A9-92CB-4A36-A883-C839522B4E4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73" name="Freeform 7">
                <a:extLst>
                  <a:ext uri="{FF2B5EF4-FFF2-40B4-BE49-F238E27FC236}">
                    <a16:creationId xmlns:a16="http://schemas.microsoft.com/office/drawing/2014/main" id="{A28C0589-FB1E-4B11-9EA3-DA20E472CC3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1034" name="Freeform 8">
              <a:extLst>
                <a:ext uri="{FF2B5EF4-FFF2-40B4-BE49-F238E27FC236}">
                  <a16:creationId xmlns:a16="http://schemas.microsoft.com/office/drawing/2014/main" id="{ABBABB18-D637-4FC5-9937-6C08514A779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grpSp>
          <p:nvGrpSpPr>
            <p:cNvPr id="1035" name="Group 9">
              <a:extLst>
                <a:ext uri="{FF2B5EF4-FFF2-40B4-BE49-F238E27FC236}">
                  <a16:creationId xmlns:a16="http://schemas.microsoft.com/office/drawing/2014/main" id="{03AE601F-B0CB-4723-A2A9-B46DA6104F4C}"/>
                </a:ext>
              </a:extLst>
            </p:cNvPr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>
                <a:extLst>
                  <a:ext uri="{FF2B5EF4-FFF2-40B4-BE49-F238E27FC236}">
                    <a16:creationId xmlns:a16="http://schemas.microsoft.com/office/drawing/2014/main" id="{58055BBF-0D42-481B-B510-9F5EF1683E4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13 w 217"/>
                  <a:gd name="T1" fmla="*/ 1894 h 210"/>
                  <a:gd name="T2" fmla="*/ 330 w 217"/>
                  <a:gd name="T3" fmla="*/ 1791 h 210"/>
                  <a:gd name="T4" fmla="*/ 237 w 217"/>
                  <a:gd name="T5" fmla="*/ 1635 h 210"/>
                  <a:gd name="T6" fmla="*/ 137 w 217"/>
                  <a:gd name="T7" fmla="*/ 1430 h 210"/>
                  <a:gd name="T8" fmla="*/ 42 w 217"/>
                  <a:gd name="T9" fmla="*/ 1216 h 210"/>
                  <a:gd name="T10" fmla="*/ 0 w 217"/>
                  <a:gd name="T11" fmla="*/ 984 h 210"/>
                  <a:gd name="T12" fmla="*/ 1 w 217"/>
                  <a:gd name="T13" fmla="*/ 737 h 210"/>
                  <a:gd name="T14" fmla="*/ 81 w 217"/>
                  <a:gd name="T15" fmla="*/ 511 h 210"/>
                  <a:gd name="T16" fmla="*/ 244 w 217"/>
                  <a:gd name="T17" fmla="*/ 320 h 210"/>
                  <a:gd name="T18" fmla="*/ 408 w 217"/>
                  <a:gd name="T19" fmla="*/ 198 h 210"/>
                  <a:gd name="T20" fmla="*/ 541 w 217"/>
                  <a:gd name="T21" fmla="*/ 108 h 210"/>
                  <a:gd name="T22" fmla="*/ 649 w 217"/>
                  <a:gd name="T23" fmla="*/ 61 h 210"/>
                  <a:gd name="T24" fmla="*/ 733 w 217"/>
                  <a:gd name="T25" fmla="*/ 42 h 210"/>
                  <a:gd name="T26" fmla="*/ 793 w 217"/>
                  <a:gd name="T27" fmla="*/ 42 h 210"/>
                  <a:gd name="T28" fmla="*/ 936 w 217"/>
                  <a:gd name="T29" fmla="*/ 0 h 210"/>
                  <a:gd name="T30" fmla="*/ 1330 w 217"/>
                  <a:gd name="T31" fmla="*/ 75 h 210"/>
                  <a:gd name="T32" fmla="*/ 1440 w 217"/>
                  <a:gd name="T33" fmla="*/ 108 h 210"/>
                  <a:gd name="T34" fmla="*/ 1548 w 217"/>
                  <a:gd name="T35" fmla="*/ 137 h 210"/>
                  <a:gd name="T36" fmla="*/ 1641 w 217"/>
                  <a:gd name="T37" fmla="*/ 169 h 210"/>
                  <a:gd name="T38" fmla="*/ 1711 w 217"/>
                  <a:gd name="T39" fmla="*/ 208 h 210"/>
                  <a:gd name="T40" fmla="*/ 1789 w 217"/>
                  <a:gd name="T41" fmla="*/ 244 h 210"/>
                  <a:gd name="T42" fmla="*/ 1849 w 217"/>
                  <a:gd name="T43" fmla="*/ 286 h 210"/>
                  <a:gd name="T44" fmla="*/ 1897 w 217"/>
                  <a:gd name="T45" fmla="*/ 342 h 210"/>
                  <a:gd name="T46" fmla="*/ 1953 w 217"/>
                  <a:gd name="T47" fmla="*/ 408 h 210"/>
                  <a:gd name="T48" fmla="*/ 1849 w 217"/>
                  <a:gd name="T49" fmla="*/ 365 h 210"/>
                  <a:gd name="T50" fmla="*/ 1750 w 217"/>
                  <a:gd name="T51" fmla="*/ 325 h 210"/>
                  <a:gd name="T52" fmla="*/ 1650 w 217"/>
                  <a:gd name="T53" fmla="*/ 300 h 210"/>
                  <a:gd name="T54" fmla="*/ 1548 w 217"/>
                  <a:gd name="T55" fmla="*/ 267 h 210"/>
                  <a:gd name="T56" fmla="*/ 1467 w 217"/>
                  <a:gd name="T57" fmla="*/ 244 h 210"/>
                  <a:gd name="T58" fmla="*/ 1382 w 217"/>
                  <a:gd name="T59" fmla="*/ 237 h 210"/>
                  <a:gd name="T60" fmla="*/ 1284 w 217"/>
                  <a:gd name="T61" fmla="*/ 222 h 210"/>
                  <a:gd name="T62" fmla="*/ 1203 w 217"/>
                  <a:gd name="T63" fmla="*/ 222 h 210"/>
                  <a:gd name="T64" fmla="*/ 1125 w 217"/>
                  <a:gd name="T65" fmla="*/ 222 h 210"/>
                  <a:gd name="T66" fmla="*/ 1044 w 217"/>
                  <a:gd name="T67" fmla="*/ 225 h 210"/>
                  <a:gd name="T68" fmla="*/ 961 w 217"/>
                  <a:gd name="T69" fmla="*/ 244 h 210"/>
                  <a:gd name="T70" fmla="*/ 890 w 217"/>
                  <a:gd name="T71" fmla="*/ 264 h 210"/>
                  <a:gd name="T72" fmla="*/ 819 w 217"/>
                  <a:gd name="T73" fmla="*/ 300 h 210"/>
                  <a:gd name="T74" fmla="*/ 734 w 217"/>
                  <a:gd name="T75" fmla="*/ 325 h 210"/>
                  <a:gd name="T76" fmla="*/ 666 w 217"/>
                  <a:gd name="T77" fmla="*/ 368 h 210"/>
                  <a:gd name="T78" fmla="*/ 596 w 217"/>
                  <a:gd name="T79" fmla="*/ 413 h 210"/>
                  <a:gd name="T80" fmla="*/ 469 w 217"/>
                  <a:gd name="T81" fmla="*/ 550 h 210"/>
                  <a:gd name="T82" fmla="*/ 381 w 217"/>
                  <a:gd name="T83" fmla="*/ 720 h 210"/>
                  <a:gd name="T84" fmla="*/ 330 w 217"/>
                  <a:gd name="T85" fmla="*/ 931 h 210"/>
                  <a:gd name="T86" fmla="*/ 312 w 217"/>
                  <a:gd name="T87" fmla="*/ 1138 h 210"/>
                  <a:gd name="T88" fmla="*/ 312 w 217"/>
                  <a:gd name="T89" fmla="*/ 1368 h 210"/>
                  <a:gd name="T90" fmla="*/ 342 w 217"/>
                  <a:gd name="T91" fmla="*/ 1567 h 210"/>
                  <a:gd name="T92" fmla="*/ 368 w 217"/>
                  <a:gd name="T93" fmla="*/ 1750 h 210"/>
                  <a:gd name="T94" fmla="*/ 413 w 217"/>
                  <a:gd name="T95" fmla="*/ 1894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3" name="Freeform 11">
                <a:extLst>
                  <a:ext uri="{FF2B5EF4-FFF2-40B4-BE49-F238E27FC236}">
                    <a16:creationId xmlns:a16="http://schemas.microsoft.com/office/drawing/2014/main" id="{84862ED0-6C59-4BD1-B128-DE624CF284F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970 w 182"/>
                  <a:gd name="T1" fmla="*/ 0 h 213"/>
                  <a:gd name="T2" fmla="*/ 996 w 182"/>
                  <a:gd name="T3" fmla="*/ 19 h 213"/>
                  <a:gd name="T4" fmla="*/ 1052 w 182"/>
                  <a:gd name="T5" fmla="*/ 75 h 213"/>
                  <a:gd name="T6" fmla="*/ 1131 w 182"/>
                  <a:gd name="T7" fmla="*/ 168 h 213"/>
                  <a:gd name="T8" fmla="*/ 1221 w 182"/>
                  <a:gd name="T9" fmla="*/ 304 h 213"/>
                  <a:gd name="T10" fmla="*/ 1291 w 182"/>
                  <a:gd name="T11" fmla="*/ 473 h 213"/>
                  <a:gd name="T12" fmla="*/ 1337 w 182"/>
                  <a:gd name="T13" fmla="*/ 697 h 213"/>
                  <a:gd name="T14" fmla="*/ 1337 w 182"/>
                  <a:gd name="T15" fmla="*/ 962 h 213"/>
                  <a:gd name="T16" fmla="*/ 1281 w 182"/>
                  <a:gd name="T17" fmla="*/ 1274 h 213"/>
                  <a:gd name="T18" fmla="*/ 1250 w 182"/>
                  <a:gd name="T19" fmla="*/ 1361 h 213"/>
                  <a:gd name="T20" fmla="*/ 1211 w 182"/>
                  <a:gd name="T21" fmla="*/ 1433 h 213"/>
                  <a:gd name="T22" fmla="*/ 1169 w 182"/>
                  <a:gd name="T23" fmla="*/ 1511 h 213"/>
                  <a:gd name="T24" fmla="*/ 1113 w 182"/>
                  <a:gd name="T25" fmla="*/ 1580 h 213"/>
                  <a:gd name="T26" fmla="*/ 1038 w 182"/>
                  <a:gd name="T27" fmla="*/ 1646 h 213"/>
                  <a:gd name="T28" fmla="*/ 976 w 182"/>
                  <a:gd name="T29" fmla="*/ 1696 h 213"/>
                  <a:gd name="T30" fmla="*/ 910 w 182"/>
                  <a:gd name="T31" fmla="*/ 1744 h 213"/>
                  <a:gd name="T32" fmla="*/ 816 w 182"/>
                  <a:gd name="T33" fmla="*/ 1783 h 213"/>
                  <a:gd name="T34" fmla="*/ 731 w 182"/>
                  <a:gd name="T35" fmla="*/ 1802 h 213"/>
                  <a:gd name="T36" fmla="*/ 645 w 182"/>
                  <a:gd name="T37" fmla="*/ 1825 h 213"/>
                  <a:gd name="T38" fmla="*/ 546 w 182"/>
                  <a:gd name="T39" fmla="*/ 1842 h 213"/>
                  <a:gd name="T40" fmla="*/ 439 w 182"/>
                  <a:gd name="T41" fmla="*/ 1842 h 213"/>
                  <a:gd name="T42" fmla="*/ 325 w 182"/>
                  <a:gd name="T43" fmla="*/ 1825 h 213"/>
                  <a:gd name="T44" fmla="*/ 223 w 182"/>
                  <a:gd name="T45" fmla="*/ 1802 h 213"/>
                  <a:gd name="T46" fmla="*/ 104 w 182"/>
                  <a:gd name="T47" fmla="*/ 1763 h 213"/>
                  <a:gd name="T48" fmla="*/ 0 w 182"/>
                  <a:gd name="T49" fmla="*/ 1716 h 213"/>
                  <a:gd name="T50" fmla="*/ 99 w 182"/>
                  <a:gd name="T51" fmla="*/ 1783 h 213"/>
                  <a:gd name="T52" fmla="*/ 197 w 182"/>
                  <a:gd name="T53" fmla="*/ 1825 h 213"/>
                  <a:gd name="T54" fmla="*/ 297 w 182"/>
                  <a:gd name="T55" fmla="*/ 1871 h 213"/>
                  <a:gd name="T56" fmla="*/ 381 w 182"/>
                  <a:gd name="T57" fmla="*/ 1903 h 213"/>
                  <a:gd name="T58" fmla="*/ 468 w 182"/>
                  <a:gd name="T59" fmla="*/ 1930 h 213"/>
                  <a:gd name="T60" fmla="*/ 564 w 182"/>
                  <a:gd name="T61" fmla="*/ 1941 h 213"/>
                  <a:gd name="T62" fmla="*/ 646 w 182"/>
                  <a:gd name="T63" fmla="*/ 1945 h 213"/>
                  <a:gd name="T64" fmla="*/ 734 w 182"/>
                  <a:gd name="T65" fmla="*/ 1945 h 213"/>
                  <a:gd name="T66" fmla="*/ 812 w 182"/>
                  <a:gd name="T67" fmla="*/ 1941 h 213"/>
                  <a:gd name="T68" fmla="*/ 890 w 182"/>
                  <a:gd name="T69" fmla="*/ 1923 h 213"/>
                  <a:gd name="T70" fmla="*/ 957 w 182"/>
                  <a:gd name="T71" fmla="*/ 1903 h 213"/>
                  <a:gd name="T72" fmla="*/ 1029 w 182"/>
                  <a:gd name="T73" fmla="*/ 1884 h 213"/>
                  <a:gd name="T74" fmla="*/ 1094 w 182"/>
                  <a:gd name="T75" fmla="*/ 1860 h 213"/>
                  <a:gd name="T76" fmla="*/ 1155 w 182"/>
                  <a:gd name="T77" fmla="*/ 1819 h 213"/>
                  <a:gd name="T78" fmla="*/ 1211 w 182"/>
                  <a:gd name="T79" fmla="*/ 1783 h 213"/>
                  <a:gd name="T80" fmla="*/ 1262 w 182"/>
                  <a:gd name="T81" fmla="*/ 1744 h 213"/>
                  <a:gd name="T82" fmla="*/ 1405 w 182"/>
                  <a:gd name="T83" fmla="*/ 1607 h 213"/>
                  <a:gd name="T84" fmla="*/ 1504 w 182"/>
                  <a:gd name="T85" fmla="*/ 1472 h 213"/>
                  <a:gd name="T86" fmla="*/ 1562 w 182"/>
                  <a:gd name="T87" fmla="*/ 1316 h 213"/>
                  <a:gd name="T88" fmla="*/ 1594 w 182"/>
                  <a:gd name="T89" fmla="*/ 1173 h 213"/>
                  <a:gd name="T90" fmla="*/ 1614 w 182"/>
                  <a:gd name="T91" fmla="*/ 1018 h 213"/>
                  <a:gd name="T92" fmla="*/ 1614 w 182"/>
                  <a:gd name="T93" fmla="*/ 866 h 213"/>
                  <a:gd name="T94" fmla="*/ 1621 w 182"/>
                  <a:gd name="T95" fmla="*/ 723 h 213"/>
                  <a:gd name="T96" fmla="*/ 1536 w 182"/>
                  <a:gd name="T97" fmla="*/ 422 h 213"/>
                  <a:gd name="T98" fmla="*/ 1391 w 182"/>
                  <a:gd name="T99" fmla="*/ 188 h 213"/>
                  <a:gd name="T100" fmla="*/ 1339 w 182"/>
                  <a:gd name="T101" fmla="*/ 168 h 213"/>
                  <a:gd name="T102" fmla="*/ 1310 w 182"/>
                  <a:gd name="T103" fmla="*/ 140 h 213"/>
                  <a:gd name="T104" fmla="*/ 1262 w 182"/>
                  <a:gd name="T105" fmla="*/ 117 h 213"/>
                  <a:gd name="T106" fmla="*/ 1229 w 182"/>
                  <a:gd name="T107" fmla="*/ 100 h 213"/>
                  <a:gd name="T108" fmla="*/ 1175 w 182"/>
                  <a:gd name="T109" fmla="*/ 81 h 213"/>
                  <a:gd name="T110" fmla="*/ 1121 w 182"/>
                  <a:gd name="T111" fmla="*/ 56 h 213"/>
                  <a:gd name="T112" fmla="*/ 1057 w 182"/>
                  <a:gd name="T113" fmla="*/ 27 h 213"/>
                  <a:gd name="T114" fmla="*/ 970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4" name="Freeform 12">
                <a:extLst>
                  <a:ext uri="{FF2B5EF4-FFF2-40B4-BE49-F238E27FC236}">
                    <a16:creationId xmlns:a16="http://schemas.microsoft.com/office/drawing/2014/main" id="{DC0D8D1B-E461-46B4-9D3C-45E2EEE7013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4 w 128"/>
                  <a:gd name="T1" fmla="*/ 0 h 217"/>
                  <a:gd name="T2" fmla="*/ 15 w 128"/>
                  <a:gd name="T3" fmla="*/ 1 h 217"/>
                  <a:gd name="T4" fmla="*/ 17 w 128"/>
                  <a:gd name="T5" fmla="*/ 4 h 217"/>
                  <a:gd name="T6" fmla="*/ 18 w 128"/>
                  <a:gd name="T7" fmla="*/ 7 h 217"/>
                  <a:gd name="T8" fmla="*/ 19 w 128"/>
                  <a:gd name="T9" fmla="*/ 11 h 217"/>
                  <a:gd name="T10" fmla="*/ 19 w 128"/>
                  <a:gd name="T11" fmla="*/ 16 h 217"/>
                  <a:gd name="T12" fmla="*/ 17 w 128"/>
                  <a:gd name="T13" fmla="*/ 20 h 217"/>
                  <a:gd name="T14" fmla="*/ 14 w 128"/>
                  <a:gd name="T15" fmla="*/ 25 h 217"/>
                  <a:gd name="T16" fmla="*/ 9 w 128"/>
                  <a:gd name="T17" fmla="*/ 30 h 217"/>
                  <a:gd name="T18" fmla="*/ 7 w 128"/>
                  <a:gd name="T19" fmla="*/ 29 h 217"/>
                  <a:gd name="T20" fmla="*/ 6 w 128"/>
                  <a:gd name="T21" fmla="*/ 29 h 217"/>
                  <a:gd name="T22" fmla="*/ 4 w 128"/>
                  <a:gd name="T23" fmla="*/ 29 h 217"/>
                  <a:gd name="T24" fmla="*/ 3 w 128"/>
                  <a:gd name="T25" fmla="*/ 28 h 217"/>
                  <a:gd name="T26" fmla="*/ 1 w 128"/>
                  <a:gd name="T27" fmla="*/ 27 h 217"/>
                  <a:gd name="T28" fmla="*/ 1 w 128"/>
                  <a:gd name="T29" fmla="*/ 26 h 217"/>
                  <a:gd name="T30" fmla="*/ 0 w 128"/>
                  <a:gd name="T31" fmla="*/ 25 h 217"/>
                  <a:gd name="T32" fmla="*/ 1 w 128"/>
                  <a:gd name="T33" fmla="*/ 24 h 217"/>
                  <a:gd name="T34" fmla="*/ 2 w 128"/>
                  <a:gd name="T35" fmla="*/ 23 h 217"/>
                  <a:gd name="T36" fmla="*/ 4 w 128"/>
                  <a:gd name="T37" fmla="*/ 22 h 217"/>
                  <a:gd name="T38" fmla="*/ 7 w 128"/>
                  <a:gd name="T39" fmla="*/ 21 h 217"/>
                  <a:gd name="T40" fmla="*/ 9 w 128"/>
                  <a:gd name="T41" fmla="*/ 19 h 217"/>
                  <a:gd name="T42" fmla="*/ 12 w 128"/>
                  <a:gd name="T43" fmla="*/ 16 h 217"/>
                  <a:gd name="T44" fmla="*/ 13 w 128"/>
                  <a:gd name="T45" fmla="*/ 12 h 217"/>
                  <a:gd name="T46" fmla="*/ 15 w 128"/>
                  <a:gd name="T47" fmla="*/ 6 h 217"/>
                  <a:gd name="T48" fmla="*/ 14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5" name="Freeform 13">
                <a:extLst>
                  <a:ext uri="{FF2B5EF4-FFF2-40B4-BE49-F238E27FC236}">
                    <a16:creationId xmlns:a16="http://schemas.microsoft.com/office/drawing/2014/main" id="{029832F0-96FB-48BA-860F-0AB6AEFABCB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1 w 117"/>
                  <a:gd name="T1" fmla="*/ 0 h 132"/>
                  <a:gd name="T2" fmla="*/ 0 w 117"/>
                  <a:gd name="T3" fmla="*/ 3 h 132"/>
                  <a:gd name="T4" fmla="*/ 1 w 117"/>
                  <a:gd name="T5" fmla="*/ 3 h 132"/>
                  <a:gd name="T6" fmla="*/ 2 w 117"/>
                  <a:gd name="T7" fmla="*/ 4 h 132"/>
                  <a:gd name="T8" fmla="*/ 4 w 117"/>
                  <a:gd name="T9" fmla="*/ 4 h 132"/>
                  <a:gd name="T10" fmla="*/ 7 w 117"/>
                  <a:gd name="T11" fmla="*/ 6 h 132"/>
                  <a:gd name="T12" fmla="*/ 9 w 117"/>
                  <a:gd name="T13" fmla="*/ 8 h 132"/>
                  <a:gd name="T14" fmla="*/ 12 w 117"/>
                  <a:gd name="T15" fmla="*/ 9 h 132"/>
                  <a:gd name="T16" fmla="*/ 15 w 117"/>
                  <a:gd name="T17" fmla="*/ 13 h 132"/>
                  <a:gd name="T18" fmla="*/ 17 w 117"/>
                  <a:gd name="T19" fmla="*/ 16 h 132"/>
                  <a:gd name="T20" fmla="*/ 17 w 117"/>
                  <a:gd name="T21" fmla="*/ 15 h 132"/>
                  <a:gd name="T22" fmla="*/ 17 w 117"/>
                  <a:gd name="T23" fmla="*/ 13 h 132"/>
                  <a:gd name="T24" fmla="*/ 16 w 117"/>
                  <a:gd name="T25" fmla="*/ 11 h 132"/>
                  <a:gd name="T26" fmla="*/ 15 w 117"/>
                  <a:gd name="T27" fmla="*/ 9 h 132"/>
                  <a:gd name="T28" fmla="*/ 13 w 117"/>
                  <a:gd name="T29" fmla="*/ 7 h 132"/>
                  <a:gd name="T30" fmla="*/ 12 w 117"/>
                  <a:gd name="T31" fmla="*/ 6 h 132"/>
                  <a:gd name="T32" fmla="*/ 10 w 117"/>
                  <a:gd name="T33" fmla="*/ 4 h 132"/>
                  <a:gd name="T34" fmla="*/ 9 w 117"/>
                  <a:gd name="T35" fmla="*/ 4 h 132"/>
                  <a:gd name="T36" fmla="*/ 10 w 117"/>
                  <a:gd name="T37" fmla="*/ 4 h 132"/>
                  <a:gd name="T38" fmla="*/ 12 w 117"/>
                  <a:gd name="T39" fmla="*/ 4 h 132"/>
                  <a:gd name="T40" fmla="*/ 13 w 117"/>
                  <a:gd name="T41" fmla="*/ 3 h 132"/>
                  <a:gd name="T42" fmla="*/ 15 w 117"/>
                  <a:gd name="T43" fmla="*/ 3 h 132"/>
                  <a:gd name="T44" fmla="*/ 15 w 117"/>
                  <a:gd name="T45" fmla="*/ 3 h 132"/>
                  <a:gd name="T46" fmla="*/ 16 w 117"/>
                  <a:gd name="T47" fmla="*/ 3 h 132"/>
                  <a:gd name="T48" fmla="*/ 17 w 117"/>
                  <a:gd name="T49" fmla="*/ 3 h 132"/>
                  <a:gd name="T50" fmla="*/ 17 w 117"/>
                  <a:gd name="T51" fmla="*/ 3 h 132"/>
                  <a:gd name="T52" fmla="*/ 1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6" name="Freeform 14">
                <a:extLst>
                  <a:ext uri="{FF2B5EF4-FFF2-40B4-BE49-F238E27FC236}">
                    <a16:creationId xmlns:a16="http://schemas.microsoft.com/office/drawing/2014/main" id="{7D6617CE-88A5-4285-A7E9-DB63C400B47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4 w 29"/>
                  <a:gd name="T1" fmla="*/ 0 h 77"/>
                  <a:gd name="T2" fmla="*/ 4 w 29"/>
                  <a:gd name="T3" fmla="*/ 0 h 77"/>
                  <a:gd name="T4" fmla="*/ 3 w 29"/>
                  <a:gd name="T5" fmla="*/ 1 h 77"/>
                  <a:gd name="T6" fmla="*/ 1 w 29"/>
                  <a:gd name="T7" fmla="*/ 1 h 77"/>
                  <a:gd name="T8" fmla="*/ 1 w 29"/>
                  <a:gd name="T9" fmla="*/ 3 h 77"/>
                  <a:gd name="T10" fmla="*/ 1 w 29"/>
                  <a:gd name="T11" fmla="*/ 4 h 77"/>
                  <a:gd name="T12" fmla="*/ 0 w 29"/>
                  <a:gd name="T13" fmla="*/ 6 h 77"/>
                  <a:gd name="T14" fmla="*/ 1 w 29"/>
                  <a:gd name="T15" fmla="*/ 8 h 77"/>
                  <a:gd name="T16" fmla="*/ 1 w 29"/>
                  <a:gd name="T17" fmla="*/ 10 h 77"/>
                  <a:gd name="T18" fmla="*/ 2 w 29"/>
                  <a:gd name="T19" fmla="*/ 7 h 77"/>
                  <a:gd name="T20" fmla="*/ 3 w 29"/>
                  <a:gd name="T21" fmla="*/ 5 h 77"/>
                  <a:gd name="T22" fmla="*/ 4 w 29"/>
                  <a:gd name="T23" fmla="*/ 3 h 77"/>
                  <a:gd name="T24" fmla="*/ 4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grpSp>
            <p:nvGrpSpPr>
              <p:cNvPr id="1067" name="Group 15">
                <a:extLst>
                  <a:ext uri="{FF2B5EF4-FFF2-40B4-BE49-F238E27FC236}">
                    <a16:creationId xmlns:a16="http://schemas.microsoft.com/office/drawing/2014/main" id="{C0E8E53D-60A3-4C8B-9740-92F988103E8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>
                  <a:extLst>
                    <a:ext uri="{FF2B5EF4-FFF2-40B4-BE49-F238E27FC236}">
                      <a16:creationId xmlns:a16="http://schemas.microsoft.com/office/drawing/2014/main" id="{6B04DB8C-F899-4391-9A26-AFFC3072608D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5 h 564"/>
                    <a:gd name="T2" fmla="*/ 1 w 207"/>
                    <a:gd name="T3" fmla="*/ 8 h 564"/>
                    <a:gd name="T4" fmla="*/ 1 w 207"/>
                    <a:gd name="T5" fmla="*/ 11 h 564"/>
                    <a:gd name="T6" fmla="*/ 0 w 207"/>
                    <a:gd name="T7" fmla="*/ 13 h 564"/>
                    <a:gd name="T8" fmla="*/ 0 w 207"/>
                    <a:gd name="T9" fmla="*/ 17 h 564"/>
                    <a:gd name="T10" fmla="*/ 1 w 207"/>
                    <a:gd name="T11" fmla="*/ 19 h 564"/>
                    <a:gd name="T12" fmla="*/ 1 w 207"/>
                    <a:gd name="T13" fmla="*/ 23 h 564"/>
                    <a:gd name="T14" fmla="*/ 2 w 207"/>
                    <a:gd name="T15" fmla="*/ 27 h 564"/>
                    <a:gd name="T16" fmla="*/ 3 w 207"/>
                    <a:gd name="T17" fmla="*/ 32 h 564"/>
                    <a:gd name="T18" fmla="*/ 5 w 207"/>
                    <a:gd name="T19" fmla="*/ 36 h 564"/>
                    <a:gd name="T20" fmla="*/ 7 w 207"/>
                    <a:gd name="T21" fmla="*/ 39 h 564"/>
                    <a:gd name="T22" fmla="*/ 9 w 207"/>
                    <a:gd name="T23" fmla="*/ 44 h 564"/>
                    <a:gd name="T24" fmla="*/ 12 w 207"/>
                    <a:gd name="T25" fmla="*/ 49 h 564"/>
                    <a:gd name="T26" fmla="*/ 15 w 207"/>
                    <a:gd name="T27" fmla="*/ 53 h 564"/>
                    <a:gd name="T28" fmla="*/ 17 w 207"/>
                    <a:gd name="T29" fmla="*/ 57 h 564"/>
                    <a:gd name="T30" fmla="*/ 19 w 207"/>
                    <a:gd name="T31" fmla="*/ 59 h 564"/>
                    <a:gd name="T32" fmla="*/ 22 w 207"/>
                    <a:gd name="T33" fmla="*/ 62 h 564"/>
                    <a:gd name="T34" fmla="*/ 18 w 207"/>
                    <a:gd name="T35" fmla="*/ 55 h 564"/>
                    <a:gd name="T36" fmla="*/ 14 w 207"/>
                    <a:gd name="T37" fmla="*/ 49 h 564"/>
                    <a:gd name="T38" fmla="*/ 11 w 207"/>
                    <a:gd name="T39" fmla="*/ 44 h 564"/>
                    <a:gd name="T40" fmla="*/ 9 w 207"/>
                    <a:gd name="T41" fmla="*/ 40 h 564"/>
                    <a:gd name="T42" fmla="*/ 8 w 207"/>
                    <a:gd name="T43" fmla="*/ 37 h 564"/>
                    <a:gd name="T44" fmla="*/ 7 w 207"/>
                    <a:gd name="T45" fmla="*/ 34 h 564"/>
                    <a:gd name="T46" fmla="*/ 7 w 207"/>
                    <a:gd name="T47" fmla="*/ 31 h 564"/>
                    <a:gd name="T48" fmla="*/ 6 w 207"/>
                    <a:gd name="T49" fmla="*/ 28 h 564"/>
                    <a:gd name="T50" fmla="*/ 5 w 207"/>
                    <a:gd name="T51" fmla="*/ 23 h 564"/>
                    <a:gd name="T52" fmla="*/ 4 w 207"/>
                    <a:gd name="T53" fmla="*/ 15 h 564"/>
                    <a:gd name="T54" fmla="*/ 5 w 207"/>
                    <a:gd name="T55" fmla="*/ 8 h 564"/>
                    <a:gd name="T56" fmla="*/ 6 w 207"/>
                    <a:gd name="T57" fmla="*/ 0 h 564"/>
                    <a:gd name="T58" fmla="*/ 1 w 207"/>
                    <a:gd name="T59" fmla="*/ 5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 sz="1800"/>
                </a:p>
              </p:txBody>
            </p:sp>
            <p:sp>
              <p:nvSpPr>
                <p:cNvPr id="1069" name="Freeform 17">
                  <a:extLst>
                    <a:ext uri="{FF2B5EF4-FFF2-40B4-BE49-F238E27FC236}">
                      <a16:creationId xmlns:a16="http://schemas.microsoft.com/office/drawing/2014/main" id="{F80F1EDB-15C6-4574-AE4A-DA4597E6ABEC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2 h 232"/>
                    <a:gd name="T2" fmla="*/ 2 w 47"/>
                    <a:gd name="T3" fmla="*/ 6 h 232"/>
                    <a:gd name="T4" fmla="*/ 3 w 47"/>
                    <a:gd name="T5" fmla="*/ 11 h 232"/>
                    <a:gd name="T6" fmla="*/ 3 w 47"/>
                    <a:gd name="T7" fmla="*/ 17 h 232"/>
                    <a:gd name="T8" fmla="*/ 2 w 47"/>
                    <a:gd name="T9" fmla="*/ 25 h 232"/>
                    <a:gd name="T10" fmla="*/ 6 w 47"/>
                    <a:gd name="T11" fmla="*/ 23 h 232"/>
                    <a:gd name="T12" fmla="*/ 6 w 47"/>
                    <a:gd name="T13" fmla="*/ 19 h 232"/>
                    <a:gd name="T14" fmla="*/ 6 w 47"/>
                    <a:gd name="T15" fmla="*/ 15 h 232"/>
                    <a:gd name="T16" fmla="*/ 6 w 47"/>
                    <a:gd name="T17" fmla="*/ 11 h 232"/>
                    <a:gd name="T18" fmla="*/ 5 w 47"/>
                    <a:gd name="T19" fmla="*/ 8 h 232"/>
                    <a:gd name="T20" fmla="*/ 4 w 47"/>
                    <a:gd name="T21" fmla="*/ 6 h 232"/>
                    <a:gd name="T22" fmla="*/ 4 w 47"/>
                    <a:gd name="T23" fmla="*/ 4 h 232"/>
                    <a:gd name="T24" fmla="*/ 3 w 47"/>
                    <a:gd name="T25" fmla="*/ 2 h 232"/>
                    <a:gd name="T26" fmla="*/ 1 w 47"/>
                    <a:gd name="T27" fmla="*/ 0 h 232"/>
                    <a:gd name="T28" fmla="*/ 0 w 47"/>
                    <a:gd name="T29" fmla="*/ 2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 sz="1800"/>
                </a:p>
              </p:txBody>
            </p:sp>
            <p:sp>
              <p:nvSpPr>
                <p:cNvPr id="1070" name="Freeform 18">
                  <a:extLst>
                    <a:ext uri="{FF2B5EF4-FFF2-40B4-BE49-F238E27FC236}">
                      <a16:creationId xmlns:a16="http://schemas.microsoft.com/office/drawing/2014/main" id="{BCB63E2E-9D4F-4D4E-BDAC-60E3191CACF2}"/>
                    </a:ext>
                  </a:extLst>
                </p:cNvPr>
                <p:cNvSpPr>
                  <a:spLocks/>
                </p:cNvSpPr>
                <p:nvPr userDrawn="1"/>
              </p:nvSpPr>
              <p:spPr bwMode="ltGray">
                <a:xfrm rot="4200091">
                  <a:off x="193" y="1722"/>
                  <a:ext cx="60" cy="27"/>
                </a:xfrm>
                <a:custGeom>
                  <a:avLst/>
                  <a:gdLst>
                    <a:gd name="T0" fmla="*/ 9 w 87"/>
                    <a:gd name="T1" fmla="*/ 2 h 40"/>
                    <a:gd name="T2" fmla="*/ 8 w 87"/>
                    <a:gd name="T3" fmla="*/ 1 h 40"/>
                    <a:gd name="T4" fmla="*/ 7 w 87"/>
                    <a:gd name="T5" fmla="*/ 1 h 40"/>
                    <a:gd name="T6" fmla="*/ 6 w 87"/>
                    <a:gd name="T7" fmla="*/ 1 h 40"/>
                    <a:gd name="T8" fmla="*/ 5 w 87"/>
                    <a:gd name="T9" fmla="*/ 1 h 40"/>
                    <a:gd name="T10" fmla="*/ 4 w 87"/>
                    <a:gd name="T11" fmla="*/ 1 h 40"/>
                    <a:gd name="T12" fmla="*/ 3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2 w 87"/>
                    <a:gd name="T23" fmla="*/ 1 h 40"/>
                    <a:gd name="T24" fmla="*/ 4 w 87"/>
                    <a:gd name="T25" fmla="*/ 1 h 40"/>
                    <a:gd name="T26" fmla="*/ 5 w 87"/>
                    <a:gd name="T27" fmla="*/ 2 h 40"/>
                    <a:gd name="T28" fmla="*/ 6 w 87"/>
                    <a:gd name="T29" fmla="*/ 2 h 40"/>
                    <a:gd name="T30" fmla="*/ 7 w 87"/>
                    <a:gd name="T31" fmla="*/ 3 h 40"/>
                    <a:gd name="T32" fmla="*/ 8 w 87"/>
                    <a:gd name="T33" fmla="*/ 3 h 40"/>
                    <a:gd name="T34" fmla="*/ 9 w 87"/>
                    <a:gd name="T35" fmla="*/ 2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 sz="1800"/>
                </a:p>
              </p:txBody>
            </p:sp>
          </p:grpSp>
        </p:grpSp>
        <p:grpSp>
          <p:nvGrpSpPr>
            <p:cNvPr id="1036" name="Group 19">
              <a:extLst>
                <a:ext uri="{FF2B5EF4-FFF2-40B4-BE49-F238E27FC236}">
                  <a16:creationId xmlns:a16="http://schemas.microsoft.com/office/drawing/2014/main" id="{51E72CF9-E89F-4EFD-836E-01A50FDFDE73}"/>
                </a:ext>
              </a:extLst>
            </p:cNvPr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>
                <a:extLst>
                  <a:ext uri="{FF2B5EF4-FFF2-40B4-BE49-F238E27FC236}">
                    <a16:creationId xmlns:a16="http://schemas.microsoft.com/office/drawing/2014/main" id="{4A90BE7C-FBA4-402F-864E-B964361990B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0" name="Freeform 21">
                <a:extLst>
                  <a:ext uri="{FF2B5EF4-FFF2-40B4-BE49-F238E27FC236}">
                    <a16:creationId xmlns:a16="http://schemas.microsoft.com/office/drawing/2014/main" id="{8D4F9FB1-E27B-43F0-B4D2-905C9F66DF8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61" name="Freeform 22">
                <a:extLst>
                  <a:ext uri="{FF2B5EF4-FFF2-40B4-BE49-F238E27FC236}">
                    <a16:creationId xmlns:a16="http://schemas.microsoft.com/office/drawing/2014/main" id="{EA858506-D6A7-4ABD-8299-EA4A0FF9CA3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037" name="Group 23">
              <a:extLst>
                <a:ext uri="{FF2B5EF4-FFF2-40B4-BE49-F238E27FC236}">
                  <a16:creationId xmlns:a16="http://schemas.microsoft.com/office/drawing/2014/main" id="{292F35CC-B995-4B16-8D2A-FC88C5A34E00}"/>
                </a:ext>
              </a:extLst>
            </p:cNvPr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>
                <a:extLst>
                  <a:ext uri="{FF2B5EF4-FFF2-40B4-BE49-F238E27FC236}">
                    <a16:creationId xmlns:a16="http://schemas.microsoft.com/office/drawing/2014/main" id="{818B1F2B-A9B7-448D-B4B2-88639181C2C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7" name="Freeform 25">
                <a:extLst>
                  <a:ext uri="{FF2B5EF4-FFF2-40B4-BE49-F238E27FC236}">
                    <a16:creationId xmlns:a16="http://schemas.microsoft.com/office/drawing/2014/main" id="{362EF30C-2A85-471A-AC52-1F1F1B95CB6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8" name="Freeform 26">
                <a:extLst>
                  <a:ext uri="{FF2B5EF4-FFF2-40B4-BE49-F238E27FC236}">
                    <a16:creationId xmlns:a16="http://schemas.microsoft.com/office/drawing/2014/main" id="{8A4601F5-FF97-4E9F-A0C3-A210CC23B07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grpSp>
          <p:nvGrpSpPr>
            <p:cNvPr id="1038" name="Group 27">
              <a:extLst>
                <a:ext uri="{FF2B5EF4-FFF2-40B4-BE49-F238E27FC236}">
                  <a16:creationId xmlns:a16="http://schemas.microsoft.com/office/drawing/2014/main" id="{A6D9D965-0544-426E-8BAE-44BD57B49A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>
                <a:extLst>
                  <a:ext uri="{FF2B5EF4-FFF2-40B4-BE49-F238E27FC236}">
                    <a16:creationId xmlns:a16="http://schemas.microsoft.com/office/drawing/2014/main" id="{D580CC9E-7CAC-47D6-9E9F-BCF2DEFDEC7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1 w 83"/>
                  <a:gd name="T1" fmla="*/ 1 h 117"/>
                  <a:gd name="T2" fmla="*/ 0 w 83"/>
                  <a:gd name="T3" fmla="*/ 0 h 117"/>
                  <a:gd name="T4" fmla="*/ 0 w 83"/>
                  <a:gd name="T5" fmla="*/ 2 h 117"/>
                  <a:gd name="T6" fmla="*/ 1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4" name="Freeform 29">
                <a:extLst>
                  <a:ext uri="{FF2B5EF4-FFF2-40B4-BE49-F238E27FC236}">
                    <a16:creationId xmlns:a16="http://schemas.microsoft.com/office/drawing/2014/main" id="{71AB0549-1D80-4D4A-A17A-51EDFC07D6D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 h 98"/>
                  <a:gd name="T2" fmla="*/ 2 w 140"/>
                  <a:gd name="T3" fmla="*/ 0 h 98"/>
                  <a:gd name="T4" fmla="*/ 3 w 140"/>
                  <a:gd name="T5" fmla="*/ 1 h 98"/>
                  <a:gd name="T6" fmla="*/ 0 w 140"/>
                  <a:gd name="T7" fmla="*/ 2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5" name="Freeform 30">
                <a:extLst>
                  <a:ext uri="{FF2B5EF4-FFF2-40B4-BE49-F238E27FC236}">
                    <a16:creationId xmlns:a16="http://schemas.microsoft.com/office/drawing/2014/main" id="{862AF626-BA9A-4F4E-95A5-B8DCC8BCC1F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3 w 145"/>
                  <a:gd name="T3" fmla="*/ 0 h 49"/>
                  <a:gd name="T4" fmla="*/ 3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1039" name="Freeform 31">
              <a:extLst>
                <a:ext uri="{FF2B5EF4-FFF2-40B4-BE49-F238E27FC236}">
                  <a16:creationId xmlns:a16="http://schemas.microsoft.com/office/drawing/2014/main" id="{21CEC3F9-09C4-41E9-AF1E-F1CF7FCFB97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32">
              <a:extLst>
                <a:ext uri="{FF2B5EF4-FFF2-40B4-BE49-F238E27FC236}">
                  <a16:creationId xmlns:a16="http://schemas.microsoft.com/office/drawing/2014/main" id="{CE1F1C32-219F-4C19-95D8-04DD513E59F5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5 w 109"/>
                <a:gd name="T3" fmla="*/ 1 h 156"/>
                <a:gd name="T4" fmla="*/ 58 w 109"/>
                <a:gd name="T5" fmla="*/ 5 h 156"/>
                <a:gd name="T6" fmla="*/ 116 w 109"/>
                <a:gd name="T7" fmla="*/ 18 h 156"/>
                <a:gd name="T8" fmla="*/ 183 w 109"/>
                <a:gd name="T9" fmla="*/ 36 h 156"/>
                <a:gd name="T10" fmla="*/ 245 w 109"/>
                <a:gd name="T11" fmla="*/ 66 h 156"/>
                <a:gd name="T12" fmla="*/ 302 w 109"/>
                <a:gd name="T13" fmla="*/ 107 h 156"/>
                <a:gd name="T14" fmla="*/ 338 w 109"/>
                <a:gd name="T15" fmla="*/ 163 h 156"/>
                <a:gd name="T16" fmla="*/ 345 w 109"/>
                <a:gd name="T17" fmla="*/ 237 h 156"/>
                <a:gd name="T18" fmla="*/ 329 w 109"/>
                <a:gd name="T19" fmla="*/ 237 h 156"/>
                <a:gd name="T20" fmla="*/ 312 w 109"/>
                <a:gd name="T21" fmla="*/ 237 h 156"/>
                <a:gd name="T22" fmla="*/ 294 w 109"/>
                <a:gd name="T23" fmla="*/ 237 h 156"/>
                <a:gd name="T24" fmla="*/ 272 w 109"/>
                <a:gd name="T25" fmla="*/ 231 h 156"/>
                <a:gd name="T26" fmla="*/ 256 w 109"/>
                <a:gd name="T27" fmla="*/ 230 h 156"/>
                <a:gd name="T28" fmla="*/ 235 w 109"/>
                <a:gd name="T29" fmla="*/ 226 h 156"/>
                <a:gd name="T30" fmla="*/ 208 w 109"/>
                <a:gd name="T31" fmla="*/ 218 h 156"/>
                <a:gd name="T32" fmla="*/ 183 w 109"/>
                <a:gd name="T33" fmla="*/ 210 h 156"/>
                <a:gd name="T34" fmla="*/ 167 w 109"/>
                <a:gd name="T35" fmla="*/ 191 h 156"/>
                <a:gd name="T36" fmla="*/ 167 w 109"/>
                <a:gd name="T37" fmla="*/ 167 h 156"/>
                <a:gd name="T38" fmla="*/ 176 w 109"/>
                <a:gd name="T39" fmla="*/ 145 h 156"/>
                <a:gd name="T40" fmla="*/ 185 w 109"/>
                <a:gd name="T41" fmla="*/ 120 h 156"/>
                <a:gd name="T42" fmla="*/ 176 w 109"/>
                <a:gd name="T43" fmla="*/ 93 h 156"/>
                <a:gd name="T44" fmla="*/ 151 w 109"/>
                <a:gd name="T45" fmla="*/ 64 h 156"/>
                <a:gd name="T46" fmla="*/ 99 w 109"/>
                <a:gd name="T47" fmla="*/ 35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1" name="Freeform 33">
              <a:extLst>
                <a:ext uri="{FF2B5EF4-FFF2-40B4-BE49-F238E27FC236}">
                  <a16:creationId xmlns:a16="http://schemas.microsoft.com/office/drawing/2014/main" id="{8FDFFA22-2D90-4D3A-8E20-76F9A09D4242}"/>
                </a:ext>
              </a:extLst>
            </p:cNvPr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0 w 54"/>
                <a:gd name="T5" fmla="*/ 3 h 40"/>
                <a:gd name="T6" fmla="*/ 43 w 54"/>
                <a:gd name="T7" fmla="*/ 14 h 40"/>
                <a:gd name="T8" fmla="*/ 72 w 54"/>
                <a:gd name="T9" fmla="*/ 18 h 40"/>
                <a:gd name="T10" fmla="*/ 97 w 54"/>
                <a:gd name="T11" fmla="*/ 22 h 40"/>
                <a:gd name="T12" fmla="*/ 123 w 54"/>
                <a:gd name="T13" fmla="*/ 26 h 40"/>
                <a:gd name="T14" fmla="*/ 150 w 54"/>
                <a:gd name="T15" fmla="*/ 28 h 40"/>
                <a:gd name="T16" fmla="*/ 181 w 54"/>
                <a:gd name="T17" fmla="*/ 24 h 40"/>
                <a:gd name="T18" fmla="*/ 177 w 54"/>
                <a:gd name="T19" fmla="*/ 38 h 40"/>
                <a:gd name="T20" fmla="*/ 167 w 54"/>
                <a:gd name="T21" fmla="*/ 51 h 40"/>
                <a:gd name="T22" fmla="*/ 148 w 54"/>
                <a:gd name="T23" fmla="*/ 59 h 40"/>
                <a:gd name="T24" fmla="*/ 122 w 54"/>
                <a:gd name="T25" fmla="*/ 61 h 40"/>
                <a:gd name="T26" fmla="*/ 93 w 54"/>
                <a:gd name="T27" fmla="*/ 60 h 40"/>
                <a:gd name="T28" fmla="*/ 62 w 54"/>
                <a:gd name="T29" fmla="*/ 49 h 40"/>
                <a:gd name="T30" fmla="*/ 33 w 54"/>
                <a:gd name="T31" fmla="*/ 32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2" name="Freeform 34">
              <a:extLst>
                <a:ext uri="{FF2B5EF4-FFF2-40B4-BE49-F238E27FC236}">
                  <a16:creationId xmlns:a16="http://schemas.microsoft.com/office/drawing/2014/main" id="{65FC1A17-04A5-40BC-A9EE-3289AE54E2D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3" name="Freeform 35">
              <a:extLst>
                <a:ext uri="{FF2B5EF4-FFF2-40B4-BE49-F238E27FC236}">
                  <a16:creationId xmlns:a16="http://schemas.microsoft.com/office/drawing/2014/main" id="{DF9CEE20-70FB-485B-B6EE-F765D209136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4" name="Freeform 36">
              <a:extLst>
                <a:ext uri="{FF2B5EF4-FFF2-40B4-BE49-F238E27FC236}">
                  <a16:creationId xmlns:a16="http://schemas.microsoft.com/office/drawing/2014/main" id="{00AC9E1B-AD93-403A-90A5-DF44B793536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5" name="Freeform 37">
              <a:extLst>
                <a:ext uri="{FF2B5EF4-FFF2-40B4-BE49-F238E27FC236}">
                  <a16:creationId xmlns:a16="http://schemas.microsoft.com/office/drawing/2014/main" id="{4D313618-49F0-4CD1-BD00-B01E453B38A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6" name="Freeform 38">
              <a:extLst>
                <a:ext uri="{FF2B5EF4-FFF2-40B4-BE49-F238E27FC236}">
                  <a16:creationId xmlns:a16="http://schemas.microsoft.com/office/drawing/2014/main" id="{5C2102C0-BFA0-444D-BF4F-08D4D185528F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31 h 237"/>
                <a:gd name="T4" fmla="*/ 16 w 257"/>
                <a:gd name="T5" fmla="*/ 62 h 237"/>
                <a:gd name="T6" fmla="*/ 36 w 257"/>
                <a:gd name="T7" fmla="*/ 93 h 237"/>
                <a:gd name="T8" fmla="*/ 64 w 257"/>
                <a:gd name="T9" fmla="*/ 120 h 237"/>
                <a:gd name="T10" fmla="*/ 104 w 257"/>
                <a:gd name="T11" fmla="*/ 145 h 237"/>
                <a:gd name="T12" fmla="*/ 154 w 257"/>
                <a:gd name="T13" fmla="*/ 172 h 237"/>
                <a:gd name="T14" fmla="*/ 218 w 257"/>
                <a:gd name="T15" fmla="*/ 196 h 237"/>
                <a:gd name="T16" fmla="*/ 292 w 257"/>
                <a:gd name="T17" fmla="*/ 217 h 237"/>
                <a:gd name="T18" fmla="*/ 387 w 257"/>
                <a:gd name="T19" fmla="*/ 237 h 237"/>
                <a:gd name="T20" fmla="*/ 494 w 257"/>
                <a:gd name="T21" fmla="*/ 253 h 237"/>
                <a:gd name="T22" fmla="*/ 609 w 257"/>
                <a:gd name="T23" fmla="*/ 267 h 237"/>
                <a:gd name="T24" fmla="*/ 751 w 257"/>
                <a:gd name="T25" fmla="*/ 279 h 237"/>
                <a:gd name="T26" fmla="*/ 905 w 257"/>
                <a:gd name="T27" fmla="*/ 285 h 237"/>
                <a:gd name="T28" fmla="*/ 1082 w 257"/>
                <a:gd name="T29" fmla="*/ 289 h 237"/>
                <a:gd name="T30" fmla="*/ 1264 w 257"/>
                <a:gd name="T31" fmla="*/ 288 h 237"/>
                <a:gd name="T32" fmla="*/ 1478 w 257"/>
                <a:gd name="T33" fmla="*/ 283 h 237"/>
                <a:gd name="T34" fmla="*/ 1290 w 257"/>
                <a:gd name="T35" fmla="*/ 277 h 237"/>
                <a:gd name="T36" fmla="*/ 1120 w 257"/>
                <a:gd name="T37" fmla="*/ 268 h 237"/>
                <a:gd name="T38" fmla="*/ 978 w 257"/>
                <a:gd name="T39" fmla="*/ 258 h 237"/>
                <a:gd name="T40" fmla="*/ 851 w 257"/>
                <a:gd name="T41" fmla="*/ 249 h 237"/>
                <a:gd name="T42" fmla="*/ 736 w 257"/>
                <a:gd name="T43" fmla="*/ 236 h 237"/>
                <a:gd name="T44" fmla="*/ 645 w 257"/>
                <a:gd name="T45" fmla="*/ 222 h 237"/>
                <a:gd name="T46" fmla="*/ 560 w 257"/>
                <a:gd name="T47" fmla="*/ 207 h 237"/>
                <a:gd name="T48" fmla="*/ 482 w 257"/>
                <a:gd name="T49" fmla="*/ 189 h 237"/>
                <a:gd name="T50" fmla="*/ 411 w 257"/>
                <a:gd name="T51" fmla="*/ 172 h 237"/>
                <a:gd name="T52" fmla="*/ 353 w 257"/>
                <a:gd name="T53" fmla="*/ 152 h 237"/>
                <a:gd name="T54" fmla="*/ 303 w 257"/>
                <a:gd name="T55" fmla="*/ 131 h 237"/>
                <a:gd name="T56" fmla="*/ 249 w 257"/>
                <a:gd name="T57" fmla="*/ 106 h 237"/>
                <a:gd name="T58" fmla="*/ 190 w 257"/>
                <a:gd name="T59" fmla="*/ 84 h 237"/>
                <a:gd name="T60" fmla="*/ 133 w 257"/>
                <a:gd name="T61" fmla="*/ 59 h 237"/>
                <a:gd name="T62" fmla="*/ 67 w 257"/>
                <a:gd name="T63" fmla="*/ 30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7" name="Freeform 39">
              <a:extLst>
                <a:ext uri="{FF2B5EF4-FFF2-40B4-BE49-F238E27FC236}">
                  <a16:creationId xmlns:a16="http://schemas.microsoft.com/office/drawing/2014/main" id="{A149ACFC-A156-4A19-8AE6-F509C822E282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62 w 124"/>
                <a:gd name="T1" fmla="*/ 0 h 110"/>
                <a:gd name="T2" fmla="*/ 739 w 124"/>
                <a:gd name="T3" fmla="*/ 141 h 110"/>
                <a:gd name="T4" fmla="*/ 718 w 124"/>
                <a:gd name="T5" fmla="*/ 140 h 110"/>
                <a:gd name="T6" fmla="*/ 638 w 124"/>
                <a:gd name="T7" fmla="*/ 137 h 110"/>
                <a:gd name="T8" fmla="*/ 533 w 124"/>
                <a:gd name="T9" fmla="*/ 133 h 110"/>
                <a:gd name="T10" fmla="*/ 408 w 124"/>
                <a:gd name="T11" fmla="*/ 130 h 110"/>
                <a:gd name="T12" fmla="*/ 268 w 124"/>
                <a:gd name="T13" fmla="*/ 127 h 110"/>
                <a:gd name="T14" fmla="*/ 152 w 124"/>
                <a:gd name="T15" fmla="*/ 128 h 110"/>
                <a:gd name="T16" fmla="*/ 54 w 124"/>
                <a:gd name="T17" fmla="*/ 134 h 110"/>
                <a:gd name="T18" fmla="*/ 0 w 124"/>
                <a:gd name="T19" fmla="*/ 143 h 110"/>
                <a:gd name="T20" fmla="*/ 22 w 124"/>
                <a:gd name="T21" fmla="*/ 128 h 110"/>
                <a:gd name="T22" fmla="*/ 48 w 124"/>
                <a:gd name="T23" fmla="*/ 116 h 110"/>
                <a:gd name="T24" fmla="*/ 98 w 124"/>
                <a:gd name="T25" fmla="*/ 107 h 110"/>
                <a:gd name="T26" fmla="*/ 152 w 124"/>
                <a:gd name="T27" fmla="*/ 99 h 110"/>
                <a:gd name="T28" fmla="*/ 215 w 124"/>
                <a:gd name="T29" fmla="*/ 94 h 110"/>
                <a:gd name="T30" fmla="*/ 279 w 124"/>
                <a:gd name="T31" fmla="*/ 93 h 110"/>
                <a:gd name="T32" fmla="*/ 350 w 124"/>
                <a:gd name="T33" fmla="*/ 93 h 110"/>
                <a:gd name="T34" fmla="*/ 430 w 124"/>
                <a:gd name="T35" fmla="*/ 97 h 110"/>
                <a:gd name="T36" fmla="*/ 435 w 124"/>
                <a:gd name="T37" fmla="*/ 93 h 110"/>
                <a:gd name="T38" fmla="*/ 418 w 124"/>
                <a:gd name="T39" fmla="*/ 74 h 110"/>
                <a:gd name="T40" fmla="*/ 399 w 124"/>
                <a:gd name="T41" fmla="*/ 50 h 110"/>
                <a:gd name="T42" fmla="*/ 391 w 124"/>
                <a:gd name="T43" fmla="*/ 39 h 110"/>
                <a:gd name="T44" fmla="*/ 376 w 124"/>
                <a:gd name="T45" fmla="*/ 39 h 110"/>
                <a:gd name="T46" fmla="*/ 361 w 124"/>
                <a:gd name="T47" fmla="*/ 37 h 110"/>
                <a:gd name="T48" fmla="*/ 350 w 124"/>
                <a:gd name="T49" fmla="*/ 32 h 110"/>
                <a:gd name="T50" fmla="*/ 343 w 124"/>
                <a:gd name="T51" fmla="*/ 29 h 110"/>
                <a:gd name="T52" fmla="*/ 343 w 124"/>
                <a:gd name="T53" fmla="*/ 25 h 110"/>
                <a:gd name="T54" fmla="*/ 350 w 124"/>
                <a:gd name="T55" fmla="*/ 20 h 110"/>
                <a:gd name="T56" fmla="*/ 396 w 124"/>
                <a:gd name="T57" fmla="*/ 8 h 110"/>
                <a:gd name="T58" fmla="*/ 462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8" name="Freeform 40">
              <a:extLst>
                <a:ext uri="{FF2B5EF4-FFF2-40B4-BE49-F238E27FC236}">
                  <a16:creationId xmlns:a16="http://schemas.microsoft.com/office/drawing/2014/main" id="{6DA40867-C9AE-48AD-9EEF-E56858B04041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30 w 109"/>
                <a:gd name="T3" fmla="*/ 1 h 156"/>
                <a:gd name="T4" fmla="*/ 105 w 109"/>
                <a:gd name="T5" fmla="*/ 5 h 156"/>
                <a:gd name="T6" fmla="*/ 220 w 109"/>
                <a:gd name="T7" fmla="*/ 12 h 156"/>
                <a:gd name="T8" fmla="*/ 349 w 109"/>
                <a:gd name="T9" fmla="*/ 30 h 156"/>
                <a:gd name="T10" fmla="*/ 471 w 109"/>
                <a:gd name="T11" fmla="*/ 50 h 156"/>
                <a:gd name="T12" fmla="*/ 577 w 109"/>
                <a:gd name="T13" fmla="*/ 83 h 156"/>
                <a:gd name="T14" fmla="*/ 642 w 109"/>
                <a:gd name="T15" fmla="*/ 126 h 156"/>
                <a:gd name="T16" fmla="*/ 655 w 109"/>
                <a:gd name="T17" fmla="*/ 181 h 156"/>
                <a:gd name="T18" fmla="*/ 635 w 109"/>
                <a:gd name="T19" fmla="*/ 181 h 156"/>
                <a:gd name="T20" fmla="*/ 599 w 109"/>
                <a:gd name="T21" fmla="*/ 181 h 156"/>
                <a:gd name="T22" fmla="*/ 558 w 109"/>
                <a:gd name="T23" fmla="*/ 181 h 156"/>
                <a:gd name="T24" fmla="*/ 522 w 109"/>
                <a:gd name="T25" fmla="*/ 178 h 156"/>
                <a:gd name="T26" fmla="*/ 486 w 109"/>
                <a:gd name="T27" fmla="*/ 177 h 156"/>
                <a:gd name="T28" fmla="*/ 445 w 109"/>
                <a:gd name="T29" fmla="*/ 174 h 156"/>
                <a:gd name="T30" fmla="*/ 396 w 109"/>
                <a:gd name="T31" fmla="*/ 169 h 156"/>
                <a:gd name="T32" fmla="*/ 349 w 109"/>
                <a:gd name="T33" fmla="*/ 163 h 156"/>
                <a:gd name="T34" fmla="*/ 317 w 109"/>
                <a:gd name="T35" fmla="*/ 146 h 156"/>
                <a:gd name="T36" fmla="*/ 317 w 109"/>
                <a:gd name="T37" fmla="*/ 129 h 156"/>
                <a:gd name="T38" fmla="*/ 339 w 109"/>
                <a:gd name="T39" fmla="*/ 113 h 156"/>
                <a:gd name="T40" fmla="*/ 359 w 109"/>
                <a:gd name="T41" fmla="*/ 92 h 156"/>
                <a:gd name="T42" fmla="*/ 339 w 109"/>
                <a:gd name="T43" fmla="*/ 74 h 156"/>
                <a:gd name="T44" fmla="*/ 291 w 109"/>
                <a:gd name="T45" fmla="*/ 49 h 156"/>
                <a:gd name="T46" fmla="*/ 189 w 109"/>
                <a:gd name="T47" fmla="*/ 29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9" name="Freeform 41">
              <a:extLst>
                <a:ext uri="{FF2B5EF4-FFF2-40B4-BE49-F238E27FC236}">
                  <a16:creationId xmlns:a16="http://schemas.microsoft.com/office/drawing/2014/main" id="{F85FEABD-C047-430E-8538-865BCF529B06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89 w 46"/>
                <a:gd name="T1" fmla="*/ 0 h 94"/>
                <a:gd name="T2" fmla="*/ 120 w 46"/>
                <a:gd name="T3" fmla="*/ 44 h 94"/>
                <a:gd name="T4" fmla="*/ 89 w 46"/>
                <a:gd name="T5" fmla="*/ 74 h 94"/>
                <a:gd name="T6" fmla="*/ 66 w 46"/>
                <a:gd name="T7" fmla="*/ 97 h 94"/>
                <a:gd name="T8" fmla="*/ 0 w 46"/>
                <a:gd name="T9" fmla="*/ 112 h 94"/>
                <a:gd name="T10" fmla="*/ 73 w 46"/>
                <a:gd name="T11" fmla="*/ 106 h 94"/>
                <a:gd name="T12" fmla="*/ 140 w 46"/>
                <a:gd name="T13" fmla="*/ 98 h 94"/>
                <a:gd name="T14" fmla="*/ 191 w 46"/>
                <a:gd name="T15" fmla="*/ 82 h 94"/>
                <a:gd name="T16" fmla="*/ 240 w 46"/>
                <a:gd name="T17" fmla="*/ 69 h 94"/>
                <a:gd name="T18" fmla="*/ 272 w 46"/>
                <a:gd name="T19" fmla="*/ 53 h 94"/>
                <a:gd name="T20" fmla="*/ 276 w 46"/>
                <a:gd name="T21" fmla="*/ 36 h 94"/>
                <a:gd name="T22" fmla="*/ 255 w 46"/>
                <a:gd name="T23" fmla="*/ 15 h 94"/>
                <a:gd name="T24" fmla="*/ 189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50" name="Freeform 42">
              <a:extLst>
                <a:ext uri="{FF2B5EF4-FFF2-40B4-BE49-F238E27FC236}">
                  <a16:creationId xmlns:a16="http://schemas.microsoft.com/office/drawing/2014/main" id="{2935D6A6-87B0-4A29-8ECE-929D9772F63A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6 w 54"/>
                <a:gd name="T5" fmla="*/ 3 h 40"/>
                <a:gd name="T6" fmla="*/ 73 w 54"/>
                <a:gd name="T7" fmla="*/ 8 h 40"/>
                <a:gd name="T8" fmla="*/ 116 w 54"/>
                <a:gd name="T9" fmla="*/ 12 h 40"/>
                <a:gd name="T10" fmla="*/ 164 w 54"/>
                <a:gd name="T11" fmla="*/ 15 h 40"/>
                <a:gd name="T12" fmla="*/ 215 w 54"/>
                <a:gd name="T13" fmla="*/ 17 h 40"/>
                <a:gd name="T14" fmla="*/ 256 w 54"/>
                <a:gd name="T15" fmla="*/ 18 h 40"/>
                <a:gd name="T16" fmla="*/ 304 w 54"/>
                <a:gd name="T17" fmla="*/ 16 h 40"/>
                <a:gd name="T18" fmla="*/ 300 w 54"/>
                <a:gd name="T19" fmla="*/ 31 h 40"/>
                <a:gd name="T20" fmla="*/ 283 w 54"/>
                <a:gd name="T21" fmla="*/ 39 h 40"/>
                <a:gd name="T22" fmla="*/ 249 w 54"/>
                <a:gd name="T23" fmla="*/ 44 h 40"/>
                <a:gd name="T24" fmla="*/ 207 w 54"/>
                <a:gd name="T25" fmla="*/ 46 h 40"/>
                <a:gd name="T26" fmla="*/ 155 w 54"/>
                <a:gd name="T27" fmla="*/ 45 h 40"/>
                <a:gd name="T28" fmla="*/ 105 w 54"/>
                <a:gd name="T29" fmla="*/ 38 h 40"/>
                <a:gd name="T30" fmla="*/ 55 w 54"/>
                <a:gd name="T31" fmla="*/ 26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51" name="Freeform 43">
              <a:extLst>
                <a:ext uri="{FF2B5EF4-FFF2-40B4-BE49-F238E27FC236}">
                  <a16:creationId xmlns:a16="http://schemas.microsoft.com/office/drawing/2014/main" id="{EF4E47DF-0F70-46B4-BA82-8181B429DDB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52" name="Freeform 44">
              <a:extLst>
                <a:ext uri="{FF2B5EF4-FFF2-40B4-BE49-F238E27FC236}">
                  <a16:creationId xmlns:a16="http://schemas.microsoft.com/office/drawing/2014/main" id="{462E070A-935D-475E-B87C-091BD7869732}"/>
                </a:ext>
              </a:extLst>
            </p:cNvPr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98 w 596"/>
                <a:gd name="T1" fmla="*/ 441 h 666"/>
                <a:gd name="T2" fmla="*/ 36 w 596"/>
                <a:gd name="T3" fmla="*/ 408 h 666"/>
                <a:gd name="T4" fmla="*/ 0 w 596"/>
                <a:gd name="T5" fmla="*/ 345 h 666"/>
                <a:gd name="T6" fmla="*/ 22 w 596"/>
                <a:gd name="T7" fmla="*/ 266 h 666"/>
                <a:gd name="T8" fmla="*/ 152 w 596"/>
                <a:gd name="T9" fmla="*/ 181 h 666"/>
                <a:gd name="T10" fmla="*/ 415 w 596"/>
                <a:gd name="T11" fmla="*/ 102 h 666"/>
                <a:gd name="T12" fmla="*/ 857 w 596"/>
                <a:gd name="T13" fmla="*/ 37 h 666"/>
                <a:gd name="T14" fmla="*/ 1487 w 596"/>
                <a:gd name="T15" fmla="*/ 2 h 666"/>
                <a:gd name="T16" fmla="*/ 2293 w 596"/>
                <a:gd name="T17" fmla="*/ 9 h 666"/>
                <a:gd name="T18" fmla="*/ 2917 w 596"/>
                <a:gd name="T19" fmla="*/ 80 h 666"/>
                <a:gd name="T20" fmla="*/ 3339 w 596"/>
                <a:gd name="T21" fmla="*/ 197 h 666"/>
                <a:gd name="T22" fmla="*/ 3560 w 596"/>
                <a:gd name="T23" fmla="*/ 340 h 666"/>
                <a:gd name="T24" fmla="*/ 3587 w 596"/>
                <a:gd name="T25" fmla="*/ 488 h 666"/>
                <a:gd name="T26" fmla="*/ 3414 w 596"/>
                <a:gd name="T27" fmla="*/ 627 h 666"/>
                <a:gd name="T28" fmla="*/ 3055 w 596"/>
                <a:gd name="T29" fmla="*/ 734 h 666"/>
                <a:gd name="T30" fmla="*/ 2513 w 596"/>
                <a:gd name="T31" fmla="*/ 792 h 666"/>
                <a:gd name="T32" fmla="*/ 2345 w 596"/>
                <a:gd name="T33" fmla="*/ 787 h 666"/>
                <a:gd name="T34" fmla="*/ 2659 w 596"/>
                <a:gd name="T35" fmla="*/ 738 h 666"/>
                <a:gd name="T36" fmla="*/ 2904 w 596"/>
                <a:gd name="T37" fmla="*/ 649 h 666"/>
                <a:gd name="T38" fmla="*/ 3072 w 596"/>
                <a:gd name="T39" fmla="*/ 542 h 666"/>
                <a:gd name="T40" fmla="*/ 3132 w 596"/>
                <a:gd name="T41" fmla="*/ 424 h 666"/>
                <a:gd name="T42" fmla="*/ 3096 w 596"/>
                <a:gd name="T43" fmla="*/ 308 h 666"/>
                <a:gd name="T44" fmla="*/ 2921 w 596"/>
                <a:gd name="T45" fmla="*/ 208 h 666"/>
                <a:gd name="T46" fmla="*/ 2609 w 596"/>
                <a:gd name="T47" fmla="*/ 134 h 666"/>
                <a:gd name="T48" fmla="*/ 2056 w 596"/>
                <a:gd name="T49" fmla="*/ 88 h 666"/>
                <a:gd name="T50" fmla="*/ 1483 w 596"/>
                <a:gd name="T51" fmla="*/ 73 h 666"/>
                <a:gd name="T52" fmla="*/ 1050 w 596"/>
                <a:gd name="T53" fmla="*/ 83 h 666"/>
                <a:gd name="T54" fmla="*/ 730 w 596"/>
                <a:gd name="T55" fmla="*/ 119 h 666"/>
                <a:gd name="T56" fmla="*/ 505 w 596"/>
                <a:gd name="T57" fmla="*/ 178 h 666"/>
                <a:gd name="T58" fmla="*/ 344 w 596"/>
                <a:gd name="T59" fmla="*/ 246 h 666"/>
                <a:gd name="T60" fmla="*/ 240 w 596"/>
                <a:gd name="T61" fmla="*/ 324 h 666"/>
                <a:gd name="T62" fmla="*/ 169 w 596"/>
                <a:gd name="T63" fmla="*/ 404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8237" name="Rectangle 45">
            <a:extLst>
              <a:ext uri="{FF2B5EF4-FFF2-40B4-BE49-F238E27FC236}">
                <a16:creationId xmlns:a16="http://schemas.microsoft.com/office/drawing/2014/main" id="{44B12BFF-B201-4AEA-A835-64509453F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90552" y="103188"/>
            <a:ext cx="10991849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8" name="Rectangle 46">
            <a:extLst>
              <a:ext uri="{FF2B5EF4-FFF2-40B4-BE49-F238E27FC236}">
                <a16:creationId xmlns:a16="http://schemas.microsoft.com/office/drawing/2014/main" id="{F5A9802A-51F5-4C92-8452-6C8966141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8239" name="Rectangle 47">
            <a:extLst>
              <a:ext uri="{FF2B5EF4-FFF2-40B4-BE49-F238E27FC236}">
                <a16:creationId xmlns:a16="http://schemas.microsoft.com/office/drawing/2014/main" id="{D7363DFA-D1BF-4F92-A615-86DFEA1046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240" name="Rectangle 48">
            <a:extLst>
              <a:ext uri="{FF2B5EF4-FFF2-40B4-BE49-F238E27FC236}">
                <a16:creationId xmlns:a16="http://schemas.microsoft.com/office/drawing/2014/main" id="{50D74DB1-2C83-4D4C-BB5F-CB4EB0D4FA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241" name="Rectangle 49">
            <a:extLst>
              <a:ext uri="{FF2B5EF4-FFF2-40B4-BE49-F238E27FC236}">
                <a16:creationId xmlns:a16="http://schemas.microsoft.com/office/drawing/2014/main" id="{373DAC8F-A911-450B-A021-906B839081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4875D38-0E89-42A6-83FA-1074B9DADD4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9023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ECD987-2815-4549-AE63-D55E27D0DA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0B0F0"/>
                </a:solidFill>
              </a:rPr>
              <a:t>Kavram Yanılgıları ve Kavram Yanılgılarının Giderilmesi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BDD3BD2-E1C2-48D3-9390-C95B207C0A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76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A468BCCD-0E18-4F57-B7B5-39BACD4282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3200">
                <a:latin typeface="Arial" panose="020B0604020202020204" pitchFamily="34" charset="0"/>
              </a:rPr>
              <a:t>KA</a:t>
            </a:r>
            <a:r>
              <a:rPr lang="tr-TR" altLang="tr-TR" sz="3200"/>
              <a:t> hazırlanırken izlenecek aşamalar: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EF0C902-C15E-4B17-B761-4366FF28B9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sz="2000">
                <a:latin typeface="Arial" panose="020B0604020202020204" pitchFamily="34" charset="0"/>
              </a:rPr>
              <a:t>Öğretmen derste işlenecek </a:t>
            </a:r>
            <a:r>
              <a:rPr lang="tr-TR" altLang="tr-TR" sz="2000">
                <a:solidFill>
                  <a:srgbClr val="FF0000"/>
                </a:solidFill>
                <a:latin typeface="Arial" panose="020B0604020202020204" pitchFamily="34" charset="0"/>
              </a:rPr>
              <a:t>bir konuya merkez oluşturacak bir kavramı ya da cümleyi </a:t>
            </a:r>
            <a:r>
              <a:rPr lang="tr-TR" altLang="tr-TR" sz="2000">
                <a:latin typeface="Arial" panose="020B0604020202020204" pitchFamily="34" charset="0"/>
              </a:rPr>
              <a:t>tahtaya yazar (Ör. Maddenin halleri)</a:t>
            </a:r>
          </a:p>
          <a:p>
            <a:r>
              <a:rPr lang="tr-TR" altLang="tr-TR" sz="2000">
                <a:latin typeface="Arial" panose="020B0604020202020204" pitchFamily="34" charset="0"/>
              </a:rPr>
              <a:t>Öğrencilerin </a:t>
            </a:r>
            <a:r>
              <a:rPr lang="tr-TR" altLang="tr-TR" sz="2000">
                <a:solidFill>
                  <a:srgbClr val="FF0000"/>
                </a:solidFill>
                <a:latin typeface="Arial" panose="020B0604020202020204" pitchFamily="34" charset="0"/>
              </a:rPr>
              <a:t>bu kavramla ilgili sözcük </a:t>
            </a:r>
            <a:r>
              <a:rPr lang="tr-TR" altLang="tr-TR" sz="2000">
                <a:latin typeface="Arial" panose="020B0604020202020204" pitchFamily="34" charset="0"/>
              </a:rPr>
              <a:t>bulmaları istenir ve bu kavramlar tahtaya yazılır (uçucu, yoğun, sıkıştırılabilir..)</a:t>
            </a:r>
          </a:p>
          <a:p>
            <a:r>
              <a:rPr lang="tr-TR" altLang="tr-TR" sz="2000">
                <a:latin typeface="Arial" panose="020B0604020202020204" pitchFamily="34" charset="0"/>
              </a:rPr>
              <a:t>Öğrenciler bu sözcükleri </a:t>
            </a:r>
            <a:r>
              <a:rPr lang="tr-TR" altLang="tr-TR" sz="2000">
                <a:solidFill>
                  <a:srgbClr val="FF0000"/>
                </a:solidFill>
                <a:latin typeface="Arial" panose="020B0604020202020204" pitchFamily="34" charset="0"/>
              </a:rPr>
              <a:t>anlam ve ilişkilerine göre gruplar</a:t>
            </a:r>
            <a:r>
              <a:rPr lang="tr-TR" altLang="tr-TR" sz="2000">
                <a:latin typeface="Arial" panose="020B0604020202020204" pitchFamily="34" charset="0"/>
              </a:rPr>
              <a:t>. Her kümenin en az bir sözcük içermesi gerektiği hatırlatılır.</a:t>
            </a:r>
          </a:p>
          <a:p>
            <a:r>
              <a:rPr lang="tr-TR" altLang="tr-TR" sz="2000">
                <a:latin typeface="Arial" panose="020B0604020202020204" pitchFamily="34" charset="0"/>
              </a:rPr>
              <a:t>Sözcük öbekleri belirlenip tahtaya yazıldıktan sonra öğrencilerden </a:t>
            </a:r>
            <a:r>
              <a:rPr lang="tr-TR" altLang="tr-TR" sz="2000">
                <a:solidFill>
                  <a:srgbClr val="FF0000"/>
                </a:solidFill>
                <a:latin typeface="Arial" panose="020B0604020202020204" pitchFamily="34" charset="0"/>
              </a:rPr>
              <a:t>her gruba bir ad bulma</a:t>
            </a:r>
            <a:r>
              <a:rPr lang="tr-TR" altLang="tr-TR" sz="2000">
                <a:latin typeface="Arial" panose="020B0604020202020204" pitchFamily="34" charset="0"/>
              </a:rPr>
              <a:t>ları istenir. Küme adları tartışıldıktan sonra çizelge oluşturulur.</a:t>
            </a:r>
          </a:p>
          <a:p>
            <a:r>
              <a:rPr lang="tr-TR" altLang="tr-TR" sz="2000">
                <a:latin typeface="Arial" panose="020B0604020202020204" pitchFamily="34" charset="0"/>
              </a:rPr>
              <a:t>Sözcüklerin bir kısmı oluşturulan kümelerden hiç birine tam uymayabilir. Bu sözcükler tablonun altına gruplamadan sıralanabilir. Gruplama ve kümeye ad bulma etkinliği sürdürülerek daha geniş bir tablo yapılabilir.</a:t>
            </a:r>
          </a:p>
          <a:p>
            <a:endParaRPr lang="tr-TR" altLang="tr-TR" sz="2000">
              <a:latin typeface="Arial" panose="020B0604020202020204" pitchFamily="34" charset="0"/>
            </a:endParaRPr>
          </a:p>
          <a:p>
            <a:endParaRPr lang="tr-TR" altLang="tr-TR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16F15E66-996F-47AA-8E0B-CF1BB571D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6914" y="838200"/>
            <a:ext cx="8243887" cy="579438"/>
          </a:xfrm>
        </p:spPr>
        <p:txBody>
          <a:bodyPr/>
          <a:lstStyle/>
          <a:p>
            <a:pPr>
              <a:defRPr/>
            </a:pPr>
            <a:r>
              <a:rPr lang="tr-TR" altLang="tr-TR" sz="3200">
                <a:latin typeface="Arial" panose="020B0604020202020204" pitchFamily="34" charset="0"/>
              </a:rPr>
              <a:t>Maddenin halleri ile ilgili </a:t>
            </a:r>
            <a:r>
              <a:rPr lang="ja-JP" altLang="tr-TR" sz="3200" u="sng">
                <a:latin typeface="Arial" panose="020B0604020202020204" pitchFamily="34" charset="0"/>
              </a:rPr>
              <a:t>“</a:t>
            </a:r>
            <a:r>
              <a:rPr lang="tr-TR" altLang="ja-JP" sz="3200" u="sng">
                <a:latin typeface="Arial" panose="020B0604020202020204" pitchFamily="34" charset="0"/>
              </a:rPr>
              <a:t>Kavram Ağı</a:t>
            </a:r>
            <a:r>
              <a:rPr lang="ja-JP" altLang="tr-TR" sz="3200" u="sng">
                <a:latin typeface="Arial" panose="020B0604020202020204" pitchFamily="34" charset="0"/>
              </a:rPr>
              <a:t>”</a:t>
            </a:r>
            <a:r>
              <a:rPr lang="tr-TR" altLang="ja-JP" sz="3200">
                <a:latin typeface="Arial" panose="020B0604020202020204" pitchFamily="34" charset="0"/>
              </a:rPr>
              <a:t> örneği</a:t>
            </a:r>
            <a:endParaRPr lang="tr-TR" altLang="tr-TR" sz="3200">
              <a:latin typeface="Arial" panose="020B0604020202020204" pitchFamily="34" charset="0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9E849D2-AFFF-41B7-AD7F-B4BDDFAD9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tr-TR"/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B461113A-04C6-49CB-B612-516986756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177" y="1752599"/>
            <a:ext cx="8693624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7A442FCA-68A6-4F15-8D15-89A4BCCEE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66914" y="838200"/>
            <a:ext cx="8243887" cy="579438"/>
          </a:xfrm>
        </p:spPr>
        <p:txBody>
          <a:bodyPr/>
          <a:lstStyle/>
          <a:p>
            <a:pPr>
              <a:defRPr/>
            </a:pPr>
            <a:r>
              <a:rPr lang="tr-TR" altLang="tr-TR" sz="3200">
                <a:latin typeface="Arial" panose="020B0604020202020204" pitchFamily="34" charset="0"/>
              </a:rPr>
              <a:t>Dolaşım sistemi ile ilgili </a:t>
            </a:r>
            <a:r>
              <a:rPr lang="ja-JP" altLang="tr-TR" sz="3200">
                <a:latin typeface="Arial" panose="020B0604020202020204" pitchFamily="34" charset="0"/>
              </a:rPr>
              <a:t>“</a:t>
            </a:r>
            <a:r>
              <a:rPr lang="tr-TR" altLang="ja-JP" sz="3200" u="sng">
                <a:latin typeface="Arial" panose="020B0604020202020204" pitchFamily="34" charset="0"/>
              </a:rPr>
              <a:t>Kavram Ağı</a:t>
            </a:r>
            <a:r>
              <a:rPr lang="ja-JP" altLang="tr-TR" sz="3200" u="sng">
                <a:latin typeface="Arial" panose="020B0604020202020204" pitchFamily="34" charset="0"/>
              </a:rPr>
              <a:t>”</a:t>
            </a:r>
            <a:r>
              <a:rPr lang="tr-TR" altLang="ja-JP" sz="3200">
                <a:latin typeface="Arial" panose="020B0604020202020204" pitchFamily="34" charset="0"/>
              </a:rPr>
              <a:t> örneği</a:t>
            </a:r>
            <a:endParaRPr lang="tr-TR" altLang="tr-TR" sz="3200">
              <a:latin typeface="Arial" panose="020B0604020202020204" pitchFamily="34" charset="0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6CBD0DE-35E1-4E6C-84FF-80578D187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tr-TR"/>
          </a:p>
        </p:txBody>
      </p:sp>
      <p:pic>
        <p:nvPicPr>
          <p:cNvPr id="27652" name="Picture 5">
            <a:extLst>
              <a:ext uri="{FF2B5EF4-FFF2-40B4-BE49-F238E27FC236}">
                <a16:creationId xmlns:a16="http://schemas.microsoft.com/office/drawing/2014/main" id="{5ADEF6CE-72AC-42E1-97A7-44D704441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241" y="1676400"/>
            <a:ext cx="9444251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E669B751-9AD5-4AB8-A130-3D4B6DF97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609600"/>
            <a:ext cx="8243888" cy="655638"/>
          </a:xfrm>
        </p:spPr>
        <p:txBody>
          <a:bodyPr/>
          <a:lstStyle/>
          <a:p>
            <a:pPr>
              <a:defRPr/>
            </a:pPr>
            <a:r>
              <a:rPr lang="tr-TR" altLang="tr-TR" sz="3200">
                <a:latin typeface="Arial" panose="020B0604020202020204" pitchFamily="34" charset="0"/>
              </a:rPr>
              <a:t>Hücre ile ilgili </a:t>
            </a:r>
            <a:r>
              <a:rPr lang="ja-JP" altLang="tr-TR" sz="3200" u="sng">
                <a:latin typeface="Arial" panose="020B0604020202020204" pitchFamily="34" charset="0"/>
              </a:rPr>
              <a:t>“</a:t>
            </a:r>
            <a:r>
              <a:rPr lang="tr-TR" altLang="ja-JP" sz="3200" u="sng">
                <a:latin typeface="Arial" panose="020B0604020202020204" pitchFamily="34" charset="0"/>
              </a:rPr>
              <a:t>Kavram Ağı</a:t>
            </a:r>
            <a:r>
              <a:rPr lang="ja-JP" altLang="tr-TR" sz="3200" u="sng">
                <a:latin typeface="Arial" panose="020B0604020202020204" pitchFamily="34" charset="0"/>
              </a:rPr>
              <a:t>”</a:t>
            </a:r>
            <a:r>
              <a:rPr lang="tr-TR" altLang="ja-JP" sz="3200">
                <a:latin typeface="Arial" panose="020B0604020202020204" pitchFamily="34" charset="0"/>
              </a:rPr>
              <a:t> örneği</a:t>
            </a:r>
            <a:endParaRPr lang="tr-TR" altLang="tr-TR" sz="3200">
              <a:latin typeface="Arial" panose="020B0604020202020204" pitchFamily="34" charset="0"/>
            </a:endParaRPr>
          </a:p>
        </p:txBody>
      </p:sp>
      <p:sp>
        <p:nvSpPr>
          <p:cNvPr id="28675" name="2 İçerik Yer Tutucusu">
            <a:extLst>
              <a:ext uri="{FF2B5EF4-FFF2-40B4-BE49-F238E27FC236}">
                <a16:creationId xmlns:a16="http://schemas.microsoft.com/office/drawing/2014/main" id="{2B24B626-75EE-4226-BE7C-E6EDFCF8C9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Taşkın 139 KA örneği</a:t>
            </a:r>
          </a:p>
        </p:txBody>
      </p:sp>
      <p:sp>
        <p:nvSpPr>
          <p:cNvPr id="28676" name="3 Slayt Numarası Yer Tutucusu">
            <a:extLst>
              <a:ext uri="{FF2B5EF4-FFF2-40B4-BE49-F238E27FC236}">
                <a16:creationId xmlns:a16="http://schemas.microsoft.com/office/drawing/2014/main" id="{A862B4A8-1FA4-4339-8BAB-613D4E2BB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E960E62-539E-4BDC-A908-E5FE3FC1C66E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13</a:t>
            </a:fld>
            <a:endParaRPr lang="tr-TR" altLang="tr-TR" sz="1400">
              <a:solidFill>
                <a:srgbClr val="006699"/>
              </a:solidFill>
            </a:endParaRPr>
          </a:p>
        </p:txBody>
      </p:sp>
      <p:pic>
        <p:nvPicPr>
          <p:cNvPr id="28677" name="Picture 6">
            <a:extLst>
              <a:ext uri="{FF2B5EF4-FFF2-40B4-BE49-F238E27FC236}">
                <a16:creationId xmlns:a16="http://schemas.microsoft.com/office/drawing/2014/main" id="{A93B52EB-EE76-4C9A-879C-1717E4C12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00200"/>
            <a:ext cx="8229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DAFBF7EE-9915-4D97-BA75-4395C63FB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914" y="457200"/>
            <a:ext cx="8243887" cy="960438"/>
          </a:xfrm>
        </p:spPr>
        <p:txBody>
          <a:bodyPr/>
          <a:lstStyle/>
          <a:p>
            <a:pPr>
              <a:defRPr/>
            </a:pPr>
            <a:r>
              <a:rPr lang="tr-TR" altLang="tr-TR" sz="3600"/>
              <a:t>Kavram Haritası </a:t>
            </a:r>
          </a:p>
        </p:txBody>
      </p:sp>
      <p:sp>
        <p:nvSpPr>
          <p:cNvPr id="29699" name="2 İçerik Yer Tutucusu">
            <a:extLst>
              <a:ext uri="{FF2B5EF4-FFF2-40B4-BE49-F238E27FC236}">
                <a16:creationId xmlns:a16="http://schemas.microsoft.com/office/drawing/2014/main" id="{BC11B05A-15ED-4E21-89E5-7AE96D1541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51128" y="1828800"/>
            <a:ext cx="9280478" cy="4267200"/>
          </a:xfrm>
        </p:spPr>
        <p:txBody>
          <a:bodyPr/>
          <a:lstStyle/>
          <a:p>
            <a:r>
              <a:rPr lang="tr-TR" altLang="tr-TR" sz="2400" dirty="0"/>
              <a:t>Kavram haritaları ilk kez ABD</a:t>
            </a:r>
            <a:r>
              <a:rPr lang="ja-JP" altLang="tr-TR" sz="2400" dirty="0"/>
              <a:t>’</a:t>
            </a:r>
            <a:r>
              <a:rPr lang="tr-TR" altLang="ja-JP" sz="2400" dirty="0" err="1"/>
              <a:t>li</a:t>
            </a:r>
            <a:r>
              <a:rPr lang="tr-TR" altLang="ja-JP" sz="2400" dirty="0"/>
              <a:t> eğitimci Joseph D. </a:t>
            </a:r>
            <a:r>
              <a:rPr lang="tr-TR" altLang="ja-JP" sz="2400" dirty="0" err="1"/>
              <a:t>Novak</a:t>
            </a:r>
            <a:r>
              <a:rPr lang="tr-TR" altLang="ja-JP" sz="2400" dirty="0"/>
              <a:t> ve arkadaşlarınca geliştirilmiştir.</a:t>
            </a:r>
          </a:p>
          <a:p>
            <a:endParaRPr lang="tr-TR" altLang="tr-TR" sz="2400" dirty="0"/>
          </a:p>
          <a:p>
            <a:r>
              <a:rPr lang="tr-TR" altLang="tr-TR" sz="2400" dirty="0"/>
              <a:t>Kavram haritaları bir konuya ilişkin </a:t>
            </a:r>
            <a:r>
              <a:rPr lang="tr-TR" altLang="tr-TR" sz="2400" dirty="0">
                <a:solidFill>
                  <a:srgbClr val="CC3300"/>
                </a:solidFill>
              </a:rPr>
              <a:t>kavramlar ve bu kavramlar arasındaki ilişkilerin iki boyutlu olarak </a:t>
            </a:r>
            <a:r>
              <a:rPr lang="tr-TR" altLang="tr-TR" sz="2400" dirty="0" err="1">
                <a:solidFill>
                  <a:srgbClr val="CC3300"/>
                </a:solidFill>
              </a:rPr>
              <a:t>şematize</a:t>
            </a:r>
            <a:r>
              <a:rPr lang="tr-TR" altLang="tr-TR" sz="2400" dirty="0">
                <a:solidFill>
                  <a:srgbClr val="CC3300"/>
                </a:solidFill>
              </a:rPr>
              <a:t> edildiği</a:t>
            </a:r>
            <a:r>
              <a:rPr lang="tr-TR" altLang="tr-TR" sz="2400" dirty="0"/>
              <a:t> grafiksel çizelgelerdir.</a:t>
            </a:r>
          </a:p>
          <a:p>
            <a:endParaRPr lang="tr-TR" altLang="tr-TR" sz="2400" dirty="0"/>
          </a:p>
          <a:p>
            <a:r>
              <a:rPr lang="tr-TR" altLang="tr-TR" sz="2400" dirty="0"/>
              <a:t>Kavram haritaları öğrencilerin kavramlar arasındaki</a:t>
            </a:r>
            <a:r>
              <a:rPr lang="tr-TR" altLang="tr-TR" sz="2400" u="sng" dirty="0"/>
              <a:t> ilişkileri </a:t>
            </a:r>
            <a:r>
              <a:rPr lang="tr-TR" altLang="tr-TR" sz="2400" dirty="0"/>
              <a:t>görebilmesi ve bilgileri örgütlü biçimde öğrenebilmesi amacıyla kullanılır.</a:t>
            </a:r>
          </a:p>
        </p:txBody>
      </p:sp>
      <p:sp>
        <p:nvSpPr>
          <p:cNvPr id="29700" name="3 Slayt Numarası Yer Tutucusu">
            <a:extLst>
              <a:ext uri="{FF2B5EF4-FFF2-40B4-BE49-F238E27FC236}">
                <a16:creationId xmlns:a16="http://schemas.microsoft.com/office/drawing/2014/main" id="{4500C1EA-D097-44FD-B44C-79DC1984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C6D6BB15-B633-4A29-8EB1-EAB4BE6E96BC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14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2361CF13-B8E1-429D-8EE4-4D38D8EC1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056" y="157162"/>
            <a:ext cx="8243888" cy="960438"/>
          </a:xfrm>
        </p:spPr>
        <p:txBody>
          <a:bodyPr/>
          <a:lstStyle/>
          <a:p>
            <a:pPr>
              <a:defRPr/>
            </a:pPr>
            <a:r>
              <a:rPr lang="tr-TR" altLang="tr-TR" sz="3200" dirty="0"/>
              <a:t>Kavram Haritası Kullanmanın Yararları</a:t>
            </a:r>
          </a:p>
        </p:txBody>
      </p:sp>
      <p:sp>
        <p:nvSpPr>
          <p:cNvPr id="29699" name="2 İçerik Yer Tutucusu">
            <a:extLst>
              <a:ext uri="{FF2B5EF4-FFF2-40B4-BE49-F238E27FC236}">
                <a16:creationId xmlns:a16="http://schemas.microsoft.com/office/drawing/2014/main" id="{F9703C4C-5CDC-462D-9FA7-92ECA75F48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dirty="0"/>
              <a:t>Fen-teknoloji öğretiminde </a:t>
            </a:r>
            <a:r>
              <a:rPr lang="tr-TR" altLang="tr-TR" sz="2800" i="1" dirty="0">
                <a:solidFill>
                  <a:srgbClr val="FF0000"/>
                </a:solidFill>
              </a:rPr>
              <a:t>anlamlı öğrenme</a:t>
            </a:r>
            <a:r>
              <a:rPr lang="tr-TR" altLang="tr-TR" sz="2800" dirty="0"/>
              <a:t>yi sağlar.</a:t>
            </a:r>
          </a:p>
          <a:p>
            <a:endParaRPr lang="tr-TR" altLang="tr-TR" sz="2800" dirty="0"/>
          </a:p>
          <a:p>
            <a:r>
              <a:rPr lang="tr-TR" altLang="tr-TR" sz="2800" dirty="0"/>
              <a:t>Fikirlerin </a:t>
            </a:r>
            <a:r>
              <a:rPr lang="tr-TR" altLang="tr-TR" sz="2800" i="1" dirty="0">
                <a:solidFill>
                  <a:srgbClr val="FF0000"/>
                </a:solidFill>
              </a:rPr>
              <a:t>görsel sunum</a:t>
            </a:r>
            <a:r>
              <a:rPr lang="tr-TR" altLang="tr-TR" sz="2800" dirty="0"/>
              <a:t>unu sağlar.</a:t>
            </a:r>
          </a:p>
          <a:p>
            <a:endParaRPr lang="tr-TR" altLang="tr-TR" sz="2800" dirty="0"/>
          </a:p>
          <a:p>
            <a:r>
              <a:rPr lang="tr-TR" altLang="tr-TR" sz="2800" i="1" dirty="0">
                <a:solidFill>
                  <a:srgbClr val="FF0000"/>
                </a:solidFill>
              </a:rPr>
              <a:t>Bireysel farklılıklar</a:t>
            </a:r>
            <a:r>
              <a:rPr lang="tr-TR" altLang="tr-TR" sz="2800" dirty="0"/>
              <a:t>a hitap eder.</a:t>
            </a:r>
          </a:p>
          <a:p>
            <a:endParaRPr lang="tr-TR" altLang="tr-TR" sz="2800" dirty="0"/>
          </a:p>
          <a:p>
            <a:r>
              <a:rPr lang="tr-TR" altLang="tr-TR" sz="2800" dirty="0"/>
              <a:t>Bilgileri </a:t>
            </a:r>
            <a:r>
              <a:rPr lang="tr-TR" altLang="tr-TR" sz="2800" i="1" dirty="0">
                <a:solidFill>
                  <a:srgbClr val="FF0000"/>
                </a:solidFill>
              </a:rPr>
              <a:t>organize etme </a:t>
            </a:r>
            <a:r>
              <a:rPr lang="tr-TR" altLang="tr-TR" sz="2800" dirty="0"/>
              <a:t>ve kavramları </a:t>
            </a:r>
            <a:r>
              <a:rPr lang="tr-TR" altLang="tr-TR" sz="2800" i="1" dirty="0">
                <a:solidFill>
                  <a:srgbClr val="FF0000"/>
                </a:solidFill>
              </a:rPr>
              <a:t>sentez</a:t>
            </a:r>
            <a:r>
              <a:rPr lang="tr-TR" altLang="tr-TR" sz="2800" dirty="0"/>
              <a:t>lerle birleştirme yeteneğini geliştirir.</a:t>
            </a:r>
          </a:p>
        </p:txBody>
      </p:sp>
      <p:sp>
        <p:nvSpPr>
          <p:cNvPr id="30724" name="3 Slayt Numarası Yer Tutucusu">
            <a:extLst>
              <a:ext uri="{FF2B5EF4-FFF2-40B4-BE49-F238E27FC236}">
                <a16:creationId xmlns:a16="http://schemas.microsoft.com/office/drawing/2014/main" id="{3A89C959-B825-492A-A4CC-703E1407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2784C24C-4F9D-48FB-9816-CF59FD85F94A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15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25855159-C4E4-40B6-B432-2CF2C8BC9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914" y="103188"/>
            <a:ext cx="8243887" cy="277812"/>
          </a:xfrm>
        </p:spPr>
        <p:txBody>
          <a:bodyPr/>
          <a:lstStyle/>
          <a:p>
            <a:pPr>
              <a:defRPr/>
            </a:pPr>
            <a:endParaRPr lang="tr-TR" dirty="0">
              <a:ea typeface="+mj-ea"/>
              <a:cs typeface="+mj-cs"/>
            </a:endParaRPr>
          </a:p>
        </p:txBody>
      </p:sp>
      <p:sp>
        <p:nvSpPr>
          <p:cNvPr id="30723" name="2 İçerik Yer Tutucusu">
            <a:extLst>
              <a:ext uri="{FF2B5EF4-FFF2-40B4-BE49-F238E27FC236}">
                <a16:creationId xmlns:a16="http://schemas.microsoft.com/office/drawing/2014/main" id="{D38F099E-7211-449B-9DEB-FF4F496470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6979" y="914400"/>
            <a:ext cx="10167582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 çok değişik konu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öğretim aşaması ve not seviyesi için </a:t>
            </a:r>
            <a:r>
              <a:rPr lang="tr-TR" alt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uygundur.</a:t>
            </a:r>
          </a:p>
          <a:p>
            <a:pPr>
              <a:lnSpc>
                <a:spcPct val="80000"/>
              </a:lnSpc>
            </a:pPr>
            <a:endParaRPr lang="tr-TR" altLang="tr-TR" sz="2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Öğrenilmesi,öğretilmesi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kullanılması </a:t>
            </a:r>
            <a:r>
              <a:rPr lang="tr-TR" alt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kolaydır.</a:t>
            </a:r>
          </a:p>
          <a:p>
            <a:pPr>
              <a:lnSpc>
                <a:spcPct val="80000"/>
              </a:lnSpc>
            </a:pPr>
            <a:endParaRPr lang="tr-TR" altLang="tr-TR" sz="2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Kapsam oluşturulması ve bütünleştirilmesinin değerlendirilmesinde </a:t>
            </a:r>
            <a:r>
              <a:rPr lang="tr-TR" alt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kolaylıkla kullanılabilir.</a:t>
            </a:r>
          </a:p>
          <a:p>
            <a:pPr>
              <a:lnSpc>
                <a:spcPct val="80000"/>
              </a:lnSpc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Kavram </a:t>
            </a:r>
            <a:r>
              <a:rPr lang="tr-TR" alt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haritaları,öğrenci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merkezli,öğrenci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aktif yöntemlerdir ve öğrenciyle öğretmen tartışarak bir haritayı oluşturduklarında </a:t>
            </a:r>
            <a:r>
              <a:rPr lang="tr-TR" alt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öğretmen öğrenci etkileşimini</a:t>
            </a:r>
            <a:r>
              <a:rPr lang="tr-TR" alt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teşvik eder.</a:t>
            </a:r>
          </a:p>
          <a:p>
            <a:pPr>
              <a:lnSpc>
                <a:spcPct val="80000"/>
              </a:lnSpc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Kavramlar arasındaki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doğrusal</a:t>
            </a:r>
            <a:r>
              <a:rPr lang="tr-TR" altLang="tr-TR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ilişkileri 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tanımlamalarına yararlı bir alternatif oluşturulur. Bir sistem içindeki ilişkileri göstermesinde yararlı alternatiflerdir.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8" name="3 Slayt Numarası Yer Tutucusu">
            <a:extLst>
              <a:ext uri="{FF2B5EF4-FFF2-40B4-BE49-F238E27FC236}">
                <a16:creationId xmlns:a16="http://schemas.microsoft.com/office/drawing/2014/main" id="{185B2599-E450-46D8-953A-6E4F52599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F18121A-756C-4F86-8837-8CEDD8F023C0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16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D262897D-CFC9-415B-8C0D-32327033C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381000"/>
            <a:ext cx="8243888" cy="731838"/>
          </a:xfrm>
        </p:spPr>
        <p:txBody>
          <a:bodyPr/>
          <a:lstStyle/>
          <a:p>
            <a:pPr>
              <a:defRPr/>
            </a:pPr>
            <a:r>
              <a:rPr lang="tr-TR" altLang="tr-TR" sz="2800" b="1">
                <a:solidFill>
                  <a:srgbClr val="CC3300"/>
                </a:solidFill>
                <a:latin typeface="Arial" panose="020B0604020202020204" pitchFamily="34" charset="0"/>
              </a:rPr>
              <a:t>KH</a:t>
            </a:r>
            <a:r>
              <a:rPr lang="tr-TR" altLang="tr-TR" sz="2800" b="1">
                <a:solidFill>
                  <a:srgbClr val="CC3300"/>
                </a:solidFill>
              </a:rPr>
              <a:t> hazırlanırken izlenecek aşamalar:</a:t>
            </a:r>
          </a:p>
        </p:txBody>
      </p:sp>
      <p:sp>
        <p:nvSpPr>
          <p:cNvPr id="32771" name="2 İçerik Yer Tutucusu">
            <a:extLst>
              <a:ext uri="{FF2B5EF4-FFF2-40B4-BE49-F238E27FC236}">
                <a16:creationId xmlns:a16="http://schemas.microsoft.com/office/drawing/2014/main" id="{D7EC6DA4-41CC-4BBF-9934-D4F75232E6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3457" y="1600200"/>
            <a:ext cx="10153934" cy="4876800"/>
          </a:xfrm>
        </p:spPr>
        <p:txBody>
          <a:bodyPr/>
          <a:lstStyle/>
          <a:p>
            <a:r>
              <a:rPr lang="tr-TR" altLang="tr-TR" sz="2400" dirty="0"/>
              <a:t>Öğretilecek konunun </a:t>
            </a:r>
            <a:r>
              <a:rPr lang="tr-TR" altLang="tr-TR" sz="2400" dirty="0">
                <a:solidFill>
                  <a:srgbClr val="CC3300"/>
                </a:solidFill>
              </a:rPr>
              <a:t>tüm kavramları </a:t>
            </a:r>
            <a:r>
              <a:rPr lang="tr-TR" altLang="tr-TR" sz="2400" dirty="0"/>
              <a:t>tahtaya listelenir.</a:t>
            </a:r>
          </a:p>
          <a:p>
            <a:r>
              <a:rPr lang="tr-TR" altLang="tr-TR" sz="2400" dirty="0"/>
              <a:t>En genel kavram en üstte, eşit kavramlar aynı satırda ve diğerleri genellik derecelerine göre azalan sırada sıralanır.</a:t>
            </a:r>
          </a:p>
          <a:p>
            <a:r>
              <a:rPr lang="tr-TR" altLang="tr-TR" sz="2400" dirty="0"/>
              <a:t>Kavramlar </a:t>
            </a:r>
            <a:r>
              <a:rPr lang="tr-TR" altLang="tr-TR" sz="2400" dirty="0">
                <a:solidFill>
                  <a:srgbClr val="CC3300"/>
                </a:solidFill>
              </a:rPr>
              <a:t>kutu ya da yuvarlak</a:t>
            </a:r>
            <a:r>
              <a:rPr lang="tr-TR" altLang="tr-TR" sz="2400" dirty="0"/>
              <a:t> içine alınır.</a:t>
            </a:r>
          </a:p>
          <a:p>
            <a:r>
              <a:rPr lang="tr-TR" altLang="tr-TR" sz="2400" dirty="0"/>
              <a:t>İki kavram arasındaki ilişkiyi göstermek üzere harita üzerinde iki kutu bir </a:t>
            </a:r>
            <a:r>
              <a:rPr lang="tr-TR" altLang="tr-TR" sz="2400" dirty="0">
                <a:solidFill>
                  <a:srgbClr val="CC3300"/>
                </a:solidFill>
              </a:rPr>
              <a:t>çizgi ile birleştirilir </a:t>
            </a:r>
            <a:r>
              <a:rPr lang="tr-TR" altLang="tr-TR" sz="2400" dirty="0"/>
              <a:t>ve aradaki </a:t>
            </a:r>
            <a:r>
              <a:rPr lang="tr-TR" altLang="tr-TR" sz="2400" dirty="0">
                <a:solidFill>
                  <a:srgbClr val="CC3300"/>
                </a:solidFill>
              </a:rPr>
              <a:t>ilişki ifadesi </a:t>
            </a:r>
            <a:r>
              <a:rPr lang="tr-TR" altLang="tr-TR" sz="2400" dirty="0"/>
              <a:t>çizgi üzerine birkaç sözcük ile yazılır. İlişkiler kutu içerisine alınmaz. İlişkinin yönü önemli ise belirtilecek ilişki yönü ok ile gösterilir.</a:t>
            </a:r>
          </a:p>
        </p:txBody>
      </p:sp>
      <p:sp>
        <p:nvSpPr>
          <p:cNvPr id="32772" name="3 Slayt Numarası Yer Tutucusu">
            <a:extLst>
              <a:ext uri="{FF2B5EF4-FFF2-40B4-BE49-F238E27FC236}">
                <a16:creationId xmlns:a16="http://schemas.microsoft.com/office/drawing/2014/main" id="{C3E0666B-FA41-43BB-8398-16E469F7B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170C0D0E-AB38-4878-BC6C-3BEA317845CB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17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274A0EF8-C7CB-4306-B509-865A4D38D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609600"/>
            <a:ext cx="8243888" cy="655638"/>
          </a:xfrm>
        </p:spPr>
        <p:txBody>
          <a:bodyPr/>
          <a:lstStyle/>
          <a:p>
            <a:pPr>
              <a:defRPr/>
            </a:pPr>
            <a:r>
              <a:rPr lang="tr-TR" altLang="tr-TR" sz="3200">
                <a:latin typeface="Arial" panose="020B0604020202020204" pitchFamily="34" charset="0"/>
              </a:rPr>
              <a:t>Madde ile ilgili </a:t>
            </a:r>
            <a:r>
              <a:rPr lang="ja-JP" altLang="tr-TR" sz="3200">
                <a:latin typeface="Arial" panose="020B0604020202020204" pitchFamily="34" charset="0"/>
              </a:rPr>
              <a:t>“</a:t>
            </a:r>
            <a:r>
              <a:rPr lang="tr-TR" altLang="ja-JP" sz="3200" u="sng">
                <a:latin typeface="Arial" panose="020B0604020202020204" pitchFamily="34" charset="0"/>
              </a:rPr>
              <a:t>Kavram Haritası</a:t>
            </a:r>
            <a:r>
              <a:rPr lang="ja-JP" altLang="tr-TR" sz="3200">
                <a:latin typeface="Arial" panose="020B0604020202020204" pitchFamily="34" charset="0"/>
              </a:rPr>
              <a:t>”</a:t>
            </a:r>
            <a:r>
              <a:rPr lang="tr-TR" altLang="ja-JP" sz="3200">
                <a:latin typeface="Arial" panose="020B0604020202020204" pitchFamily="34" charset="0"/>
              </a:rPr>
              <a:t> Örneği</a:t>
            </a:r>
            <a:endParaRPr lang="tr-TR" altLang="tr-TR" sz="3200">
              <a:latin typeface="Arial" panose="020B0604020202020204" pitchFamily="34" charset="0"/>
            </a:endParaRPr>
          </a:p>
        </p:txBody>
      </p:sp>
      <p:sp>
        <p:nvSpPr>
          <p:cNvPr id="33795" name="2 İçerik Yer Tutucusu">
            <a:extLst>
              <a:ext uri="{FF2B5EF4-FFF2-40B4-BE49-F238E27FC236}">
                <a16:creationId xmlns:a16="http://schemas.microsoft.com/office/drawing/2014/main" id="{F201EA62-0385-43E3-A3A7-29AD4D349F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Çepni 96,97 KH örneği</a:t>
            </a:r>
          </a:p>
        </p:txBody>
      </p:sp>
      <p:sp>
        <p:nvSpPr>
          <p:cNvPr id="33796" name="3 Slayt Numarası Yer Tutucusu">
            <a:extLst>
              <a:ext uri="{FF2B5EF4-FFF2-40B4-BE49-F238E27FC236}">
                <a16:creationId xmlns:a16="http://schemas.microsoft.com/office/drawing/2014/main" id="{37C34552-16E8-48E3-A83D-3F5E6361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B7C38962-A1DC-4F85-A5E0-742E499824F2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18</a:t>
            </a:fld>
            <a:endParaRPr lang="tr-TR" altLang="tr-TR" sz="1400">
              <a:solidFill>
                <a:srgbClr val="006699"/>
              </a:solidFill>
            </a:endParaRPr>
          </a:p>
        </p:txBody>
      </p:sp>
      <p:pic>
        <p:nvPicPr>
          <p:cNvPr id="33797" name="Picture 6">
            <a:extLst>
              <a:ext uri="{FF2B5EF4-FFF2-40B4-BE49-F238E27FC236}">
                <a16:creationId xmlns:a16="http://schemas.microsoft.com/office/drawing/2014/main" id="{BEF710BC-9CC6-48C9-B167-9DA58CEF7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60" y="1600201"/>
            <a:ext cx="10003809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45798096-FF52-42AB-B14F-1BB96538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800">
                <a:solidFill>
                  <a:srgbClr val="008000"/>
                </a:solidFill>
              </a:rPr>
              <a:t>Kavram Haritalarının Dersin Değişik Aşamalarında Kullanılması</a:t>
            </a:r>
          </a:p>
        </p:txBody>
      </p:sp>
      <p:sp>
        <p:nvSpPr>
          <p:cNvPr id="36867" name="2 İçerik Yer Tutucusu">
            <a:extLst>
              <a:ext uri="{FF2B5EF4-FFF2-40B4-BE49-F238E27FC236}">
                <a16:creationId xmlns:a16="http://schemas.microsoft.com/office/drawing/2014/main" id="{90EDD4DC-7366-4119-A1D1-F5FC649285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905000"/>
            <a:ext cx="8229600" cy="4038600"/>
          </a:xfrm>
        </p:spPr>
        <p:txBody>
          <a:bodyPr/>
          <a:lstStyle/>
          <a:p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Kavram haritaları öğretim modelinin her aşamasında uygulanabilir bir araçtır.</a:t>
            </a:r>
          </a:p>
          <a:p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Konular işlenirken </a:t>
            </a:r>
            <a:r>
              <a:rPr lang="tr-TR" altLang="tr-TR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başlangıç, gelişme, açıklama ya da değerlendirme 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aşamasında kullanılabilir.</a:t>
            </a:r>
          </a:p>
          <a:p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Kavram haritaları aynı zamanda ,öğrencilerin konular arasında bağlantı kurmalarına yardımcı olan, </a:t>
            </a:r>
            <a:r>
              <a:rPr lang="tr-TR" altLang="tr-TR" sz="2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üniteler ya da bölümler arasındaki geçiş </a:t>
            </a: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görevini de üstlenir. </a:t>
            </a:r>
          </a:p>
          <a:p>
            <a:endParaRPr lang="tr-TR" altLang="tr-TR" sz="2800" dirty="0"/>
          </a:p>
        </p:txBody>
      </p:sp>
      <p:sp>
        <p:nvSpPr>
          <p:cNvPr id="36868" name="3 Slayt Numarası Yer Tutucusu">
            <a:extLst>
              <a:ext uri="{FF2B5EF4-FFF2-40B4-BE49-F238E27FC236}">
                <a16:creationId xmlns:a16="http://schemas.microsoft.com/office/drawing/2014/main" id="{9EB6C1E7-BF0E-4E79-9F99-8C40A533F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06104503-0D0D-41DD-9719-5B4C14CC0347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19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C7273B5F-6F7B-4998-AF4D-FCC3A364B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112" y="334962"/>
            <a:ext cx="8243888" cy="8842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200" dirty="0">
                <a:solidFill>
                  <a:srgbClr val="FF0000"/>
                </a:solidFill>
              </a:rPr>
              <a:t>KAVRAM YANILGILARI</a:t>
            </a:r>
          </a:p>
        </p:txBody>
      </p:sp>
      <p:sp>
        <p:nvSpPr>
          <p:cNvPr id="15363" name="2 İçerik Yer Tutucusu">
            <a:extLst>
              <a:ext uri="{FF2B5EF4-FFF2-40B4-BE49-F238E27FC236}">
                <a16:creationId xmlns:a16="http://schemas.microsoft.com/office/drawing/2014/main" id="{C0DB95D2-992D-49DE-995D-D4F9C1BBDC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55343" y="1752600"/>
            <a:ext cx="9894627" cy="3886200"/>
          </a:xfrm>
        </p:spPr>
        <p:txBody>
          <a:bodyPr/>
          <a:lstStyle/>
          <a:p>
            <a:pPr eaLnBrk="1" hangingPunct="1"/>
            <a:r>
              <a:rPr lang="tr-TR" altLang="tr-TR" sz="2400" dirty="0">
                <a:solidFill>
                  <a:srgbClr val="000000"/>
                </a:solidFill>
              </a:rPr>
              <a:t>Kavram yanılgıları öğrencilerin bilimsel olarak kabul edilen kavramlara alternatif olarak geliştirdikleri kavramlardır. </a:t>
            </a:r>
          </a:p>
          <a:p>
            <a:pPr eaLnBrk="1" hangingPunct="1"/>
            <a:endParaRPr lang="tr-TR" altLang="tr-TR" sz="2400" dirty="0">
              <a:solidFill>
                <a:srgbClr val="000000"/>
              </a:solidFill>
            </a:endParaRPr>
          </a:p>
          <a:p>
            <a:pPr eaLnBrk="1" hangingPunct="1"/>
            <a:r>
              <a:rPr lang="tr-TR" altLang="tr-TR" sz="2400" dirty="0">
                <a:solidFill>
                  <a:srgbClr val="000000"/>
                </a:solidFill>
              </a:rPr>
              <a:t>Öğrencilerin deneyimleri sonucu edindikleri bu alternatif kavramlar yeni konuların anlaşılmasında zorluk yaratmakta ve anlamlı öğrenmeyi önemli ölçüde engellemektedir (</a:t>
            </a:r>
            <a:r>
              <a:rPr lang="tr-TR" altLang="tr-TR" sz="2400" dirty="0" err="1">
                <a:solidFill>
                  <a:srgbClr val="000000"/>
                </a:solidFill>
              </a:rPr>
              <a:t>Tekkaya</a:t>
            </a:r>
            <a:r>
              <a:rPr lang="tr-TR" altLang="tr-TR" sz="2400" dirty="0">
                <a:solidFill>
                  <a:srgbClr val="000000"/>
                </a:solidFill>
              </a:rPr>
              <a:t>, Balcı, 2003).</a:t>
            </a:r>
          </a:p>
        </p:txBody>
      </p:sp>
      <p:sp>
        <p:nvSpPr>
          <p:cNvPr id="15364" name="3 Slayt Numarası Yer Tutucusu">
            <a:extLst>
              <a:ext uri="{FF2B5EF4-FFF2-40B4-BE49-F238E27FC236}">
                <a16:creationId xmlns:a16="http://schemas.microsoft.com/office/drawing/2014/main" id="{18AFA487-867A-4E3E-AF31-10D33E36A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678B6BEE-6E31-4A5F-8D5E-899CEE3A7998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2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2 İçerik Yer Tutucusu">
            <a:extLst>
              <a:ext uri="{FF2B5EF4-FFF2-40B4-BE49-F238E27FC236}">
                <a16:creationId xmlns:a16="http://schemas.microsoft.com/office/drawing/2014/main" id="{1EE9D694-CFBC-4113-A16D-7B947B929E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3331" y="754039"/>
            <a:ext cx="10399594" cy="4876800"/>
          </a:xfrm>
        </p:spPr>
        <p:txBody>
          <a:bodyPr/>
          <a:lstStyle/>
          <a:p>
            <a:r>
              <a:rPr lang="tr-TR" altLang="tr-TR" sz="2400" u="sng" dirty="0">
                <a:solidFill>
                  <a:srgbClr val="CC3300"/>
                </a:solidFill>
              </a:rPr>
              <a:t>Başlangıç aşamasında </a:t>
            </a:r>
            <a:r>
              <a:rPr lang="tr-TR" altLang="tr-TR" sz="2400" dirty="0"/>
              <a:t>öğrencilerin </a:t>
            </a:r>
            <a:r>
              <a:rPr lang="tr-TR" altLang="tr-TR" sz="2400" u="sng" dirty="0" err="1">
                <a:solidFill>
                  <a:srgbClr val="CC3300"/>
                </a:solidFill>
              </a:rPr>
              <a:t>hazırbulunuşluğunu</a:t>
            </a:r>
            <a:r>
              <a:rPr lang="tr-TR" altLang="tr-TR" sz="2400" u="sng" dirty="0">
                <a:solidFill>
                  <a:srgbClr val="CC3300"/>
                </a:solidFill>
              </a:rPr>
              <a:t> ortaya çıkarır</a:t>
            </a:r>
            <a:r>
              <a:rPr lang="tr-TR" altLang="tr-TR" sz="2400" dirty="0"/>
              <a:t>. Kavram yanılgılarının belirlenmesini sağlar.</a:t>
            </a:r>
          </a:p>
          <a:p>
            <a:endParaRPr lang="tr-TR" altLang="tr-TR" sz="2400" dirty="0"/>
          </a:p>
          <a:p>
            <a:r>
              <a:rPr lang="tr-TR" altLang="tr-TR" sz="2400" u="sng" dirty="0">
                <a:solidFill>
                  <a:srgbClr val="CC3300"/>
                </a:solidFill>
              </a:rPr>
              <a:t>Araştırma aşamasında</a:t>
            </a:r>
            <a:r>
              <a:rPr lang="tr-TR" altLang="tr-TR" sz="2400" dirty="0"/>
              <a:t> öğrencilerin </a:t>
            </a:r>
            <a:r>
              <a:rPr lang="tr-TR" altLang="tr-TR" sz="2400" u="sng" dirty="0">
                <a:solidFill>
                  <a:srgbClr val="CC3300"/>
                </a:solidFill>
              </a:rPr>
              <a:t>kavram değişikliklerine ilişkin görüşler</a:t>
            </a:r>
            <a:r>
              <a:rPr lang="tr-TR" altLang="tr-TR" sz="2400" dirty="0"/>
              <a:t>ini sergilemelerine olanak verir. Bu aşamada öğrencilere bir kısmı tamamlanmış harita verilebilir.</a:t>
            </a:r>
          </a:p>
          <a:p>
            <a:endParaRPr lang="tr-TR" altLang="tr-TR" sz="2400" dirty="0"/>
          </a:p>
          <a:p>
            <a:r>
              <a:rPr lang="tr-TR" altLang="tr-TR" sz="2400" u="sng" dirty="0">
                <a:solidFill>
                  <a:srgbClr val="CC3300"/>
                </a:solidFill>
              </a:rPr>
              <a:t>Açıklama aşamasında </a:t>
            </a:r>
            <a:r>
              <a:rPr lang="tr-TR" altLang="tr-TR" sz="2400" dirty="0"/>
              <a:t>öğrencilerin bir </a:t>
            </a:r>
            <a:r>
              <a:rPr lang="tr-TR" altLang="tr-TR" sz="2400" u="sng" dirty="0">
                <a:solidFill>
                  <a:srgbClr val="CC3300"/>
                </a:solidFill>
              </a:rPr>
              <a:t>kavramdan ne anladıkları</a:t>
            </a:r>
            <a:r>
              <a:rPr lang="tr-TR" altLang="tr-TR" sz="2400" dirty="0"/>
              <a:t>nı görsel olarak yansıtmalarını sağlar.</a:t>
            </a:r>
          </a:p>
          <a:p>
            <a:endParaRPr lang="tr-TR" altLang="tr-TR" dirty="0"/>
          </a:p>
        </p:txBody>
      </p:sp>
      <p:sp>
        <p:nvSpPr>
          <p:cNvPr id="37892" name="3 Slayt Numarası Yer Tutucusu">
            <a:extLst>
              <a:ext uri="{FF2B5EF4-FFF2-40B4-BE49-F238E27FC236}">
                <a16:creationId xmlns:a16="http://schemas.microsoft.com/office/drawing/2014/main" id="{1A50146D-8914-4B15-8C01-E808C74BD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6A86740F-A70C-45FA-A133-7B499AA5A673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20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2 İçerik Yer Tutucusu">
            <a:extLst>
              <a:ext uri="{FF2B5EF4-FFF2-40B4-BE49-F238E27FC236}">
                <a16:creationId xmlns:a16="http://schemas.microsoft.com/office/drawing/2014/main" id="{2A24FCFB-6E66-46D3-B7F7-A2311AC7E4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dirty="0"/>
              <a:t> </a:t>
            </a:r>
            <a:r>
              <a:rPr lang="tr-TR" altLang="tr-TR" sz="2400" u="sng" dirty="0">
                <a:solidFill>
                  <a:srgbClr val="CC3300"/>
                </a:solidFill>
              </a:rPr>
              <a:t>Geliştirme aşamasında </a:t>
            </a:r>
            <a:r>
              <a:rPr lang="tr-TR" altLang="tr-TR" sz="2400" dirty="0"/>
              <a:t>öğrencilerin yeni öğrendikleri kavramlarla ilgili </a:t>
            </a:r>
            <a:r>
              <a:rPr lang="tr-TR" altLang="tr-TR" sz="2400" u="sng" dirty="0">
                <a:solidFill>
                  <a:srgbClr val="CC3300"/>
                </a:solidFill>
              </a:rPr>
              <a:t>düzeltme ve düzenleme </a:t>
            </a:r>
            <a:r>
              <a:rPr lang="tr-TR" altLang="tr-TR" sz="2400" dirty="0"/>
              <a:t>yapmalarını sağlar. Bu aşamada açıklama aşamasında çizdikleri kavram haritası yeniden kullanılabilir.</a:t>
            </a:r>
          </a:p>
          <a:p>
            <a:endParaRPr lang="tr-TR" altLang="tr-TR" sz="2400" dirty="0"/>
          </a:p>
          <a:p>
            <a:r>
              <a:rPr lang="tr-TR" altLang="tr-TR" sz="2400" dirty="0"/>
              <a:t>Öğrencilerin </a:t>
            </a:r>
            <a:r>
              <a:rPr lang="tr-TR" altLang="tr-TR" sz="2400" u="sng" dirty="0">
                <a:solidFill>
                  <a:srgbClr val="CC3300"/>
                </a:solidFill>
              </a:rPr>
              <a:t>bir kavramı ne kadar anladıklarını belirlemek</a:t>
            </a:r>
            <a:r>
              <a:rPr lang="tr-TR" altLang="tr-TR" sz="2400" dirty="0"/>
              <a:t> amacıyla </a:t>
            </a:r>
            <a:r>
              <a:rPr lang="tr-TR" altLang="tr-TR" sz="2400" u="sng" dirty="0">
                <a:solidFill>
                  <a:srgbClr val="CC3300"/>
                </a:solidFill>
              </a:rPr>
              <a:t>değerlendirme aşamasında </a:t>
            </a:r>
            <a:r>
              <a:rPr lang="tr-TR" altLang="tr-TR" sz="2400" dirty="0"/>
              <a:t>kullanılabilir.</a:t>
            </a:r>
          </a:p>
          <a:p>
            <a:endParaRPr lang="tr-TR" altLang="tr-TR" dirty="0"/>
          </a:p>
        </p:txBody>
      </p:sp>
      <p:sp>
        <p:nvSpPr>
          <p:cNvPr id="38916" name="3 Slayt Numarası Yer Tutucusu">
            <a:extLst>
              <a:ext uri="{FF2B5EF4-FFF2-40B4-BE49-F238E27FC236}">
                <a16:creationId xmlns:a16="http://schemas.microsoft.com/office/drawing/2014/main" id="{BF685D5D-60D9-402C-B2C9-DB6F0E93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675DF686-0708-430F-A264-67BEC6AD8449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21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3F1EF83D-F6D3-4435-9EC6-8D7A7F7E2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>
              <a:ea typeface="+mj-ea"/>
              <a:cs typeface="+mj-cs"/>
            </a:endParaRPr>
          </a:p>
        </p:txBody>
      </p:sp>
      <p:sp>
        <p:nvSpPr>
          <p:cNvPr id="39939" name="2 İçerik Yer Tutucusu">
            <a:extLst>
              <a:ext uri="{FF2B5EF4-FFF2-40B4-BE49-F238E27FC236}">
                <a16:creationId xmlns:a16="http://schemas.microsoft.com/office/drawing/2014/main" id="{066DA374-E40F-42DA-9990-F37997498F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0" y="1752600"/>
            <a:ext cx="8229600" cy="43434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800" dirty="0"/>
              <a:t>	Kavram haritası öğeleri bakımından uygun bir puanlama ile not olarak değerlendirilebilir.	</a:t>
            </a:r>
          </a:p>
          <a:p>
            <a:pPr>
              <a:buFontTx/>
              <a:buNone/>
            </a:pPr>
            <a:endParaRPr lang="tr-TR" altLang="tr-TR" sz="2800" dirty="0"/>
          </a:p>
          <a:p>
            <a:pPr lvl="2"/>
            <a:r>
              <a:rPr lang="tr-TR" altLang="tr-TR" dirty="0">
                <a:solidFill>
                  <a:srgbClr val="008000"/>
                </a:solidFill>
              </a:rPr>
              <a:t>Kavramlar</a:t>
            </a:r>
          </a:p>
          <a:p>
            <a:pPr lvl="2"/>
            <a:r>
              <a:rPr lang="tr-TR" altLang="tr-TR" dirty="0">
                <a:solidFill>
                  <a:srgbClr val="008000"/>
                </a:solidFill>
              </a:rPr>
              <a:t>İlişki cümleleri</a:t>
            </a:r>
          </a:p>
          <a:p>
            <a:pPr lvl="2"/>
            <a:r>
              <a:rPr lang="tr-TR" altLang="tr-TR" dirty="0" err="1">
                <a:solidFill>
                  <a:srgbClr val="008000"/>
                </a:solidFill>
              </a:rPr>
              <a:t>Aşamalılık</a:t>
            </a:r>
            <a:r>
              <a:rPr lang="tr-TR" altLang="tr-TR" dirty="0">
                <a:solidFill>
                  <a:srgbClr val="008000"/>
                </a:solidFill>
              </a:rPr>
              <a:t> (hiyerarşi)</a:t>
            </a:r>
          </a:p>
          <a:p>
            <a:pPr lvl="2"/>
            <a:r>
              <a:rPr lang="tr-TR" altLang="tr-TR" dirty="0">
                <a:solidFill>
                  <a:srgbClr val="008000"/>
                </a:solidFill>
              </a:rPr>
              <a:t>Çapraz bağlar</a:t>
            </a:r>
          </a:p>
          <a:p>
            <a:pPr lvl="2"/>
            <a:r>
              <a:rPr lang="tr-TR" altLang="tr-TR" dirty="0">
                <a:solidFill>
                  <a:srgbClr val="008000"/>
                </a:solidFill>
              </a:rPr>
              <a:t>Örnekler </a:t>
            </a:r>
          </a:p>
        </p:txBody>
      </p:sp>
      <p:sp>
        <p:nvSpPr>
          <p:cNvPr id="39940" name="3 Slayt Numarası Yer Tutucusu">
            <a:extLst>
              <a:ext uri="{FF2B5EF4-FFF2-40B4-BE49-F238E27FC236}">
                <a16:creationId xmlns:a16="http://schemas.microsoft.com/office/drawing/2014/main" id="{D042A974-D8E0-48CD-928F-34845CDD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BC0E8D92-74A4-4400-9389-ED98DB8B2E3D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22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D7B7A415-FE00-4EA5-A512-0D511068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 dirty="0">
              <a:ea typeface="+mj-ea"/>
              <a:cs typeface="+mj-cs"/>
            </a:endParaRPr>
          </a:p>
        </p:txBody>
      </p:sp>
      <p:sp>
        <p:nvSpPr>
          <p:cNvPr id="43011" name="2 İçerik Yer Tutucusu">
            <a:extLst>
              <a:ext uri="{FF2B5EF4-FFF2-40B4-BE49-F238E27FC236}">
                <a16:creationId xmlns:a16="http://schemas.microsoft.com/office/drawing/2014/main" id="{5CD29710-5C3D-4E97-B178-8CF07B3711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19600" y="1676400"/>
            <a:ext cx="5638800" cy="4038600"/>
          </a:xfrm>
        </p:spPr>
        <p:txBody>
          <a:bodyPr/>
          <a:lstStyle/>
          <a:p>
            <a:r>
              <a:rPr lang="tr-TR" altLang="tr-TR"/>
              <a:t>Grup arkadaşlarınızla birlikte size verilen haritadaki her kavramı ve bağlantıyı bilimsel açıdan doğru ve yanlış olup olmadığını nedenler ileri sürerek tartışınız.</a:t>
            </a:r>
          </a:p>
        </p:txBody>
      </p:sp>
      <p:sp>
        <p:nvSpPr>
          <p:cNvPr id="43012" name="3 Slayt Numarası Yer Tutucusu">
            <a:extLst>
              <a:ext uri="{FF2B5EF4-FFF2-40B4-BE49-F238E27FC236}">
                <a16:creationId xmlns:a16="http://schemas.microsoft.com/office/drawing/2014/main" id="{CBFDCCD6-2C20-4ABA-8F16-EF5CCCB4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64929D16-6385-4B9A-B841-DDBD0212B5F8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23</a:t>
            </a:fld>
            <a:endParaRPr lang="tr-TR" altLang="tr-TR" sz="1400">
              <a:solidFill>
                <a:srgbClr val="006699"/>
              </a:solidFill>
            </a:endParaRPr>
          </a:p>
        </p:txBody>
      </p:sp>
      <p:pic>
        <p:nvPicPr>
          <p:cNvPr id="43013" name="Picture 4">
            <a:extLst>
              <a:ext uri="{FF2B5EF4-FFF2-40B4-BE49-F238E27FC236}">
                <a16:creationId xmlns:a16="http://schemas.microsoft.com/office/drawing/2014/main" id="{B1EB581A-71D4-4107-A757-08F9FFBF6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28800"/>
            <a:ext cx="2286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11F2405-5D7F-4F1F-BC5F-A46FFB6D4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8243888" cy="65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tr-TR" altLang="tr-TR" sz="3200">
                <a:effectLst/>
                <a:latin typeface="Arial" panose="020B0604020202020204" pitchFamily="34" charset="0"/>
              </a:rPr>
              <a:t>Kavramsal Değişim Metinleri (KDM)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7E139A0-898C-47FC-82AD-1A967B6008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>
                <a:latin typeface="Arial" panose="020B0604020202020204" pitchFamily="34" charset="0"/>
              </a:rPr>
              <a:t>Öğrencilerin sınıf ortamına geldiklerinde sahip oldukları hazır bulunuşluk öğrenmelerini etkilemektedir. Bu öğrenmelerin içindeki hatalı bilgiler (yanlış anlama, yanlış kavrama, kavram yanılgısı…) öğrenmelerini olumsuz yönde etkiler.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1F44A0A-3F96-443D-96C6-4DA207A1F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1066800"/>
            <a:ext cx="8458200" cy="704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/>
            <a:r>
              <a:rPr lang="tr-TR" altLang="tr-TR" sz="3200">
                <a:effectLst/>
                <a:latin typeface="Arial" panose="020B0604020202020204" pitchFamily="34" charset="0"/>
              </a:rPr>
              <a:t>Bu bilgilerin değiştirilebilmesi için öğrencilerin;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9C6088E-6EC3-4A07-8E74-7ED8088DC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>
                <a:latin typeface="Arial" panose="020B0604020202020204" pitchFamily="34" charset="0"/>
              </a:rPr>
              <a:t>	</a:t>
            </a:r>
          </a:p>
          <a:p>
            <a:pPr lvl="1"/>
            <a:r>
              <a:rPr lang="tr-TR" altLang="tr-TR" sz="2600">
                <a:latin typeface="Arial" panose="020B0604020202020204" pitchFamily="34" charset="0"/>
              </a:rPr>
              <a:t>Bilgilerin yanlışlığı konusunda </a:t>
            </a:r>
            <a:r>
              <a:rPr lang="tr-TR" altLang="tr-TR" sz="2600">
                <a:solidFill>
                  <a:srgbClr val="CC3300"/>
                </a:solidFill>
                <a:latin typeface="Arial" panose="020B0604020202020204" pitchFamily="34" charset="0"/>
              </a:rPr>
              <a:t>ikna edilmeleri</a:t>
            </a:r>
            <a:r>
              <a:rPr lang="tr-TR" altLang="tr-TR" sz="2600">
                <a:latin typeface="Arial" panose="020B0604020202020204" pitchFamily="34" charset="0"/>
              </a:rPr>
              <a:t> gereklidir.</a:t>
            </a:r>
          </a:p>
          <a:p>
            <a:pPr lvl="1"/>
            <a:r>
              <a:rPr lang="tr-TR" altLang="tr-TR" sz="2600">
                <a:latin typeface="Arial" panose="020B0604020202020204" pitchFamily="34" charset="0"/>
              </a:rPr>
              <a:t>Hatalı bilgilerin yerine konulacak bilgiler yeteri kadar </a:t>
            </a:r>
            <a:r>
              <a:rPr lang="tr-TR" altLang="tr-TR" sz="2600">
                <a:solidFill>
                  <a:srgbClr val="CC3300"/>
                </a:solidFill>
                <a:latin typeface="Arial" panose="020B0604020202020204" pitchFamily="34" charset="0"/>
              </a:rPr>
              <a:t>açık ve net</a:t>
            </a:r>
            <a:r>
              <a:rPr lang="tr-TR" altLang="tr-TR" sz="2600">
                <a:latin typeface="Arial" panose="020B0604020202020204" pitchFamily="34" charset="0"/>
              </a:rPr>
              <a:t> olmalıdır.</a:t>
            </a:r>
          </a:p>
          <a:p>
            <a:pPr lvl="1"/>
            <a:r>
              <a:rPr lang="tr-TR" altLang="tr-TR" sz="2600">
                <a:latin typeface="Arial" panose="020B0604020202020204" pitchFamily="34" charset="0"/>
              </a:rPr>
              <a:t>Yeni edinilen bilgi öğrenci açısından </a:t>
            </a:r>
            <a:r>
              <a:rPr lang="tr-TR" altLang="tr-TR" sz="2600">
                <a:solidFill>
                  <a:srgbClr val="CC3300"/>
                </a:solidFill>
                <a:latin typeface="Arial" panose="020B0604020202020204" pitchFamily="34" charset="0"/>
              </a:rPr>
              <a:t>mantıklı ve tutarlı</a:t>
            </a:r>
            <a:r>
              <a:rPr lang="tr-TR" altLang="tr-TR" sz="2600">
                <a:latin typeface="Arial" panose="020B0604020202020204" pitchFamily="34" charset="0"/>
              </a:rPr>
              <a:t> olmalıdır.</a:t>
            </a:r>
          </a:p>
          <a:p>
            <a:pPr lvl="1"/>
            <a:r>
              <a:rPr lang="tr-TR" altLang="tr-TR" sz="2600">
                <a:latin typeface="Arial" panose="020B0604020202020204" pitchFamily="34" charset="0"/>
              </a:rPr>
              <a:t>Yeni bilgi öğrenci açısından </a:t>
            </a:r>
            <a:r>
              <a:rPr lang="tr-TR" altLang="tr-TR" sz="2600">
                <a:solidFill>
                  <a:srgbClr val="CC3300"/>
                </a:solidFill>
                <a:latin typeface="Arial" panose="020B0604020202020204" pitchFamily="34" charset="0"/>
              </a:rPr>
              <a:t>kullanışlı </a:t>
            </a:r>
            <a:r>
              <a:rPr lang="tr-TR" altLang="tr-TR" sz="2600">
                <a:latin typeface="Arial" panose="020B0604020202020204" pitchFamily="34" charset="0"/>
              </a:rPr>
              <a:t>olmalıdır.</a:t>
            </a:r>
          </a:p>
          <a:p>
            <a:endParaRPr lang="tr-TR" alt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3D5AE4B-6711-4243-8EAF-B08DF0852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tr-TR">
              <a:effectLst/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D9EFF79-F630-4CC7-BFE7-EE48D7D43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76400"/>
            <a:ext cx="8229600" cy="3733800"/>
          </a:xfrm>
        </p:spPr>
        <p:txBody>
          <a:bodyPr/>
          <a:lstStyle/>
          <a:p>
            <a:r>
              <a:rPr lang="tr-TR" altLang="tr-TR">
                <a:latin typeface="Arial" panose="020B0604020202020204" pitchFamily="34" charset="0"/>
              </a:rPr>
              <a:t>Öğrencilerin sahip olduğu hatalı bilgilerin doğru olanlarla değiştirilmesine </a:t>
            </a:r>
            <a:r>
              <a:rPr lang="ja-JP" altLang="tr-TR" i="1" u="sng">
                <a:solidFill>
                  <a:srgbClr val="CC3300"/>
                </a:solidFill>
                <a:latin typeface="Arial" panose="020B0604020202020204" pitchFamily="34" charset="0"/>
              </a:rPr>
              <a:t>“</a:t>
            </a:r>
            <a:r>
              <a:rPr lang="tr-TR" altLang="ja-JP" i="1" u="sng">
                <a:solidFill>
                  <a:srgbClr val="CC3300"/>
                </a:solidFill>
                <a:latin typeface="Arial" panose="020B0604020202020204" pitchFamily="34" charset="0"/>
              </a:rPr>
              <a:t>kavramsal değişim</a:t>
            </a:r>
            <a:r>
              <a:rPr lang="ja-JP" altLang="tr-TR">
                <a:latin typeface="Arial" panose="020B0604020202020204" pitchFamily="34" charset="0"/>
              </a:rPr>
              <a:t>”</a:t>
            </a:r>
            <a:r>
              <a:rPr lang="tr-TR" altLang="ja-JP">
                <a:latin typeface="Arial" panose="020B0604020202020204" pitchFamily="34" charset="0"/>
              </a:rPr>
              <a:t> denir.</a:t>
            </a:r>
          </a:p>
          <a:p>
            <a:pPr>
              <a:buFontTx/>
              <a:buNone/>
            </a:pPr>
            <a:endParaRPr lang="tr-TR" altLang="tr-TR">
              <a:latin typeface="Arial" panose="020B0604020202020204" pitchFamily="34" charset="0"/>
            </a:endParaRPr>
          </a:p>
          <a:p>
            <a:r>
              <a:rPr lang="tr-TR" altLang="tr-TR">
                <a:latin typeface="Arial" panose="020B0604020202020204" pitchFamily="34" charset="0"/>
              </a:rPr>
              <a:t>Bu amaçla </a:t>
            </a:r>
            <a:r>
              <a:rPr lang="tr-TR" altLang="tr-TR">
                <a:solidFill>
                  <a:srgbClr val="CC3300"/>
                </a:solidFill>
                <a:latin typeface="Arial" panose="020B0604020202020204" pitchFamily="34" charset="0"/>
              </a:rPr>
              <a:t>kavramsal değişim metinleri</a:t>
            </a:r>
            <a:r>
              <a:rPr lang="tr-TR" altLang="tr-TR">
                <a:latin typeface="Arial" panose="020B0604020202020204" pitchFamily="34" charset="0"/>
              </a:rPr>
              <a:t> sıklıkla kullanılır.</a:t>
            </a:r>
          </a:p>
          <a:p>
            <a:endParaRPr lang="tr-TR" altLang="tr-TR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21F72F0-F132-4E0F-AD5E-C7DF7C4070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tr-TR">
              <a:effectLst/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EFC2B96-E2DB-4AA3-998E-6BFF36A45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524001"/>
            <a:ext cx="8229600" cy="4760913"/>
          </a:xfrm>
        </p:spPr>
        <p:txBody>
          <a:bodyPr/>
          <a:lstStyle/>
          <a:p>
            <a:r>
              <a:rPr lang="tr-TR" altLang="tr-TR" sz="2800">
                <a:latin typeface="Arial" panose="020B0604020202020204" pitchFamily="34" charset="0"/>
              </a:rPr>
              <a:t>Kavramsal değişim metinlerinde, öğrencilerin sahip oldukları </a:t>
            </a:r>
            <a:r>
              <a:rPr lang="tr-TR" altLang="tr-TR" sz="2800">
                <a:solidFill>
                  <a:srgbClr val="CC3300"/>
                </a:solidFill>
                <a:latin typeface="Arial" panose="020B0604020202020204" pitchFamily="34" charset="0"/>
              </a:rPr>
              <a:t>kavram yanılgıları yazılır</a:t>
            </a:r>
            <a:r>
              <a:rPr lang="tr-TR" altLang="tr-TR" sz="2800">
                <a:latin typeface="Arial" panose="020B0604020202020204" pitchFamily="34" charset="0"/>
              </a:rPr>
              <a:t> ve bu kavramların </a:t>
            </a:r>
            <a:r>
              <a:rPr lang="tr-TR" altLang="tr-TR" sz="2800">
                <a:solidFill>
                  <a:srgbClr val="CC3300"/>
                </a:solidFill>
                <a:latin typeface="Arial" panose="020B0604020202020204" pitchFamily="34" charset="0"/>
              </a:rPr>
              <a:t>yanlışlığı ve yetersizliği</a:t>
            </a:r>
            <a:r>
              <a:rPr lang="tr-TR" altLang="tr-TR" sz="2800">
                <a:latin typeface="Arial" panose="020B0604020202020204" pitchFamily="34" charset="0"/>
              </a:rPr>
              <a:t> açık ve anlaşılır bir ifade ile </a:t>
            </a:r>
            <a:r>
              <a:rPr lang="tr-TR" altLang="tr-TR" sz="2800">
                <a:solidFill>
                  <a:srgbClr val="CC3300"/>
                </a:solidFill>
                <a:latin typeface="Arial" panose="020B0604020202020204" pitchFamily="34" charset="0"/>
              </a:rPr>
              <a:t>vurgulanır.</a:t>
            </a:r>
            <a:r>
              <a:rPr lang="tr-TR" altLang="tr-TR" sz="2800">
                <a:latin typeface="Arial" panose="020B0604020202020204" pitchFamily="34" charset="0"/>
              </a:rPr>
              <a:t> Öğrenciler bu kavramın hatalı olduğu konusunda ikna edilince </a:t>
            </a:r>
            <a:r>
              <a:rPr lang="tr-TR" altLang="tr-TR" sz="2800">
                <a:solidFill>
                  <a:srgbClr val="CC3300"/>
                </a:solidFill>
                <a:latin typeface="Arial" panose="020B0604020202020204" pitchFamily="34" charset="0"/>
              </a:rPr>
              <a:t>doğru kavram uygun örneklerle</a:t>
            </a:r>
            <a:r>
              <a:rPr lang="tr-TR" altLang="tr-TR" sz="2800">
                <a:latin typeface="Arial" panose="020B0604020202020204" pitchFamily="34" charset="0"/>
              </a:rPr>
              <a:t> açık ve anlaşılır bir şekilde </a:t>
            </a:r>
            <a:r>
              <a:rPr lang="tr-TR" altLang="tr-TR" sz="2800">
                <a:solidFill>
                  <a:srgbClr val="CC3300"/>
                </a:solidFill>
                <a:latin typeface="Arial" panose="020B0604020202020204" pitchFamily="34" charset="0"/>
              </a:rPr>
              <a:t>ifade edilir.</a:t>
            </a:r>
            <a:r>
              <a:rPr lang="tr-TR" altLang="tr-TR" sz="2800">
                <a:latin typeface="Arial" panose="020B0604020202020204" pitchFamily="34" charset="0"/>
              </a:rPr>
              <a:t> Öğrenci metinde yazılanlarla kendi bildiklerini, inandıklarını karşılaştırır ve yanlış inanışı doğrultusunda düzeltmeye çalışır.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4FE0344-E029-4846-9DC1-EE8B346FA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43888" cy="808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/>
            <a:r>
              <a:rPr lang="tr-TR" altLang="tr-TR" sz="3200">
                <a:effectLst/>
                <a:latin typeface="Arial" panose="020B0604020202020204" pitchFamily="34" charset="0"/>
              </a:rPr>
              <a:t>Örnek Bir Kavramsal Değişim Metni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AE2D68E-014D-42B6-A4F4-848B5B382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tr-TR" sz="2400">
                <a:latin typeface="Arial" panose="020B0604020202020204" pitchFamily="34" charset="0"/>
              </a:rPr>
              <a:t>“</a:t>
            </a:r>
            <a:r>
              <a:rPr lang="en-US" altLang="ja-JP" sz="2400" b="1">
                <a:solidFill>
                  <a:srgbClr val="FF0000"/>
                </a:solidFill>
                <a:latin typeface="Arial" panose="020B0604020202020204" pitchFamily="34" charset="0"/>
              </a:rPr>
              <a:t>Asitler her türlü maddeyi yakar ve eritir. </a:t>
            </a:r>
            <a:r>
              <a:rPr lang="en-US" altLang="ja-JP" sz="2400">
                <a:latin typeface="Arial" panose="020B0604020202020204" pitchFamily="34" charset="0"/>
              </a:rPr>
              <a:t>Eğer bu ifade doğru olsaydı</a:t>
            </a:r>
            <a:r>
              <a:rPr lang="tr-TR" altLang="ja-JP" sz="2400">
                <a:latin typeface="Arial" panose="020B0604020202020204" pitchFamily="34" charset="0"/>
              </a:rPr>
              <a:t> </a:t>
            </a:r>
            <a:r>
              <a:rPr lang="en-US" altLang="ja-JP" sz="2400">
                <a:latin typeface="Arial" panose="020B0604020202020204" pitchFamily="34" charset="0"/>
              </a:rPr>
              <a:t>asitleri</a:t>
            </a:r>
            <a:r>
              <a:rPr lang="tr-TR" altLang="ja-JP" sz="2400">
                <a:latin typeface="Arial" panose="020B0604020202020204" pitchFamily="34" charset="0"/>
              </a:rPr>
              <a:t>saklamak</a:t>
            </a:r>
            <a:r>
              <a:rPr lang="en-US" altLang="ja-JP" sz="2400">
                <a:latin typeface="Arial" panose="020B0604020202020204" pitchFamily="34" charset="0"/>
              </a:rPr>
              <a:t> ve </a:t>
            </a:r>
            <a:r>
              <a:rPr lang="tr-TR" altLang="ja-JP" sz="2400">
                <a:latin typeface="Arial" panose="020B0604020202020204" pitchFamily="34" charset="0"/>
              </a:rPr>
              <a:t>taşı</a:t>
            </a:r>
            <a:r>
              <a:rPr lang="en-US" altLang="ja-JP" sz="2400">
                <a:latin typeface="Arial" panose="020B0604020202020204" pitchFamily="34" charset="0"/>
              </a:rPr>
              <a:t>mak </a:t>
            </a:r>
            <a:r>
              <a:rPr lang="tr-TR" altLang="ja-JP" sz="2400">
                <a:latin typeface="Arial" panose="020B0604020202020204" pitchFamily="34" charset="0"/>
              </a:rPr>
              <a:t>sorun</a:t>
            </a:r>
            <a:r>
              <a:rPr lang="en-US" altLang="ja-JP" sz="2400">
                <a:latin typeface="Arial" panose="020B0604020202020204" pitchFamily="34" charset="0"/>
              </a:rPr>
              <a:t> olurdu. </a:t>
            </a:r>
            <a:r>
              <a:rPr lang="tr-TR" altLang="ja-JP" sz="2400">
                <a:latin typeface="Arial" panose="020B0604020202020204" pitchFamily="34" charset="0"/>
              </a:rPr>
              <a:t>En</a:t>
            </a:r>
            <a:r>
              <a:rPr lang="en-US" altLang="ja-JP" sz="2400">
                <a:latin typeface="Arial" panose="020B0604020202020204" pitchFamily="34" charset="0"/>
              </a:rPr>
              <a:t> kuvvetli asitler</a:t>
            </a:r>
            <a:r>
              <a:rPr lang="tr-TR" altLang="ja-JP" sz="2400">
                <a:latin typeface="Arial" panose="020B0604020202020204" pitchFamily="34" charset="0"/>
              </a:rPr>
              <a:t> bile cam ya da </a:t>
            </a:r>
            <a:r>
              <a:rPr lang="en-US" altLang="ja-JP" sz="2400">
                <a:latin typeface="Arial" panose="020B0604020202020204" pitchFamily="34" charset="0"/>
              </a:rPr>
              <a:t>plastik kaplarda </a:t>
            </a:r>
            <a:r>
              <a:rPr lang="tr-TR" altLang="ja-JP" sz="2400">
                <a:latin typeface="Arial" panose="020B0604020202020204" pitchFamily="34" charset="0"/>
              </a:rPr>
              <a:t>taşınabilmektedir</a:t>
            </a:r>
            <a:r>
              <a:rPr lang="en-US" altLang="ja-JP" sz="2400">
                <a:latin typeface="Arial" panose="020B0604020202020204" pitchFamily="34" charset="0"/>
              </a:rPr>
              <a:t>. </a:t>
            </a:r>
            <a:r>
              <a:rPr lang="tr-TR" altLang="ja-JP" sz="2400">
                <a:latin typeface="Arial" panose="020B0604020202020204" pitchFamily="34" charset="0"/>
              </a:rPr>
              <a:t>Midede yemeklerin sindirim için parçalanması evresinde </a:t>
            </a:r>
            <a:r>
              <a:rPr lang="en-US" altLang="ja-JP" sz="2400">
                <a:latin typeface="Arial" panose="020B0604020202020204" pitchFamily="34" charset="0"/>
              </a:rPr>
              <a:t>kuvvetli bir asit </a:t>
            </a:r>
            <a:r>
              <a:rPr lang="tr-TR" altLang="ja-JP" sz="2400">
                <a:latin typeface="Arial" panose="020B0604020202020204" pitchFamily="34" charset="0"/>
              </a:rPr>
              <a:t>olan</a:t>
            </a:r>
            <a:r>
              <a:rPr lang="en-US" altLang="ja-JP" sz="2400">
                <a:latin typeface="Arial" panose="020B0604020202020204" pitchFamily="34" charset="0"/>
              </a:rPr>
              <a:t> hidroklorik asidin (HCl) 1 molar</a:t>
            </a:r>
            <a:r>
              <a:rPr lang="tr-TR" altLang="ja-JP" sz="2400">
                <a:latin typeface="Arial" panose="020B0604020202020204" pitchFamily="34" charset="0"/>
              </a:rPr>
              <a:t>lı</a:t>
            </a:r>
            <a:r>
              <a:rPr lang="en-US" altLang="ja-JP" sz="2400">
                <a:latin typeface="Arial" panose="020B0604020202020204" pitchFamily="34" charset="0"/>
              </a:rPr>
              <a:t>k çözeltisi </a:t>
            </a:r>
            <a:r>
              <a:rPr lang="tr-TR" altLang="ja-JP" sz="2400">
                <a:latin typeface="Arial" panose="020B0604020202020204" pitchFamily="34" charset="0"/>
              </a:rPr>
              <a:t>işe koşulur.</a:t>
            </a:r>
            <a:r>
              <a:rPr lang="en-US" altLang="ja-JP" sz="2400">
                <a:latin typeface="Arial" panose="020B0604020202020204" pitchFamily="34" charset="0"/>
              </a:rPr>
              <a:t> Asitler her şeyi yakıp eritseydi, şu anda midemiz olmazdı. </a:t>
            </a:r>
            <a:r>
              <a:rPr lang="tr-TR" altLang="ja-JP" sz="2400">
                <a:latin typeface="Arial" panose="020B0604020202020204" pitchFamily="34" charset="0"/>
              </a:rPr>
              <a:t>Günlük yaşam içinde kullanılan, yenilen</a:t>
            </a:r>
            <a:r>
              <a:rPr lang="en-US" altLang="ja-JP" sz="2400">
                <a:latin typeface="Arial" panose="020B0604020202020204" pitchFamily="34" charset="0"/>
              </a:rPr>
              <a:t> limon, sirke, ekşi elma, üzüm, ekşimiş süt</a:t>
            </a:r>
            <a:r>
              <a:rPr lang="tr-TR" altLang="ja-JP" sz="2400">
                <a:latin typeface="Arial" panose="020B0604020202020204" pitchFamily="34" charset="0"/>
              </a:rPr>
              <a:t> gibi birçok maddenin içinde </a:t>
            </a:r>
            <a:r>
              <a:rPr lang="en-US" altLang="ja-JP" sz="2400">
                <a:latin typeface="Arial" panose="020B0604020202020204" pitchFamily="34" charset="0"/>
              </a:rPr>
              <a:t> </a:t>
            </a:r>
            <a:r>
              <a:rPr lang="tr-TR" altLang="ja-JP" sz="2400">
                <a:latin typeface="Arial" panose="020B0604020202020204" pitchFamily="34" charset="0"/>
              </a:rPr>
              <a:t>zayıf </a:t>
            </a:r>
            <a:r>
              <a:rPr lang="en-US" altLang="ja-JP" sz="2400">
                <a:latin typeface="Arial" panose="020B0604020202020204" pitchFamily="34" charset="0"/>
              </a:rPr>
              <a:t>asitler </a:t>
            </a:r>
            <a:r>
              <a:rPr lang="tr-TR" altLang="ja-JP" sz="2400">
                <a:latin typeface="Arial" panose="020B0604020202020204" pitchFamily="34" charset="0"/>
              </a:rPr>
              <a:t>vardır</a:t>
            </a:r>
            <a:r>
              <a:rPr lang="en-US" altLang="ja-JP" sz="2400">
                <a:latin typeface="Arial" panose="020B0604020202020204" pitchFamily="34" charset="0"/>
              </a:rPr>
              <a:t>. </a:t>
            </a:r>
            <a:r>
              <a:rPr lang="en-US" altLang="ja-JP" sz="2400" b="1">
                <a:solidFill>
                  <a:srgbClr val="FF0000"/>
                </a:solidFill>
                <a:latin typeface="Arial" panose="020B0604020202020204" pitchFamily="34" charset="0"/>
              </a:rPr>
              <a:t>Demek ki asitler tüm maddeleri yakma ve eritme özelliğine sahip değildirler </a:t>
            </a:r>
            <a:r>
              <a:rPr lang="tr-TR" altLang="ja-JP" sz="2400">
                <a:latin typeface="Arial" panose="020B0604020202020204" pitchFamily="34" charset="0"/>
              </a:rPr>
              <a:t>.</a:t>
            </a:r>
            <a:r>
              <a:rPr lang="ja-JP" altLang="tr-TR" sz="2400">
                <a:latin typeface="Arial" panose="020B0604020202020204" pitchFamily="34" charset="0"/>
              </a:rPr>
              <a:t>”</a:t>
            </a:r>
            <a:endParaRPr lang="tr-TR" altLang="ja-JP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tr-TR" altLang="tr-TR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4295C6D-4DC5-4A4E-A089-5ACE65FD2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7786688" cy="1314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/>
            <a:r>
              <a:rPr lang="tr-TR" altLang="tr-TR" sz="2400" i="1" u="sng">
                <a:solidFill>
                  <a:srgbClr val="CC3300"/>
                </a:solidFill>
                <a:effectLst/>
                <a:latin typeface="Arial" panose="020B0604020202020204" pitchFamily="34" charset="0"/>
              </a:rPr>
              <a:t>Fen ve teknoloji öğretiminde sıklıkla karşılaşılan kavram yanılgıları ya da karıştırılan bazı kavramlar aşağıda sıralanmıştır.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C4B02369-8077-4096-9639-659B8F5DAF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133600"/>
            <a:ext cx="8229600" cy="3657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altLang="tr-TR" sz="3000">
                <a:latin typeface="Arial" panose="020B0604020202020204" pitchFamily="34" charset="0"/>
              </a:rPr>
              <a:t>	kütle – ağırlık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3000">
                <a:latin typeface="Arial" panose="020B0604020202020204" pitchFamily="34" charset="0"/>
              </a:rPr>
              <a:t>	yoğunluk/özkütle – özgül ağırlık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3000">
                <a:latin typeface="Arial" panose="020B0604020202020204" pitchFamily="34" charset="0"/>
              </a:rPr>
              <a:t>	bileşik – karışım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3000">
                <a:latin typeface="Arial" panose="020B0604020202020204" pitchFamily="34" charset="0"/>
              </a:rPr>
              <a:t>	madde – cisim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3000">
                <a:latin typeface="Arial" panose="020B0604020202020204" pitchFamily="34" charset="0"/>
              </a:rPr>
              <a:t>	ısı – sıcaklık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3000">
                <a:latin typeface="Arial" panose="020B0604020202020204" pitchFamily="34" charset="0"/>
              </a:rPr>
              <a:t>	erime - çözünme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2 İçerik Yer Tutucusu">
            <a:extLst>
              <a:ext uri="{FF2B5EF4-FFF2-40B4-BE49-F238E27FC236}">
                <a16:creationId xmlns:a16="http://schemas.microsoft.com/office/drawing/2014/main" id="{B6BF1117-AA9D-4D52-BEAE-21F74E580B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0627" y="1828800"/>
            <a:ext cx="10686197" cy="4038600"/>
          </a:xfrm>
        </p:spPr>
        <p:txBody>
          <a:bodyPr/>
          <a:lstStyle/>
          <a:p>
            <a:pPr eaLnBrk="1" hangingPunct="1"/>
            <a:r>
              <a:rPr lang="tr-TR" altLang="tr-TR" sz="2400" dirty="0">
                <a:solidFill>
                  <a:srgbClr val="000000"/>
                </a:solidFill>
              </a:rPr>
              <a:t>Anlamlı öğrenme, yeni öğrenilen bilgilerin önceden öğrenilenlerle ilişkilendirilmesi ve yeniden yapılandırılması ile gerçekleşebilir.    İşte; bu anlamlı öğrenme sürecinin sağlıklı bir şekilde gerçekleşebilmesi için, öğrencilerin sahip oldukları alternatif kavramların özellikle de yanlış kavramaların anlamlı öğrenmenin gerçekleşmesindeki olumsuz etkisiyle mücadele edilmesi gerekir (Yıldırım vd.,2008). </a:t>
            </a:r>
          </a:p>
        </p:txBody>
      </p:sp>
      <p:sp>
        <p:nvSpPr>
          <p:cNvPr id="16388" name="3 Slayt Numarası Yer Tutucusu">
            <a:extLst>
              <a:ext uri="{FF2B5EF4-FFF2-40B4-BE49-F238E27FC236}">
                <a16:creationId xmlns:a16="http://schemas.microsoft.com/office/drawing/2014/main" id="{4FE17A2C-4A32-4C44-B7ED-80A0E3BD2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06CB17EA-A6C0-4700-A54A-A08CD91A0264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3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20D9C982-A3D9-42CE-BB3E-B38D98890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8243888" cy="731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tr-TR" altLang="tr-TR" sz="3600">
                <a:effectLst/>
                <a:latin typeface="Arial" panose="020B0604020202020204" pitchFamily="34" charset="0"/>
              </a:rPr>
              <a:t>KAYNAKLAR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7A61F777-EDD5-4E85-8F86-B08FD616C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Balım Günay A., İnel, D. ve Evrekli, T. (2008). 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The Effects the Using of Concept Cartoons in Science Education on Students</a:t>
            </a:r>
            <a:r>
              <a:rPr lang="ja-JP" altLang="tr-TR" sz="11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tr-TR" altLang="ja-JP" sz="1100">
                <a:latin typeface="Arial" panose="020B0604020202020204" pitchFamily="34" charset="0"/>
                <a:cs typeface="Arial" panose="020B0604020202020204" pitchFamily="34" charset="0"/>
              </a:rPr>
              <a:t> Academic Achievements and Enquiry Learning Skill Perceptions, Elementary Education Online, 7(1), 188-202, 2008.İlköğretim Online, 7(1), 188-202,. [Online]: http://ilkogretim-online.org.tr</a:t>
            </a:r>
            <a:endParaRPr lang="tr-TR" altLang="ja-JP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Driver, R. ve Easley, J. (1978).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 Concepts, Misconceptions and Alternative Conceptions: Changing Perspectives in Science Education, 5, 61-84, 78.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Eryılmaz, A. ve Sürmeli, E. (2002).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 Üç-Asamali Sorularla Öğrencilerin Isı ve Sıcaklık Konularındaki Kavram Yanılgılarının Ölçülmesi, V. Ulusal Fen Bilimleri ve Matematik Eğitimi Kongresinde bildiri olarak sunulmustur, Ankara, Türkiye.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Gelmez, S. ve Ulaş, J. (2007).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 Fen Ve Teknoloji Öğretiminde Öğrencilerin Kavram Yanılgılarına Düşmelerini Engellemek Amacıyla Bilgisayar Animasyonlarının Kullanımı(Sözel Bildiri olarak sunulmuştur) Ulusal İlköğretim Kongresi 16- 17 Kasım, Hacettepe Üniversitesi, Ankara.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Kabapınar, F. (2005). Effectiveness of Teaching Via Concept Cartoons From the Point of View of Constructivist Approach. Kuram ve Uygulamada Eğitim Bilimleri Dergisi. 5(1). 135- 146.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Kaptan, F. ve Korkmaz, H.(2001).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İlköğretimde Etkili Öğretme ve Öğretmen El Kitabı, Modül:7, İlköğretimde Fen Bilgisi Öğretimi.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Keogh, B. ve Naylor, S. (1996).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 Teaching and Learning in Science: A New Perspective. Lancaster: British Educational Research Association Conference.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Keogh, B., Naylor, S. ve Wilson, C. (1998).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 Concept Cartoons: a New Perspective on Physics Education. Physics Education. 33(4). 219- 224.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Keogh, B. ve Naylor, S. (1999). 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Concept Cartoons, Teaching and Learning in Science: an Evaluation. International Journal of Science Education. 21(4). 431- 446.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Keogh, B., Naylor, S. ve Downing, B. (2003)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. Children</a:t>
            </a:r>
            <a:r>
              <a:rPr lang="ja-JP" altLang="tr-TR" sz="110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tr-TR" altLang="ja-JP" sz="1100">
                <a:latin typeface="Arial" panose="020B0604020202020204" pitchFamily="34" charset="0"/>
                <a:cs typeface="Arial" panose="020B0604020202020204" pitchFamily="34" charset="0"/>
              </a:rPr>
              <a:t>s Interactions in the Classroom: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Argumentation in Primary Science. Noordwijkerhout, Netherlands: 4th European Science Education Research Association Conference.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Korkmaz, H. (2004). 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Fen ve Teknoloji Eğitiminde Alternatif Değerlendirme Yaklaşımları, Ankara: Yeryüzü Yayınevi.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MEB(2004)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  Talim Terbiye Kurulu Başkanlığı, Fen ve Teknoloji Dersi Öğretim Programı.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Senemoğlu, N.(2007).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 Gelişim Öğrenme ve Öğretim Kuramdan Uygulamaya, Ankara.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Topsakal,S., (1999).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 Fen Öğretimi. Alfa Yayınları, Bursa</a:t>
            </a:r>
            <a:endParaRPr lang="tr-TR" altLang="tr-TR" sz="11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100" b="1">
                <a:latin typeface="Arial" panose="020B0604020202020204" pitchFamily="34" charset="0"/>
                <a:cs typeface="Arial" panose="020B0604020202020204" pitchFamily="34" charset="0"/>
              </a:rPr>
              <a:t>Turgut,F., ve diğ. (1997</a:t>
            </a:r>
            <a:r>
              <a:rPr lang="tr-TR" altLang="tr-TR" sz="1100">
                <a:latin typeface="Arial" panose="020B0604020202020204" pitchFamily="34" charset="0"/>
                <a:cs typeface="Arial" panose="020B0604020202020204" pitchFamily="34" charset="0"/>
              </a:rPr>
              <a:t>), İlköğretim Fen Öğretimi, MEB- Yök Dünya Bankası Ankara</a:t>
            </a:r>
          </a:p>
          <a:p>
            <a:pPr>
              <a:lnSpc>
                <a:spcPct val="80000"/>
              </a:lnSpc>
            </a:pPr>
            <a:endParaRPr lang="tr-TR" altLang="tr-TR"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9B554E8F-E83A-44BA-8FF7-78F5409B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056" y="397667"/>
            <a:ext cx="8243887" cy="8080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b="1" dirty="0">
                <a:solidFill>
                  <a:srgbClr val="FF0000"/>
                </a:solidFill>
                <a:latin typeface="Arial" panose="020B0604020202020204" pitchFamily="34" charset="0"/>
              </a:rPr>
              <a:t>KAVRAM YANILGILARI NASIL DÜZELTİLİR?</a:t>
            </a:r>
            <a:endParaRPr lang="tr-TR" altLang="tr-TR" sz="2800" dirty="0">
              <a:solidFill>
                <a:srgbClr val="FF0000"/>
              </a:solidFill>
            </a:endParaRPr>
          </a:p>
        </p:txBody>
      </p:sp>
      <p:sp>
        <p:nvSpPr>
          <p:cNvPr id="17411" name="2 İçerik Yer Tutucusu">
            <a:extLst>
              <a:ext uri="{FF2B5EF4-FFF2-40B4-BE49-F238E27FC236}">
                <a16:creationId xmlns:a16="http://schemas.microsoft.com/office/drawing/2014/main" id="{C6227528-F8C4-4ECE-9FD6-09A52C015C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Öğrencilerin kavram yanılgıları </a:t>
            </a:r>
            <a:r>
              <a:rPr lang="tr-TR" altLang="tr-TR" sz="2800" u="sng" dirty="0">
                <a:solidFill>
                  <a:srgbClr val="000000"/>
                </a:solidFill>
                <a:latin typeface="Arial" panose="020B0604020202020204" pitchFamily="34" charset="0"/>
              </a:rPr>
              <a:t>tespit edilmelidir</a:t>
            </a:r>
            <a:r>
              <a:rPr lang="tr-TR" alt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Öğrenciler arasında bir </a:t>
            </a:r>
            <a:r>
              <a:rPr lang="tr-TR" altLang="tr-TR" sz="2800" u="sng" dirty="0">
                <a:solidFill>
                  <a:srgbClr val="000000"/>
                </a:solidFill>
                <a:latin typeface="Arial" panose="020B0604020202020204" pitchFamily="34" charset="0"/>
              </a:rPr>
              <a:t>tartışma ortamı yaratılarak </a:t>
            </a:r>
            <a:r>
              <a:rPr lang="tr-TR" alt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sahip oldukları kavram yanılgıları ile </a:t>
            </a:r>
            <a:r>
              <a:rPr lang="tr-TR" altLang="tr-TR" sz="2800" u="sng" dirty="0">
                <a:solidFill>
                  <a:srgbClr val="000000"/>
                </a:solidFill>
                <a:latin typeface="Arial" panose="020B0604020202020204" pitchFamily="34" charset="0"/>
              </a:rPr>
              <a:t>yüzleşmeleri sağlanmalıdır.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Bilimsel yaklaşım ve modellerle öğrencilere </a:t>
            </a:r>
            <a:r>
              <a:rPr lang="tr-TR" altLang="tr-TR" sz="2800" u="sng" dirty="0">
                <a:solidFill>
                  <a:srgbClr val="000000"/>
                </a:solidFill>
                <a:latin typeface="Arial" panose="020B0604020202020204" pitchFamily="34" charset="0"/>
              </a:rPr>
              <a:t>bilgilerin yeniden yapılandırılması ve özümsenmesi </a:t>
            </a:r>
            <a:r>
              <a:rPr lang="tr-TR" alt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için yardımcı olunmalıdır</a:t>
            </a:r>
            <a:r>
              <a:rPr lang="tr-TR" altLang="tr-TR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tr-TR" altLang="tr-TR" dirty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7412" name="3 Slayt Numarası Yer Tutucusu">
            <a:extLst>
              <a:ext uri="{FF2B5EF4-FFF2-40B4-BE49-F238E27FC236}">
                <a16:creationId xmlns:a16="http://schemas.microsoft.com/office/drawing/2014/main" id="{F8122A65-92EB-4344-9EF6-794B6CB6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748F5234-BCA0-4CC0-BB18-A656201BA6B0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4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9E392B94-8FFB-4812-9382-09D6AA905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457200"/>
            <a:ext cx="7100888" cy="1314450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altLang="tr-TR" sz="3200">
                <a:latin typeface="Arial" panose="020B0604020202020204" pitchFamily="34" charset="0"/>
                <a:cs typeface="Arial" panose="020B0604020202020204" pitchFamily="34" charset="0"/>
              </a:rPr>
              <a:t>Kavram öğretimi ve yanılgılarının giderilmesi için;</a:t>
            </a:r>
          </a:p>
        </p:txBody>
      </p:sp>
      <p:sp>
        <p:nvSpPr>
          <p:cNvPr id="19459" name="2 İçerik Yer Tutucusu">
            <a:extLst>
              <a:ext uri="{FF2B5EF4-FFF2-40B4-BE49-F238E27FC236}">
                <a16:creationId xmlns:a16="http://schemas.microsoft.com/office/drawing/2014/main" id="{ED5CCBAD-E57F-4F16-9975-8631196AA1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01254" y="1981200"/>
            <a:ext cx="9362364" cy="3505200"/>
          </a:xfrm>
        </p:spPr>
        <p:txBody>
          <a:bodyPr/>
          <a:lstStyle/>
          <a:p>
            <a:pPr lvl="1" eaLnBrk="1" hangingPunct="1"/>
            <a:r>
              <a:rPr lang="tr-TR" altLang="tr-TR" dirty="0">
                <a:solidFill>
                  <a:srgbClr val="660066"/>
                </a:solidFill>
              </a:rPr>
              <a:t>Anlam Çözümleme Tabloları</a:t>
            </a:r>
          </a:p>
          <a:p>
            <a:pPr lvl="1" eaLnBrk="1" hangingPunct="1"/>
            <a:r>
              <a:rPr lang="tr-TR" altLang="tr-TR" dirty="0">
                <a:solidFill>
                  <a:srgbClr val="660066"/>
                </a:solidFill>
              </a:rPr>
              <a:t>Kavram Ağları</a:t>
            </a:r>
          </a:p>
          <a:p>
            <a:pPr lvl="1" eaLnBrk="1" hangingPunct="1"/>
            <a:r>
              <a:rPr lang="tr-TR" altLang="tr-TR" dirty="0">
                <a:solidFill>
                  <a:srgbClr val="660066"/>
                </a:solidFill>
              </a:rPr>
              <a:t>Kavram Haritası</a:t>
            </a:r>
          </a:p>
          <a:p>
            <a:pPr lvl="1" eaLnBrk="1" hangingPunct="1"/>
            <a:r>
              <a:rPr lang="tr-TR" altLang="tr-TR" dirty="0">
                <a:solidFill>
                  <a:srgbClr val="660066"/>
                </a:solidFill>
              </a:rPr>
              <a:t>Kavramsal Değişim Metinleri</a:t>
            </a:r>
          </a:p>
          <a:p>
            <a:pPr lvl="1" eaLnBrk="1" hangingPunct="1"/>
            <a:r>
              <a:rPr lang="tr-TR" altLang="tr-TR" dirty="0">
                <a:solidFill>
                  <a:srgbClr val="660066"/>
                </a:solidFill>
              </a:rPr>
              <a:t>Kavram Karikatürleri</a:t>
            </a:r>
          </a:p>
          <a:p>
            <a:pPr lvl="1" eaLnBrk="1" hangingPunct="1">
              <a:buFontTx/>
              <a:buNone/>
            </a:pPr>
            <a:endParaRPr lang="tr-TR" altLang="tr-TR" dirty="0">
              <a:solidFill>
                <a:srgbClr val="660066"/>
              </a:solidFill>
            </a:endParaRPr>
          </a:p>
          <a:p>
            <a:pPr lvl="1" eaLnBrk="1" hangingPunct="1">
              <a:buFontTx/>
              <a:buNone/>
            </a:pPr>
            <a:r>
              <a:rPr lang="tr-TR" altLang="tr-TR" dirty="0">
                <a:solidFill>
                  <a:srgbClr val="660066"/>
                </a:solidFill>
              </a:rPr>
              <a:t>kullanılabilir.</a:t>
            </a:r>
          </a:p>
          <a:p>
            <a:pPr eaLnBrk="1" hangingPunct="1"/>
            <a:endParaRPr lang="tr-TR" altLang="tr-TR" dirty="0"/>
          </a:p>
        </p:txBody>
      </p:sp>
      <p:sp>
        <p:nvSpPr>
          <p:cNvPr id="19460" name="3 Slayt Numarası Yer Tutucusu">
            <a:extLst>
              <a:ext uri="{FF2B5EF4-FFF2-40B4-BE49-F238E27FC236}">
                <a16:creationId xmlns:a16="http://schemas.microsoft.com/office/drawing/2014/main" id="{3191E14C-B2AE-475B-A8E2-BE13B0F4C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D9319E35-8A05-41C1-A95D-8F4A6DB59A1F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5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25DBB42-1E93-48B4-A577-7AB2F7FA9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tr-TR">
              <a:effectLst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1BE543-580A-4EEA-8E27-7FCB670F9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0" y="1828800"/>
            <a:ext cx="6019800" cy="3276600"/>
          </a:xfrm>
        </p:spPr>
        <p:txBody>
          <a:bodyPr/>
          <a:lstStyle/>
          <a:p>
            <a:r>
              <a:rPr lang="tr-TR" altLang="tr-TR" dirty="0">
                <a:latin typeface="Arial" panose="020B0604020202020204" pitchFamily="34" charset="0"/>
              </a:rPr>
              <a:t>Kavram yanılgılarının tespit edilmesi ve giderilmesi sizce neden önemlidir? Gerekçeleriyle açıklar mısınız?</a:t>
            </a:r>
          </a:p>
          <a:p>
            <a:endParaRPr lang="tr-TR" altLang="tr-TR" dirty="0">
              <a:latin typeface="Arial" panose="020B0604020202020204" pitchFamily="34" charset="0"/>
            </a:endParaRP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C36854F4-95E8-4448-ABE4-4276BB5C2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28800"/>
            <a:ext cx="2209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B8EC068A-CDD6-4827-A552-9E29309C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838200"/>
            <a:ext cx="7862888" cy="1066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tr-TR" altLang="tr-TR" sz="3200">
                <a:solidFill>
                  <a:srgbClr val="660066"/>
                </a:solidFill>
              </a:rPr>
              <a:t>Anlam Çözümleme Tabloları (AÇT)</a:t>
            </a:r>
            <a:br>
              <a:rPr lang="tr-TR" altLang="tr-TR">
                <a:solidFill>
                  <a:srgbClr val="660066"/>
                </a:solidFill>
              </a:rPr>
            </a:br>
            <a:endParaRPr lang="tr-TR" altLang="tr-TR"/>
          </a:p>
        </p:txBody>
      </p:sp>
      <p:sp>
        <p:nvSpPr>
          <p:cNvPr id="20483" name="2 İçerik Yer Tutucusu">
            <a:extLst>
              <a:ext uri="{FF2B5EF4-FFF2-40B4-BE49-F238E27FC236}">
                <a16:creationId xmlns:a16="http://schemas.microsoft.com/office/drawing/2014/main" id="{CDE692B4-554C-4F3F-B8DB-985B0C3228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9809" y="1676400"/>
            <a:ext cx="10331355" cy="4114800"/>
          </a:xfrm>
        </p:spPr>
        <p:txBody>
          <a:bodyPr/>
          <a:lstStyle/>
          <a:p>
            <a:pPr eaLnBrk="1" hangingPunct="1"/>
            <a:r>
              <a:rPr lang="tr-TR" altLang="tr-TR" sz="2400" dirty="0"/>
              <a:t>Anlam Çözümleme tablosu ilk kez ABD</a:t>
            </a:r>
            <a:r>
              <a:rPr lang="ja-JP" altLang="tr-TR" sz="2400" dirty="0"/>
              <a:t>’</a:t>
            </a:r>
            <a:r>
              <a:rPr lang="tr-TR" altLang="ja-JP" sz="2400" dirty="0" err="1"/>
              <a:t>li</a:t>
            </a:r>
            <a:r>
              <a:rPr lang="tr-TR" altLang="ja-JP" sz="2400" dirty="0"/>
              <a:t> bilim insanlarınca </a:t>
            </a:r>
            <a:r>
              <a:rPr lang="ja-JP" altLang="tr-TR" sz="2400" dirty="0"/>
              <a:t>“</a:t>
            </a:r>
            <a:r>
              <a:rPr lang="tr-TR" altLang="ja-JP" sz="2400" dirty="0"/>
              <a:t>semantik özellikler analizi</a:t>
            </a:r>
            <a:r>
              <a:rPr lang="ja-JP" altLang="tr-TR" sz="2400" dirty="0"/>
              <a:t>”</a:t>
            </a:r>
            <a:r>
              <a:rPr lang="tr-TR" altLang="ja-JP" sz="2400" dirty="0"/>
              <a:t> terimiyle literatüre girmiştir. 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/>
              <a:t>Varlık veya nesnelerin özelliklerinin sınıflanması amacıyla öğrencilerin de katıldığı bir etkinlik ile  </a:t>
            </a:r>
            <a:r>
              <a:rPr lang="tr-TR" altLang="tr-TR" sz="2400" dirty="0">
                <a:solidFill>
                  <a:srgbClr val="FF0000"/>
                </a:solidFill>
              </a:rPr>
              <a:t>iki boyutlu </a:t>
            </a:r>
            <a:r>
              <a:rPr lang="tr-TR" altLang="tr-TR" sz="2400" dirty="0"/>
              <a:t>olarak geliştirilen çizelgelerdir. Tablonun bir boyutunda </a:t>
            </a:r>
            <a:r>
              <a:rPr lang="tr-TR" altLang="tr-TR" sz="2400" dirty="0">
                <a:solidFill>
                  <a:srgbClr val="FF0000"/>
                </a:solidFill>
              </a:rPr>
              <a:t>özellikleri çözümlenecek olan varlıklar </a:t>
            </a:r>
            <a:r>
              <a:rPr lang="tr-TR" altLang="tr-TR" sz="2400" dirty="0"/>
              <a:t>veya kavramlar, diğer boyutunda </a:t>
            </a:r>
            <a:r>
              <a:rPr lang="tr-TR" altLang="tr-TR" sz="2400" dirty="0">
                <a:solidFill>
                  <a:srgbClr val="FF0000"/>
                </a:solidFill>
              </a:rPr>
              <a:t>özellikler</a:t>
            </a:r>
            <a:r>
              <a:rPr lang="tr-TR" altLang="tr-TR" sz="2400" dirty="0"/>
              <a:t> sıralanır.</a:t>
            </a:r>
          </a:p>
        </p:txBody>
      </p:sp>
      <p:sp>
        <p:nvSpPr>
          <p:cNvPr id="20484" name="3 Slayt Numarası Yer Tutucusu">
            <a:extLst>
              <a:ext uri="{FF2B5EF4-FFF2-40B4-BE49-F238E27FC236}">
                <a16:creationId xmlns:a16="http://schemas.microsoft.com/office/drawing/2014/main" id="{834E0971-CCE1-4F05-97B9-7F9EB4A2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D10DF529-648B-464F-8B6F-2FA710F326E8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7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AA39A7AE-5718-4E6D-A49A-476B9717F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4800"/>
            <a:ext cx="8243888" cy="5794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/>
              <a:t>AÇT hazırlanırken izlenecek aşamalar:</a:t>
            </a:r>
          </a:p>
        </p:txBody>
      </p:sp>
      <p:sp>
        <p:nvSpPr>
          <p:cNvPr id="21507" name="2 İçerik Yer Tutucusu">
            <a:extLst>
              <a:ext uri="{FF2B5EF4-FFF2-40B4-BE49-F238E27FC236}">
                <a16:creationId xmlns:a16="http://schemas.microsoft.com/office/drawing/2014/main" id="{FD2FAAD4-5A4A-4F40-B760-F41C98CAC7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751" y="1219200"/>
            <a:ext cx="10235821" cy="5486400"/>
          </a:xfrm>
        </p:spPr>
        <p:txBody>
          <a:bodyPr/>
          <a:lstStyle/>
          <a:p>
            <a:pPr eaLnBrk="1" hangingPunct="1"/>
            <a:r>
              <a:rPr lang="tr-TR" altLang="tr-TR" sz="2400" dirty="0"/>
              <a:t>Öğretmen bir </a:t>
            </a:r>
            <a:r>
              <a:rPr lang="tr-TR" altLang="tr-TR" sz="2400" dirty="0">
                <a:solidFill>
                  <a:srgbClr val="FF0000"/>
                </a:solidFill>
              </a:rPr>
              <a:t>konu seçer</a:t>
            </a:r>
            <a:r>
              <a:rPr lang="tr-TR" altLang="tr-TR" sz="2400" dirty="0"/>
              <a:t>.</a:t>
            </a:r>
          </a:p>
          <a:p>
            <a:pPr eaLnBrk="1" hangingPunct="1"/>
            <a:r>
              <a:rPr lang="tr-TR" altLang="tr-TR" sz="2400" dirty="0"/>
              <a:t>Konu başlığı </a:t>
            </a:r>
            <a:r>
              <a:rPr lang="tr-TR" altLang="tr-TR" sz="2400" dirty="0">
                <a:solidFill>
                  <a:srgbClr val="FF0000"/>
                </a:solidFill>
              </a:rPr>
              <a:t>tahtaya yazılır</a:t>
            </a:r>
            <a:r>
              <a:rPr lang="tr-TR" altLang="tr-TR" sz="2400" dirty="0"/>
              <a:t>. (ör: madde ve özellikleri)</a:t>
            </a:r>
          </a:p>
          <a:p>
            <a:pPr eaLnBrk="1" hangingPunct="1"/>
            <a:r>
              <a:rPr lang="tr-TR" altLang="tr-TR" sz="2400" dirty="0"/>
              <a:t>Öğrenciler bulabildikleri kadar çok </a:t>
            </a:r>
            <a:r>
              <a:rPr lang="tr-TR" altLang="tr-TR" sz="2400" dirty="0">
                <a:solidFill>
                  <a:srgbClr val="FF0000"/>
                </a:solidFill>
              </a:rPr>
              <a:t>madde adı bulurlar</a:t>
            </a:r>
            <a:r>
              <a:rPr lang="tr-TR" altLang="tr-TR" sz="2400" dirty="0"/>
              <a:t> ve bunlar tahtaya yazılır. (ör: taş, su, demir …)</a:t>
            </a:r>
          </a:p>
          <a:p>
            <a:pPr eaLnBrk="1" hangingPunct="1"/>
            <a:r>
              <a:rPr lang="tr-TR" altLang="tr-TR" sz="2400" dirty="0"/>
              <a:t>Bu </a:t>
            </a:r>
            <a:r>
              <a:rPr lang="tr-TR" altLang="tr-TR" sz="2400" dirty="0">
                <a:solidFill>
                  <a:srgbClr val="FF0000"/>
                </a:solidFill>
              </a:rPr>
              <a:t>maddelerin özellikleri </a:t>
            </a:r>
            <a:r>
              <a:rPr lang="tr-TR" altLang="tr-TR" sz="2400" dirty="0"/>
              <a:t>sorulur ve bunlar tahtaya sıralanır (ör: katı, sıvı, gaz, suda yüzer, batar, yumuşak, karışım …)</a:t>
            </a:r>
          </a:p>
          <a:p>
            <a:pPr eaLnBrk="1" hangingPunct="1"/>
            <a:r>
              <a:rPr lang="tr-TR" altLang="tr-TR" sz="2400" dirty="0"/>
              <a:t>Tahtaya </a:t>
            </a:r>
            <a:r>
              <a:rPr lang="tr-TR" altLang="tr-TR" sz="2400" dirty="0">
                <a:solidFill>
                  <a:srgbClr val="FF0000"/>
                </a:solidFill>
              </a:rPr>
              <a:t>iki boyutlu çizelge </a:t>
            </a:r>
            <a:r>
              <a:rPr lang="tr-TR" altLang="tr-TR" sz="2400" dirty="0"/>
              <a:t>hazırlanır.(maddeler-özellikleri)</a:t>
            </a:r>
          </a:p>
          <a:p>
            <a:pPr eaLnBrk="1" hangingPunct="1"/>
            <a:r>
              <a:rPr lang="tr-TR" altLang="tr-TR" sz="2400" dirty="0"/>
              <a:t>Öğrencilerden bir özelliğin bir maddede varlığını </a:t>
            </a:r>
            <a:r>
              <a:rPr lang="tr-TR" altLang="tr-TR" sz="2400" dirty="0">
                <a:solidFill>
                  <a:srgbClr val="FF0000"/>
                </a:solidFill>
              </a:rPr>
              <a:t>işaretlemeleri </a:t>
            </a:r>
            <a:r>
              <a:rPr lang="tr-TR" altLang="tr-TR" sz="2400" dirty="0"/>
              <a:t>istenir.</a:t>
            </a:r>
          </a:p>
        </p:txBody>
      </p:sp>
      <p:sp>
        <p:nvSpPr>
          <p:cNvPr id="21508" name="3 Slayt Numarası Yer Tutucusu">
            <a:extLst>
              <a:ext uri="{FF2B5EF4-FFF2-40B4-BE49-F238E27FC236}">
                <a16:creationId xmlns:a16="http://schemas.microsoft.com/office/drawing/2014/main" id="{AA2373C5-7582-4251-B760-FE08B698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2BFE7135-FC72-45C5-B713-7E394467432D}" type="slidenum">
              <a:rPr lang="tr-TR" altLang="tr-TR" sz="1400">
                <a:solidFill>
                  <a:srgbClr val="00669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8</a:t>
            </a:fld>
            <a:endParaRPr lang="tr-TR" altLang="tr-TR" sz="1400">
              <a:solidFill>
                <a:srgbClr val="00669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1FBE1A2-4005-4B84-97D0-E47D9FA88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8243888" cy="731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tr-TR" altLang="tr-TR" sz="3600">
                <a:effectLst/>
                <a:latin typeface="Arial" panose="020B0604020202020204" pitchFamily="34" charset="0"/>
              </a:rPr>
              <a:t>Kavram Ağları (KA)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A39DB56-2D9B-4739-A881-AF178F5D1C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4999" y="2324100"/>
            <a:ext cx="8440003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800" dirty="0">
                <a:latin typeface="Arial" panose="020B0604020202020204" pitchFamily="34" charset="0"/>
              </a:rPr>
              <a:t>Kavram ağları, öğrencilerin izlenimlerini, düşüncelerini ders kitabı, dergi, ansiklopedi vb. öğretim araçlarındaki kavram ve ilkelere uyumlu bir biçimde sergileyen bir grafik araçtır.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lonlar">
  <a:themeElements>
    <a:clrScheme name="Balonlar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onla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onlar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onlar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onlar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onlar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1708</Words>
  <Application>Microsoft Office PowerPoint</Application>
  <PresentationFormat>Geniş ekran</PresentationFormat>
  <Paragraphs>151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Verdana</vt:lpstr>
      <vt:lpstr>Wingdings</vt:lpstr>
      <vt:lpstr>Office Teması</vt:lpstr>
      <vt:lpstr>Balonlar</vt:lpstr>
      <vt:lpstr>Kavram Yanılgıları ve Kavram Yanılgılarının Giderilmesi </vt:lpstr>
      <vt:lpstr>KAVRAM YANILGILARI</vt:lpstr>
      <vt:lpstr>PowerPoint Sunusu</vt:lpstr>
      <vt:lpstr>KAVRAM YANILGILARI NASIL DÜZELTİLİR?</vt:lpstr>
      <vt:lpstr>Kavram öğretimi ve yanılgılarının giderilmesi için;</vt:lpstr>
      <vt:lpstr>PowerPoint Sunusu</vt:lpstr>
      <vt:lpstr>Anlam Çözümleme Tabloları (AÇT) </vt:lpstr>
      <vt:lpstr>AÇT hazırlanırken izlenecek aşamalar:</vt:lpstr>
      <vt:lpstr>Kavram Ağları (KA)</vt:lpstr>
      <vt:lpstr>KA hazırlanırken izlenecek aşamalar:</vt:lpstr>
      <vt:lpstr>Maddenin halleri ile ilgili “Kavram Ağı” örneği</vt:lpstr>
      <vt:lpstr>Dolaşım sistemi ile ilgili “Kavram Ağı” örneği</vt:lpstr>
      <vt:lpstr>Hücre ile ilgili “Kavram Ağı” örneği</vt:lpstr>
      <vt:lpstr>Kavram Haritası </vt:lpstr>
      <vt:lpstr>Kavram Haritası Kullanmanın Yararları</vt:lpstr>
      <vt:lpstr>PowerPoint Sunusu</vt:lpstr>
      <vt:lpstr>KH hazırlanırken izlenecek aşamalar:</vt:lpstr>
      <vt:lpstr>Madde ile ilgili “Kavram Haritası” Örneği</vt:lpstr>
      <vt:lpstr>Kavram Haritalarının Dersin Değişik Aşamalarında Kullanılması</vt:lpstr>
      <vt:lpstr>PowerPoint Sunusu</vt:lpstr>
      <vt:lpstr>PowerPoint Sunusu</vt:lpstr>
      <vt:lpstr>PowerPoint Sunusu</vt:lpstr>
      <vt:lpstr>PowerPoint Sunusu</vt:lpstr>
      <vt:lpstr>Kavramsal Değişim Metinleri (KDM)</vt:lpstr>
      <vt:lpstr>Bu bilgilerin değiştirilebilmesi için öğrencilerin;</vt:lpstr>
      <vt:lpstr>PowerPoint Sunusu</vt:lpstr>
      <vt:lpstr>PowerPoint Sunusu</vt:lpstr>
      <vt:lpstr>Örnek Bir Kavramsal Değişim Metni</vt:lpstr>
      <vt:lpstr>Fen ve teknoloji öğretiminde sıklıkla karşılaşılan kavram yanılgıları ya da karıştırılan bazı kavramlar aşağıda sıralanmıştır.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Eren CEYLAN</dc:creator>
  <cp:lastModifiedBy>Eren CEYLAN</cp:lastModifiedBy>
  <cp:revision>4</cp:revision>
  <dcterms:created xsi:type="dcterms:W3CDTF">2020-04-06T20:35:57Z</dcterms:created>
  <dcterms:modified xsi:type="dcterms:W3CDTF">2020-04-06T20:48:59Z</dcterms:modified>
</cp:coreProperties>
</file>