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D92-0112-4A7A-A877-87D12F01A410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128D-294E-446D-87E7-0212BAAB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79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D92-0112-4A7A-A877-87D12F01A410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128D-294E-446D-87E7-0212BAAB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2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D92-0112-4A7A-A877-87D12F01A410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128D-294E-446D-87E7-0212BAAB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83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D92-0112-4A7A-A877-87D12F01A410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128D-294E-446D-87E7-0212BAAB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22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D92-0112-4A7A-A877-87D12F01A410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128D-294E-446D-87E7-0212BAAB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92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D92-0112-4A7A-A877-87D12F01A410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128D-294E-446D-87E7-0212BAAB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12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D92-0112-4A7A-A877-87D12F01A410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128D-294E-446D-87E7-0212BAAB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38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D92-0112-4A7A-A877-87D12F01A410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128D-294E-446D-87E7-0212BAAB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533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D92-0112-4A7A-A877-87D12F01A410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128D-294E-446D-87E7-0212BAAB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52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D92-0112-4A7A-A877-87D12F01A410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128D-294E-446D-87E7-0212BAAB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5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D92-0112-4A7A-A877-87D12F01A410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128D-294E-446D-87E7-0212BAAB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75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6D92-0112-4A7A-A877-87D12F01A410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C128D-294E-446D-87E7-0212BAAB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15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2. </a:t>
            </a:r>
            <a:r>
              <a:rPr lang="tr-TR" dirty="0"/>
              <a:t>d</a:t>
            </a:r>
            <a:r>
              <a:rPr lang="tr-TR" dirty="0" smtClean="0"/>
              <a:t>ers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TS 43 </a:t>
            </a:r>
            <a:r>
              <a:rPr lang="tr-TR" dirty="0" smtClean="0"/>
              <a:t>tekstil </a:t>
            </a:r>
            <a:r>
              <a:rPr lang="tr-TR" dirty="0"/>
              <a:t>yer döşemeleri- el dokuması halılar- Türk halıları 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01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/>
              <a:t>TS </a:t>
            </a:r>
            <a:r>
              <a:rPr lang="tr-TR" sz="3600" dirty="0" smtClean="0"/>
              <a:t>43 tekstil </a:t>
            </a:r>
            <a:r>
              <a:rPr lang="tr-TR" sz="3600" dirty="0"/>
              <a:t>yer döşemeleri- el dokuması halılar- Türk </a:t>
            </a:r>
            <a:r>
              <a:rPr lang="tr-TR" sz="3600" dirty="0" smtClean="0"/>
              <a:t>halıları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TS 43’e göre el dokuma halıların sınıflandırılması</a:t>
            </a:r>
          </a:p>
          <a:p>
            <a:r>
              <a:rPr lang="tr-TR" dirty="0"/>
              <a:t>ç</a:t>
            </a:r>
            <a:r>
              <a:rPr lang="tr-TR" dirty="0" smtClean="0"/>
              <a:t>özgü, atkı, </a:t>
            </a:r>
            <a:r>
              <a:rPr lang="tr-TR" dirty="0" err="1" smtClean="0"/>
              <a:t>ilmelik</a:t>
            </a:r>
            <a:r>
              <a:rPr lang="tr-TR" dirty="0" smtClean="0"/>
              <a:t> iplik özellikleri</a:t>
            </a:r>
          </a:p>
          <a:p>
            <a:r>
              <a:rPr lang="tr-TR" dirty="0"/>
              <a:t>h</a:t>
            </a:r>
            <a:r>
              <a:rPr lang="tr-TR" dirty="0" smtClean="0"/>
              <a:t>alı boyutları</a:t>
            </a:r>
          </a:p>
          <a:p>
            <a:r>
              <a:rPr lang="tr-TR" dirty="0" err="1" smtClean="0"/>
              <a:t>extra</a:t>
            </a:r>
            <a:r>
              <a:rPr lang="tr-TR" dirty="0" smtClean="0"/>
              <a:t> </a:t>
            </a:r>
            <a:r>
              <a:rPr lang="tr-TR" dirty="0" err="1" smtClean="0"/>
              <a:t>extra</a:t>
            </a:r>
            <a:r>
              <a:rPr lang="tr-TR" dirty="0" smtClean="0"/>
              <a:t> ince, </a:t>
            </a:r>
            <a:r>
              <a:rPr lang="tr-TR" dirty="0" err="1" smtClean="0"/>
              <a:t>extra</a:t>
            </a:r>
            <a:r>
              <a:rPr lang="tr-TR" dirty="0" smtClean="0"/>
              <a:t> ince, ince, orta, kaba, halılar</a:t>
            </a:r>
          </a:p>
          <a:p>
            <a:r>
              <a:rPr lang="tr-TR" dirty="0"/>
              <a:t>h</a:t>
            </a:r>
            <a:r>
              <a:rPr lang="tr-TR" dirty="0" smtClean="0"/>
              <a:t>alı yüzey bölümleri</a:t>
            </a:r>
          </a:p>
          <a:p>
            <a:r>
              <a:rPr lang="tr-TR" dirty="0"/>
              <a:t>d</a:t>
            </a:r>
            <a:r>
              <a:rPr lang="tr-TR" dirty="0" smtClean="0"/>
              <a:t>üğüm tipleri</a:t>
            </a:r>
          </a:p>
        </p:txBody>
      </p:sp>
    </p:spTree>
    <p:extLst>
      <p:ext uri="{BB962C8B-B14F-4D97-AF65-F5344CB8AC3E}">
        <p14:creationId xmlns:p14="http://schemas.microsoft.com/office/powerpoint/2010/main" val="180608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TS 43 tekstil yer döşemeleri- el dokuması halılar- Türk halıları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tr-TR" dirty="0" smtClean="0"/>
              <a:t>Halı hataları ve halı kalitesine etkisi</a:t>
            </a:r>
          </a:p>
          <a:p>
            <a:r>
              <a:rPr lang="tr-TR" dirty="0" smtClean="0"/>
              <a:t>Kenar farkı,</a:t>
            </a:r>
          </a:p>
          <a:p>
            <a:r>
              <a:rPr lang="tr-TR" dirty="0" smtClean="0"/>
              <a:t>Potluk, </a:t>
            </a:r>
          </a:p>
          <a:p>
            <a:r>
              <a:rPr lang="tr-TR" dirty="0" err="1" smtClean="0"/>
              <a:t>Dipperi</a:t>
            </a:r>
            <a:endParaRPr lang="tr-TR" dirty="0" smtClean="0"/>
          </a:p>
          <a:p>
            <a:r>
              <a:rPr lang="tr-TR" dirty="0" smtClean="0"/>
              <a:t>Atkı fışkırığı,</a:t>
            </a:r>
          </a:p>
          <a:p>
            <a:r>
              <a:rPr lang="tr-TR" dirty="0" smtClean="0"/>
              <a:t>Çift ilmek,</a:t>
            </a:r>
          </a:p>
          <a:p>
            <a:r>
              <a:rPr lang="tr-TR" dirty="0" smtClean="0"/>
              <a:t>Kat geçirme </a:t>
            </a:r>
          </a:p>
          <a:p>
            <a:r>
              <a:rPr lang="tr-TR" dirty="0" smtClean="0"/>
              <a:t>Çözgü tel ekleme</a:t>
            </a:r>
            <a:r>
              <a:rPr lang="tr-TR" dirty="0" smtClean="0"/>
              <a:t>,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55690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Üst atkının arkaya çıkması</a:t>
            </a:r>
          </a:p>
          <a:p>
            <a:r>
              <a:rPr lang="tr-TR" dirty="0"/>
              <a:t>Kayık göbek</a:t>
            </a:r>
          </a:p>
          <a:p>
            <a:r>
              <a:rPr lang="tr-TR" dirty="0"/>
              <a:t>Dönük</a:t>
            </a:r>
          </a:p>
          <a:p>
            <a:r>
              <a:rPr lang="tr-TR" dirty="0" err="1"/>
              <a:t>Abraj</a:t>
            </a:r>
            <a:endParaRPr lang="tr-TR" dirty="0"/>
          </a:p>
          <a:p>
            <a:r>
              <a:rPr lang="tr-TR" dirty="0"/>
              <a:t>Bozuk desen</a:t>
            </a:r>
          </a:p>
          <a:p>
            <a:r>
              <a:rPr lang="tr-TR" dirty="0"/>
              <a:t>Bozuk kenar</a:t>
            </a:r>
          </a:p>
          <a:p>
            <a:r>
              <a:rPr lang="tr-TR" dirty="0"/>
              <a:t>Tel kaçığı</a:t>
            </a:r>
          </a:p>
          <a:p>
            <a:r>
              <a:rPr lang="tr-TR" dirty="0"/>
              <a:t>Dokuma hatası</a:t>
            </a:r>
          </a:p>
          <a:p>
            <a:r>
              <a:rPr lang="tr-TR" dirty="0"/>
              <a:t>Renk akması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441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tr-TR" sz="3200" dirty="0"/>
              <a:t>TS 43 tekstil yer döşemeleri- el dokuması halılar- Türk halıları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tr-TR" dirty="0" smtClean="0"/>
              <a:t>  (Halı hataları devamı)</a:t>
            </a:r>
          </a:p>
          <a:p>
            <a:r>
              <a:rPr lang="tr-TR" dirty="0" smtClean="0"/>
              <a:t>Gelberi izi ve keçeleşme</a:t>
            </a:r>
            <a:endParaRPr lang="tr-TR" dirty="0"/>
          </a:p>
          <a:p>
            <a:r>
              <a:rPr lang="tr-TR" dirty="0" smtClean="0"/>
              <a:t>Kırkım hatası</a:t>
            </a:r>
          </a:p>
          <a:p>
            <a:r>
              <a:rPr lang="tr-TR" dirty="0" smtClean="0"/>
              <a:t>İlmek sayısı azlığı</a:t>
            </a:r>
          </a:p>
          <a:p>
            <a:r>
              <a:rPr lang="tr-TR" dirty="0" smtClean="0"/>
              <a:t>Yırtık</a:t>
            </a:r>
          </a:p>
          <a:p>
            <a:r>
              <a:rPr lang="tr-TR" dirty="0" smtClean="0"/>
              <a:t>Yanık</a:t>
            </a:r>
          </a:p>
          <a:p>
            <a:r>
              <a:rPr lang="tr-TR" dirty="0" smtClean="0"/>
              <a:t>Kir-leke</a:t>
            </a:r>
          </a:p>
          <a:p>
            <a:r>
              <a:rPr lang="tr-TR" dirty="0" err="1" smtClean="0"/>
              <a:t>Göğünme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860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Kullanım </a:t>
            </a:r>
            <a:r>
              <a:rPr lang="tr-TR" dirty="0" err="1" smtClean="0"/>
              <a:t>sıırasında</a:t>
            </a:r>
            <a:r>
              <a:rPr lang="tr-TR" smtClean="0"/>
              <a:t> oluşan delik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356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143</Words>
  <Application>Microsoft Office PowerPoint</Application>
  <PresentationFormat>Geniş ekran</PresentationFormat>
  <Paragraphs>37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2. ders </vt:lpstr>
      <vt:lpstr>TS 43 tekstil yer döşemeleri- el dokuması halılar- Türk halıları   </vt:lpstr>
      <vt:lpstr>TS 43 tekstil yer döşemeleri- el dokuması halılar- Türk halıları </vt:lpstr>
      <vt:lpstr>PowerPoint Sunusu</vt:lpstr>
      <vt:lpstr>TS 43 tekstil yer döşemeleri- el dokuması halılar- Türk halıları 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</dc:creator>
  <cp:lastModifiedBy>zeynep</cp:lastModifiedBy>
  <cp:revision>3</cp:revision>
  <dcterms:created xsi:type="dcterms:W3CDTF">2018-08-14T09:02:05Z</dcterms:created>
  <dcterms:modified xsi:type="dcterms:W3CDTF">2018-08-15T08:12:44Z</dcterms:modified>
</cp:coreProperties>
</file>