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0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42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338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Başlık Metni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/>
            <a:r>
              <a:rPr/>
              <a:t>Gövde Düzeyi Bir</a:t>
            </a:r>
          </a:p>
          <a:p>
            <a:pPr lvl="1"/>
            <a:r>
              <a:rPr/>
              <a:t>Gövde Düzeyi İki</a:t>
            </a:r>
          </a:p>
          <a:p>
            <a:pPr lvl="2"/>
            <a:r>
              <a:rPr/>
              <a:t>Gövde Düzeyi Üç</a:t>
            </a:r>
          </a:p>
          <a:p>
            <a:pPr lvl="3"/>
            <a:r>
              <a:rPr/>
              <a:t>Gövde Düzeyi Dört</a:t>
            </a:r>
          </a:p>
          <a:p>
            <a:pPr lvl="4"/>
            <a:r>
              <a:rPr/>
              <a:t>Gövde Düzeyi Beş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15AB-AE20-4E4A-8C10-F8A64DDE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834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04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22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93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1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64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81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34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44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3EDB-CD14-42BF-9A17-1D2E3D579E6D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7DF61-1979-4DA8-951D-30FDC6498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9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Üretkenlik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95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95235" name="Shape 40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Çağdaş</a:t>
            </a:r>
            <a:r>
              <a:rPr lang="en-US" dirty="0" smtClean="0"/>
              <a:t> </a:t>
            </a:r>
            <a:r>
              <a:rPr lang="en-US" dirty="0" err="1" smtClean="0"/>
              <a:t>özellikler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Üretkenlik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uzlaşımsal</a:t>
            </a:r>
            <a:r>
              <a:rPr lang="en-US" dirty="0" smtClean="0"/>
              <a:t> </a:t>
            </a:r>
            <a:r>
              <a:rPr lang="en-US" dirty="0" err="1" smtClean="0"/>
              <a:t>özelliklerin</a:t>
            </a:r>
            <a:r>
              <a:rPr lang="en-US" dirty="0" smtClean="0"/>
              <a:t> </a:t>
            </a:r>
            <a:r>
              <a:rPr lang="en-US" dirty="0" err="1" smtClean="0"/>
              <a:t>yansımasıdır</a:t>
            </a:r>
            <a:r>
              <a:rPr lang="en-US" dirty="0" smtClean="0"/>
              <a:t>.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üretiminde</a:t>
            </a:r>
            <a:r>
              <a:rPr lang="en-US" dirty="0" smtClean="0"/>
              <a:t> </a:t>
            </a:r>
            <a:r>
              <a:rPr lang="en-US" dirty="0" err="1" smtClean="0"/>
              <a:t>konuşucunun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en </a:t>
            </a:r>
            <a:r>
              <a:rPr lang="en-US" dirty="0" err="1" smtClean="0"/>
              <a:t>üretken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sağlayacak</a:t>
            </a:r>
            <a:r>
              <a:rPr lang="en-US" dirty="0" smtClean="0"/>
              <a:t> </a:t>
            </a:r>
            <a:r>
              <a:rPr lang="en-US" dirty="0" err="1" smtClean="0"/>
              <a:t>olasılığa</a:t>
            </a:r>
            <a:r>
              <a:rPr lang="en-US" dirty="0" smtClean="0"/>
              <a:t> </a:t>
            </a:r>
            <a:r>
              <a:rPr lang="en-US" dirty="0" err="1" smtClean="0"/>
              <a:t>yönlenmesidir</a:t>
            </a:r>
            <a:r>
              <a:rPr lang="en-US" dirty="0" smtClean="0"/>
              <a:t>. </a:t>
            </a:r>
          </a:p>
        </p:txBody>
      </p:sp>
      <p:sp>
        <p:nvSpPr>
          <p:cNvPr id="95236" name="Shape 40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8DF24B-A7A6-4F70-9D69-B81D44B05AC3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668256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96259" name="Shape 40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Edinimde</a:t>
            </a:r>
            <a:r>
              <a:rPr lang="en-US" dirty="0" smtClean="0"/>
              <a:t> </a:t>
            </a:r>
            <a:r>
              <a:rPr lang="en-US" dirty="0" err="1" smtClean="0"/>
              <a:t>üretkenlik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türetimindeki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r>
              <a:rPr lang="en-US" dirty="0" smtClean="0"/>
              <a:t> (</a:t>
            </a:r>
            <a:r>
              <a:rPr lang="en-US" dirty="0" err="1" smtClean="0"/>
              <a:t>uzlaşımsallık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karşıtlık</a:t>
            </a:r>
            <a:r>
              <a:rPr lang="en-US" dirty="0" smtClean="0"/>
              <a:t>) </a:t>
            </a:r>
            <a:r>
              <a:rPr lang="en-US" dirty="0" err="1" smtClean="0"/>
              <a:t>yetişkinler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bilmedikleri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onlar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türetemezler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türetim</a:t>
            </a:r>
            <a:r>
              <a:rPr lang="en-US" dirty="0" smtClean="0"/>
              <a:t> </a:t>
            </a:r>
            <a:r>
              <a:rPr lang="en-US" dirty="0" err="1" smtClean="0"/>
              <a:t>niteliklerini</a:t>
            </a:r>
            <a:r>
              <a:rPr lang="en-US" dirty="0" smtClean="0"/>
              <a:t> </a:t>
            </a:r>
            <a:r>
              <a:rPr lang="en-US" dirty="0" err="1" smtClean="0"/>
              <a:t>belirlemek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uydurdukları</a:t>
            </a:r>
            <a:r>
              <a:rPr lang="en-US" dirty="0" smtClean="0"/>
              <a:t> </a:t>
            </a:r>
            <a:r>
              <a:rPr lang="en-US" dirty="0" err="1" smtClean="0"/>
              <a:t>sözcükleri</a:t>
            </a:r>
            <a:r>
              <a:rPr lang="en-US" dirty="0" smtClean="0"/>
              <a:t> </a:t>
            </a:r>
            <a:r>
              <a:rPr lang="en-US" dirty="0" err="1" smtClean="0"/>
              <a:t>hafızada</a:t>
            </a:r>
            <a:r>
              <a:rPr lang="en-US" dirty="0" smtClean="0"/>
              <a:t> </a:t>
            </a:r>
            <a:r>
              <a:rPr lang="en-US" dirty="0" err="1" smtClean="0"/>
              <a:t>tutarlar</a:t>
            </a:r>
            <a:r>
              <a:rPr lang="en-US" dirty="0" smtClean="0"/>
              <a:t> (tally based).</a:t>
            </a:r>
            <a:br>
              <a:rPr lang="en-US" dirty="0" smtClean="0"/>
            </a:br>
            <a:r>
              <a:rPr lang="en-US" dirty="0" smtClean="0"/>
              <a:t>b)</a:t>
            </a:r>
            <a:r>
              <a:rPr lang="en-US" dirty="0" err="1" smtClean="0"/>
              <a:t>Kendilerine</a:t>
            </a:r>
            <a:r>
              <a:rPr lang="en-US" dirty="0" smtClean="0"/>
              <a:t> </a:t>
            </a:r>
            <a:r>
              <a:rPr lang="en-US" dirty="0" err="1" smtClean="0"/>
              <a:t>sunulan</a:t>
            </a:r>
            <a:r>
              <a:rPr lang="en-US" dirty="0" smtClean="0"/>
              <a:t> </a:t>
            </a:r>
            <a:r>
              <a:rPr lang="en-US" dirty="0" err="1" smtClean="0"/>
              <a:t>dilsel</a:t>
            </a:r>
            <a:r>
              <a:rPr lang="en-US" dirty="0" smtClean="0"/>
              <a:t> </a:t>
            </a:r>
            <a:r>
              <a:rPr lang="en-US" dirty="0" err="1" smtClean="0"/>
              <a:t>girdilere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ölçek</a:t>
            </a:r>
            <a:r>
              <a:rPr lang="en-US" dirty="0" smtClean="0"/>
              <a:t> </a:t>
            </a:r>
            <a:r>
              <a:rPr lang="en-US" dirty="0" err="1" smtClean="0"/>
              <a:t>oluştururlar</a:t>
            </a:r>
            <a:r>
              <a:rPr lang="en-US" dirty="0" smtClean="0"/>
              <a:t> (analogy based).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6260" name="Shape 40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1E9740-50E5-4DF2-820F-CC81E160A4AB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099553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97283" name="Shape 40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Geçirgenlik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türetimi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her </a:t>
            </a:r>
            <a:r>
              <a:rPr lang="en-US" dirty="0" err="1" smtClean="0"/>
              <a:t>geçirken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üretime</a:t>
            </a:r>
            <a:r>
              <a:rPr lang="en-US" dirty="0" smtClean="0"/>
              <a:t> </a:t>
            </a:r>
            <a:r>
              <a:rPr lang="en-US" dirty="0" err="1" smtClean="0"/>
              <a:t>sevk</a:t>
            </a:r>
            <a:r>
              <a:rPr lang="en-US" dirty="0" smtClean="0"/>
              <a:t> </a:t>
            </a:r>
            <a:r>
              <a:rPr lang="en-US" dirty="0" err="1" smtClean="0"/>
              <a:t>etmez</a:t>
            </a:r>
            <a:r>
              <a:rPr lang="en-US" dirty="0" smtClean="0"/>
              <a:t>. </a:t>
            </a:r>
            <a:r>
              <a:rPr lang="en-US" dirty="0" err="1" smtClean="0"/>
              <a:t>Üretkenlik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çocuğu</a:t>
            </a:r>
            <a:r>
              <a:rPr lang="en-US" dirty="0" smtClean="0"/>
              <a:t> </a:t>
            </a:r>
            <a:r>
              <a:rPr lang="en-US" dirty="0" err="1" smtClean="0"/>
              <a:t>geçirgen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arasından</a:t>
            </a:r>
            <a:r>
              <a:rPr lang="en-US" dirty="0" smtClean="0"/>
              <a:t> </a:t>
            </a:r>
            <a:r>
              <a:rPr lang="en-US" dirty="0" err="1" smtClean="0"/>
              <a:t>seçime</a:t>
            </a:r>
            <a:r>
              <a:rPr lang="en-US" dirty="0" smtClean="0"/>
              <a:t> </a:t>
            </a:r>
            <a:r>
              <a:rPr lang="en-US" dirty="0" err="1" smtClean="0"/>
              <a:t>iten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etkendir</a:t>
            </a:r>
            <a:r>
              <a:rPr lang="en-US" dirty="0" smtClean="0"/>
              <a:t>. </a:t>
            </a:r>
          </a:p>
        </p:txBody>
      </p:sp>
      <p:sp>
        <p:nvSpPr>
          <p:cNvPr id="97284" name="Shape 40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4CC988-1337-4B8A-AC44-CF5AF68FD335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180326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87043" name="Shape 36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err="1" smtClean="0"/>
              <a:t>Yapısal</a:t>
            </a:r>
            <a:r>
              <a:rPr lang="en-US" u="sng" dirty="0" smtClean="0"/>
              <a:t> </a:t>
            </a:r>
            <a:r>
              <a:rPr lang="en-US" u="sng" dirty="0" err="1" smtClean="0"/>
              <a:t>üretkenlik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Çekim</a:t>
            </a:r>
            <a:r>
              <a:rPr lang="en-US" dirty="0" smtClean="0"/>
              <a:t> </a:t>
            </a:r>
            <a:r>
              <a:rPr lang="en-US" dirty="0" err="1" smtClean="0"/>
              <a:t>eki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tümüyle</a:t>
            </a:r>
            <a:r>
              <a:rPr lang="en-US" dirty="0" smtClean="0"/>
              <a:t> </a:t>
            </a:r>
            <a:r>
              <a:rPr lang="en-US" dirty="0" err="1" smtClean="0"/>
              <a:t>üretken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tümüyle</a:t>
            </a:r>
            <a:r>
              <a:rPr lang="en-US" dirty="0" smtClean="0"/>
              <a:t> </a:t>
            </a:r>
            <a:r>
              <a:rPr lang="en-US" dirty="0" err="1" smtClean="0"/>
              <a:t>üretken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 (all or none). </a:t>
            </a:r>
          </a:p>
        </p:txBody>
      </p:sp>
      <p:sp>
        <p:nvSpPr>
          <p:cNvPr id="87044" name="Shape 36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E39820-0822-4F6A-8144-8D9227FBAE78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980232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88067" name="Shape 37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üretkenlik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çekim</a:t>
            </a:r>
            <a:r>
              <a:rPr lang="en-US" dirty="0" smtClean="0"/>
              <a:t> </a:t>
            </a:r>
            <a:r>
              <a:rPr lang="en-US" dirty="0" err="1" smtClean="0"/>
              <a:t>ekleri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çekim</a:t>
            </a:r>
            <a:r>
              <a:rPr lang="en-US" dirty="0" smtClean="0"/>
              <a:t> </a:t>
            </a:r>
            <a:r>
              <a:rPr lang="en-US" dirty="0" err="1" smtClean="0"/>
              <a:t>eklerine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köke</a:t>
            </a:r>
            <a:r>
              <a:rPr lang="en-US" dirty="0" smtClean="0"/>
              <a:t> </a:t>
            </a:r>
            <a:r>
              <a:rPr lang="en-US" dirty="0" err="1" smtClean="0"/>
              <a:t>uygulanacağından</a:t>
            </a:r>
            <a:r>
              <a:rPr lang="en-US" dirty="0" smtClean="0"/>
              <a:t>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üretkendir</a:t>
            </a:r>
            <a:r>
              <a:rPr lang="en-US" dirty="0" smtClean="0"/>
              <a:t>. </a:t>
            </a:r>
          </a:p>
        </p:txBody>
      </p:sp>
      <p:sp>
        <p:nvSpPr>
          <p:cNvPr id="88068" name="Shape 37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FCFC01-F038-4DB0-92C7-AFA97C28E9B2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51248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89091" name="Shape 37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üretkenlik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Sabit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köke</a:t>
            </a:r>
            <a:r>
              <a:rPr lang="en-US" dirty="0" smtClean="0"/>
              <a:t> </a:t>
            </a:r>
            <a:r>
              <a:rPr lang="en-US" dirty="0" err="1" smtClean="0"/>
              <a:t>eklenen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ekle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çekimlenmiş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kökün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ekin</a:t>
            </a:r>
            <a:r>
              <a:rPr lang="en-US" dirty="0" smtClean="0"/>
              <a:t> </a:t>
            </a:r>
            <a:r>
              <a:rPr lang="en-US" dirty="0" err="1" smtClean="0"/>
              <a:t>anlamını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içermektedir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teach-</a:t>
            </a:r>
            <a:r>
              <a:rPr lang="en-US" dirty="0" err="1" smtClean="0"/>
              <a:t>er</a:t>
            </a:r>
            <a:r>
              <a:rPr lang="en-US" dirty="0" smtClean="0"/>
              <a:t> = teacher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9092" name="Shape 37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F092D0-84DD-4FAE-ADC6-FBB8A9A8F52B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65473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90115" name="Shape 38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Yerleşmiş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kök</a:t>
            </a:r>
            <a:r>
              <a:rPr lang="en-US" dirty="0" smtClean="0"/>
              <a:t> </a:t>
            </a:r>
            <a:r>
              <a:rPr lang="en-US" dirty="0" err="1" smtClean="0"/>
              <a:t>seviyesinde</a:t>
            </a:r>
            <a:r>
              <a:rPr lang="en-US" dirty="0" smtClean="0"/>
              <a:t> </a:t>
            </a:r>
            <a:r>
              <a:rPr lang="en-US" dirty="0" err="1" smtClean="0"/>
              <a:t>düzensizse</a:t>
            </a:r>
            <a:r>
              <a:rPr lang="en-US" dirty="0" smtClean="0"/>
              <a:t> (irregular)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çekimleme</a:t>
            </a:r>
            <a:r>
              <a:rPr lang="en-US" dirty="0" smtClean="0"/>
              <a:t> </a:t>
            </a:r>
            <a:r>
              <a:rPr lang="en-US" dirty="0" err="1" smtClean="0"/>
              <a:t>gerçekleştiremez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üretkenliği</a:t>
            </a:r>
            <a:r>
              <a:rPr lang="en-US" dirty="0" smtClean="0"/>
              <a:t> </a:t>
            </a:r>
            <a:r>
              <a:rPr lang="en-US" dirty="0" err="1" smtClean="0"/>
              <a:t>kaybolur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deep - </a:t>
            </a:r>
            <a:r>
              <a:rPr lang="en-US" dirty="0" err="1" smtClean="0"/>
              <a:t>ness</a:t>
            </a:r>
            <a:r>
              <a:rPr lang="en-US" dirty="0" smtClean="0"/>
              <a:t> = deepness X (all or none)</a:t>
            </a:r>
            <a:br>
              <a:rPr lang="en-US" dirty="0" smtClean="0"/>
            </a:br>
            <a:r>
              <a:rPr lang="en-US" dirty="0" smtClean="0"/>
              <a:t>                               = depth </a:t>
            </a:r>
          </a:p>
        </p:txBody>
      </p:sp>
      <p:sp>
        <p:nvSpPr>
          <p:cNvPr id="90116" name="Shape 38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6D6370-B343-4F72-A70A-525944DB947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986607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91139" name="Shape 38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Sıklık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sözcükler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Yapıdaki</a:t>
            </a:r>
            <a:r>
              <a:rPr lang="en-US" dirty="0" smtClean="0"/>
              <a:t> </a:t>
            </a:r>
            <a:r>
              <a:rPr lang="en-US" dirty="0" err="1" smtClean="0"/>
              <a:t>üretkenlik</a:t>
            </a:r>
            <a:r>
              <a:rPr lang="en-US" dirty="0" smtClean="0"/>
              <a:t> </a:t>
            </a:r>
            <a:r>
              <a:rPr lang="en-US" dirty="0" err="1" smtClean="0"/>
              <a:t>biçimin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sıklık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orantılı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Sözlüklerdeki</a:t>
            </a:r>
            <a:r>
              <a:rPr lang="en-US" dirty="0" smtClean="0"/>
              <a:t> </a:t>
            </a:r>
            <a:r>
              <a:rPr lang="en-US" dirty="0" err="1" smtClean="0"/>
              <a:t>sözcükler</a:t>
            </a:r>
            <a:r>
              <a:rPr lang="en-US" dirty="0" smtClean="0"/>
              <a:t> </a:t>
            </a:r>
            <a:r>
              <a:rPr lang="en-US" dirty="0" err="1" smtClean="0"/>
              <a:t>sıklığı</a:t>
            </a:r>
            <a:r>
              <a:rPr lang="en-US" dirty="0" smtClean="0"/>
              <a:t> </a:t>
            </a:r>
            <a:r>
              <a:rPr lang="en-US" dirty="0" err="1" smtClean="0"/>
              <a:t>göstermez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metinlerde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sıklığı</a:t>
            </a:r>
            <a:r>
              <a:rPr lang="en-US" dirty="0" smtClean="0"/>
              <a:t> </a:t>
            </a:r>
            <a:r>
              <a:rPr lang="en-US" dirty="0" err="1" smtClean="0"/>
              <a:t>üretkenliği</a:t>
            </a:r>
            <a:r>
              <a:rPr lang="en-US" dirty="0" smtClean="0"/>
              <a:t> </a:t>
            </a:r>
            <a:r>
              <a:rPr lang="en-US" dirty="0" err="1" smtClean="0"/>
              <a:t>göstermez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c) </a:t>
            </a:r>
            <a:r>
              <a:rPr lang="en-US" dirty="0" err="1" smtClean="0"/>
              <a:t>Pek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r>
              <a:rPr lang="en-US" dirty="0" smtClean="0"/>
              <a:t> (</a:t>
            </a:r>
            <a:r>
              <a:rPr lang="en-US" dirty="0" err="1" smtClean="0"/>
              <a:t>sözlük</a:t>
            </a:r>
            <a:r>
              <a:rPr lang="en-US" dirty="0" smtClean="0"/>
              <a:t>, </a:t>
            </a:r>
            <a:r>
              <a:rPr lang="en-US" dirty="0" err="1" smtClean="0"/>
              <a:t>metinler</a:t>
            </a:r>
            <a:r>
              <a:rPr lang="en-US" dirty="0" smtClean="0"/>
              <a:t> vb.)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üretilen</a:t>
            </a:r>
            <a:r>
              <a:rPr lang="en-US" dirty="0" smtClean="0"/>
              <a:t> </a:t>
            </a:r>
            <a:r>
              <a:rPr lang="en-US" dirty="0" err="1" smtClean="0"/>
              <a:t>sözcükleri</a:t>
            </a:r>
            <a:r>
              <a:rPr lang="en-US" dirty="0" smtClean="0"/>
              <a:t> </a:t>
            </a:r>
            <a:r>
              <a:rPr lang="en-US" dirty="0" err="1" smtClean="0"/>
              <a:t>içermez</a:t>
            </a:r>
            <a:r>
              <a:rPr lang="en-US" dirty="0" smtClean="0"/>
              <a:t>. </a:t>
            </a:r>
            <a:r>
              <a:rPr lang="en-US" dirty="0" err="1" smtClean="0"/>
              <a:t>Ör</a:t>
            </a:r>
            <a:r>
              <a:rPr lang="en-US" dirty="0" smtClean="0"/>
              <a:t>: </a:t>
            </a:r>
            <a:r>
              <a:rPr lang="ja-JP" altLang="en-US" dirty="0" smtClean="0">
                <a:ea typeface="MS PGothic" pitchFamily="34" charset="-128"/>
              </a:rPr>
              <a:t>‘</a:t>
            </a:r>
            <a:r>
              <a:rPr lang="en-US" dirty="0" smtClean="0"/>
              <a:t>Google</a:t>
            </a:r>
            <a:r>
              <a:rPr lang="ja-JP" altLang="en-US" dirty="0" smtClean="0">
                <a:ea typeface="MS PGothic" pitchFamily="34" charset="-128"/>
              </a:rPr>
              <a:t>’</a:t>
            </a:r>
            <a:r>
              <a:rPr lang="en-US" dirty="0" smtClean="0"/>
              <a:t> (internet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motoru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arama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)</a:t>
            </a:r>
          </a:p>
        </p:txBody>
      </p:sp>
      <p:sp>
        <p:nvSpPr>
          <p:cNvPr id="91140" name="Shape 38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259062-B77A-4166-8A9C-091EB1A80A24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848459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92163" name="Shape 38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Yetişkinlerin</a:t>
            </a:r>
            <a:r>
              <a:rPr lang="en-US" dirty="0" smtClean="0"/>
              <a:t> </a:t>
            </a:r>
            <a:r>
              <a:rPr lang="en-US" dirty="0" err="1" smtClean="0"/>
              <a:t>biçimbirimlerin</a:t>
            </a:r>
            <a:r>
              <a:rPr lang="en-US" dirty="0" smtClean="0"/>
              <a:t> </a:t>
            </a:r>
            <a:r>
              <a:rPr lang="en-US" dirty="0" err="1" smtClean="0"/>
              <a:t>üretkenliğine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takım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sıklıktan</a:t>
            </a:r>
            <a:r>
              <a:rPr lang="en-US" dirty="0" smtClean="0"/>
              <a:t> </a:t>
            </a:r>
            <a:r>
              <a:rPr lang="en-US" dirty="0" err="1" smtClean="0"/>
              <a:t>öte</a:t>
            </a:r>
            <a:r>
              <a:rPr lang="en-US" dirty="0" smtClean="0"/>
              <a:t> </a:t>
            </a:r>
            <a:r>
              <a:rPr lang="en-US" dirty="0" err="1" smtClean="0"/>
              <a:t>bilmeleri</a:t>
            </a:r>
            <a:r>
              <a:rPr lang="en-US" dirty="0" smtClean="0"/>
              <a:t> </a:t>
            </a:r>
            <a:r>
              <a:rPr lang="en-US" dirty="0" err="1" smtClean="0"/>
              <a:t>bekleniyorsa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beklenti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edinimi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</a:t>
            </a:r>
          </a:p>
        </p:txBody>
      </p:sp>
      <p:sp>
        <p:nvSpPr>
          <p:cNvPr id="92164" name="Shape 38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F5D588-3A48-475E-9789-13AC3EDC4279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285216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93187" name="Shape 39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Ölçün</a:t>
            </a:r>
            <a:r>
              <a:rPr lang="en-US" dirty="0" smtClean="0"/>
              <a:t> </a:t>
            </a:r>
            <a:r>
              <a:rPr lang="en-US" dirty="0" err="1" smtClean="0"/>
              <a:t>temelli</a:t>
            </a:r>
            <a:r>
              <a:rPr lang="en-US" dirty="0" smtClean="0"/>
              <a:t> </a:t>
            </a:r>
            <a:r>
              <a:rPr lang="en-US" dirty="0" err="1" smtClean="0"/>
              <a:t>üretkenlik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Her ne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kullanımına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takım</a:t>
            </a:r>
            <a:r>
              <a:rPr lang="en-US" dirty="0" smtClean="0"/>
              <a:t> </a:t>
            </a:r>
            <a:r>
              <a:rPr lang="en-US" dirty="0" err="1" smtClean="0"/>
              <a:t>kullanım</a:t>
            </a:r>
            <a:r>
              <a:rPr lang="en-US" dirty="0" smtClean="0"/>
              <a:t> </a:t>
            </a:r>
            <a:r>
              <a:rPr lang="en-US" dirty="0" err="1" smtClean="0"/>
              <a:t>standartları</a:t>
            </a:r>
            <a:r>
              <a:rPr lang="en-US" dirty="0" smtClean="0"/>
              <a:t> </a:t>
            </a:r>
            <a:r>
              <a:rPr lang="en-US" dirty="0" err="1" smtClean="0"/>
              <a:t>getirse</a:t>
            </a:r>
            <a:r>
              <a:rPr lang="en-US" dirty="0" smtClean="0"/>
              <a:t> de </a:t>
            </a:r>
            <a:r>
              <a:rPr lang="en-US" dirty="0" err="1" smtClean="0"/>
              <a:t>üretkenlik</a:t>
            </a:r>
            <a:r>
              <a:rPr lang="en-US" dirty="0" smtClean="0"/>
              <a:t> </a:t>
            </a:r>
            <a:r>
              <a:rPr lang="en-US" dirty="0" err="1" smtClean="0"/>
              <a:t>yasalaştırılamaz</a:t>
            </a:r>
            <a:r>
              <a:rPr lang="en-US" dirty="0" smtClean="0"/>
              <a:t>. </a:t>
            </a:r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kullanımlar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olmaya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edecektir</a:t>
            </a:r>
            <a:r>
              <a:rPr lang="en-US" dirty="0" smtClean="0"/>
              <a:t>. </a:t>
            </a:r>
          </a:p>
        </p:txBody>
      </p:sp>
      <p:sp>
        <p:nvSpPr>
          <p:cNvPr id="93188" name="Shape 39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AE4DF6-3A94-4A10-A8D1-0BDD8B73CF6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923724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Üretkenlik</a:t>
            </a:r>
          </a:p>
        </p:txBody>
      </p:sp>
      <p:sp>
        <p:nvSpPr>
          <p:cNvPr id="94211" name="Shape 39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tr-TR" dirty="0" smtClean="0"/>
              <a:t>	</a:t>
            </a:r>
            <a:r>
              <a:rPr lang="en-US" dirty="0" err="1" smtClean="0"/>
              <a:t>İşlev</a:t>
            </a:r>
            <a:r>
              <a:rPr lang="en-US" dirty="0" smtClean="0"/>
              <a:t> </a:t>
            </a:r>
            <a:r>
              <a:rPr lang="en-US" dirty="0" err="1" smtClean="0"/>
              <a:t>temelli</a:t>
            </a:r>
            <a:r>
              <a:rPr lang="en-US" dirty="0" smtClean="0"/>
              <a:t> </a:t>
            </a:r>
            <a:r>
              <a:rPr lang="en-US" dirty="0" err="1" smtClean="0"/>
              <a:t>üretkenlik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yapının</a:t>
            </a:r>
            <a:r>
              <a:rPr lang="en-US" dirty="0" smtClean="0"/>
              <a:t> </a:t>
            </a:r>
            <a:r>
              <a:rPr lang="en-US" dirty="0" err="1" smtClean="0"/>
              <a:t>işlevselliği</a:t>
            </a:r>
            <a:r>
              <a:rPr lang="en-US" dirty="0" smtClean="0"/>
              <a:t> o </a:t>
            </a:r>
            <a:r>
              <a:rPr lang="en-US" dirty="0" err="1" smtClean="0"/>
              <a:t>dilin</a:t>
            </a:r>
            <a:r>
              <a:rPr lang="en-US" dirty="0" smtClean="0"/>
              <a:t> </a:t>
            </a:r>
            <a:r>
              <a:rPr lang="en-US" dirty="0" err="1" smtClean="0"/>
              <a:t>kullanıldığı</a:t>
            </a:r>
            <a:r>
              <a:rPr lang="en-US" dirty="0" smtClean="0"/>
              <a:t> </a:t>
            </a:r>
            <a:r>
              <a:rPr lang="en-US" dirty="0" err="1" smtClean="0"/>
              <a:t>topluma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değişkenlik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r>
              <a:rPr lang="en-US" dirty="0" smtClean="0"/>
              <a:t>.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yapının</a:t>
            </a:r>
            <a:r>
              <a:rPr lang="en-US" dirty="0" smtClean="0"/>
              <a:t> </a:t>
            </a:r>
            <a:r>
              <a:rPr lang="en-US" dirty="0" err="1" smtClean="0"/>
              <a:t>işlevselliğine</a:t>
            </a:r>
            <a:r>
              <a:rPr lang="en-US" dirty="0" smtClean="0"/>
              <a:t> </a:t>
            </a:r>
            <a:r>
              <a:rPr lang="en-US" dirty="0" err="1" smtClean="0"/>
              <a:t>yetişkin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veremez</a:t>
            </a:r>
            <a:r>
              <a:rPr lang="en-US" dirty="0" smtClean="0"/>
              <a:t>. </a:t>
            </a:r>
          </a:p>
        </p:txBody>
      </p:sp>
      <p:sp>
        <p:nvSpPr>
          <p:cNvPr id="94212" name="Shape 39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2DBD0D-1E56-4398-B263-F0D2D6272FA6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03850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Geniş ekran</PresentationFormat>
  <Paragraphs>39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Office Teması</vt:lpstr>
      <vt:lpstr>11. Ders</vt:lpstr>
      <vt:lpstr>Üretkenlik</vt:lpstr>
      <vt:lpstr>Üretkenlik</vt:lpstr>
      <vt:lpstr>Üretkenlik</vt:lpstr>
      <vt:lpstr>Üretkenlik</vt:lpstr>
      <vt:lpstr>Üretkenlik</vt:lpstr>
      <vt:lpstr>Üretkenlik</vt:lpstr>
      <vt:lpstr>Üretkenlik</vt:lpstr>
      <vt:lpstr>Üretkenlik</vt:lpstr>
      <vt:lpstr>Üretkenlik</vt:lpstr>
      <vt:lpstr>Üretkenlik</vt:lpstr>
      <vt:lpstr>Üretkenlik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Ders</dc:title>
  <dc:creator>Windows Kullanıcısı</dc:creator>
  <cp:lastModifiedBy>Windows Kullanıcısı</cp:lastModifiedBy>
  <cp:revision>1</cp:revision>
  <dcterms:created xsi:type="dcterms:W3CDTF">2018-04-11T10:48:27Z</dcterms:created>
  <dcterms:modified xsi:type="dcterms:W3CDTF">2018-04-11T10:49:10Z</dcterms:modified>
</cp:coreProperties>
</file>