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F352421-E611-407E-8EC0-D356604997AB}"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B2FCD2C-F015-48CF-9E71-701A4CBABFB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52421-E611-407E-8EC0-D356604997AB}" type="datetimeFigureOut">
              <a:rPr lang="tr-TR" smtClean="0"/>
              <a:pPr/>
              <a:t>16.6.2020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FCD2C-F015-48CF-9E71-701A4CBABFB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8. HAFTA</a:t>
            </a:r>
            <a:endParaRPr lang="tr-TR" dirty="0"/>
          </a:p>
        </p:txBody>
      </p:sp>
      <p:sp>
        <p:nvSpPr>
          <p:cNvPr id="3" name="2 Alt Başlık"/>
          <p:cNvSpPr>
            <a:spLocks noGrp="1"/>
          </p:cNvSpPr>
          <p:nvPr>
            <p:ph type="subTitle" idx="1"/>
          </p:nvPr>
        </p:nvSpPr>
        <p:spPr/>
        <p:txBody>
          <a:bodyPr/>
          <a:lstStyle/>
          <a:p>
            <a:r>
              <a:rPr lang="tr-TR" dirty="0" smtClean="0"/>
              <a:t>Dış Borçlanma ve Osmanlı </a:t>
            </a:r>
            <a:r>
              <a:rPr lang="tr-TR" smtClean="0"/>
              <a:t>Mali İflasına Uzanan Yol</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Kırım Savaşının finansmanını sağlayabilmek için tarihinde ilk kez dış borçlanma yoluna giden ve 1854 tarihli bu ilk borcunu müttefiki İngiltere’nin resmi olmayan garantörlüğünde oldukça elverişli koşullarda yani düşük faiz ve komisyon oranları ile alabilen  Osmanlı devleti çok geçmeden bir mali krizin içine düşecektir.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Osmanlı devleti için borçlanma her ne kadar yeni bir olgu değildiyse de daha önceki dönemlerde yapılan borçlanmalar </a:t>
            </a:r>
            <a:r>
              <a:rPr lang="tr-TR" dirty="0" smtClean="0"/>
              <a:t>Galata Bankerleri olarak bilinen finans kapital </a:t>
            </a:r>
            <a:r>
              <a:rPr lang="tr-TR" dirty="0" smtClean="0"/>
              <a:t>sahiplerinden </a:t>
            </a:r>
            <a:r>
              <a:rPr lang="tr-TR" i="1" dirty="0" smtClean="0"/>
              <a:t>esham</a:t>
            </a:r>
            <a:r>
              <a:rPr lang="tr-TR" dirty="0" smtClean="0"/>
              <a:t> adı altında alınan iç borçlar şeklinde gerçekleşmişti. Tanzimat döneminin başından itibaren başta Mustafa </a:t>
            </a:r>
            <a:r>
              <a:rPr lang="tr-TR" dirty="0" err="1" smtClean="0"/>
              <a:t>Reşid</a:t>
            </a:r>
            <a:r>
              <a:rPr lang="tr-TR" dirty="0" smtClean="0"/>
              <a:t> Paşa olmak üzere bazı sadrazamların ve devlet adamları tarafından  saray üzerinde dış borcun gerekliliği ve faydaları konusunda yapılan telkinler sonuçsuz kalmış ve Osmanlı dışarıdan borçlanmama konusunda ısrarlı bir direnç gösterebilmişti ancak Kırım Savaşı’nın </a:t>
            </a:r>
            <a:r>
              <a:rPr lang="tr-TR" dirty="0" err="1" smtClean="0"/>
              <a:t>aciliyet</a:t>
            </a:r>
            <a:r>
              <a:rPr lang="tr-TR" dirty="0" smtClean="0"/>
              <a:t> taşıyan finansman ihtiyacı bu direncin kırılmasına yol açtı.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18542deki </a:t>
            </a:r>
            <a:r>
              <a:rPr lang="tr-TR" dirty="0" smtClean="0"/>
              <a:t>i</a:t>
            </a:r>
            <a:r>
              <a:rPr lang="tr-TR" dirty="0" smtClean="0"/>
              <a:t>lk borcu neredeyse her yıl alınan yeni borçlar takip etmiş ve borç bulmakta zorlanmaya başlayan Osmanlı devleti giderek daha fahiş hale gelen faiz ve komisyon oranlarına razı gelmek zorunda kalmıştır. Bir noktada Osmanlı dış borçlanması kısır döngüye girmiş ve daha önce alınmış olan borçların faiz ödemelerinin yapılabilmesi için yeni borçlar alınmaya başlamıştır.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Başlangıçta Avrupa’da elde edebileceği faizden çok daha yükseğini Osmanlı’ya borç vererek kazanabileceğini gören Avrupalı küçük yatırımcı ve büyük finans kapital sahipleri Kırım Savaşı sırasında somutlaşan Osmanlı-İngiliz-Fransız ittifakının yarattığı olumlu havanın da etkisiyle Osmanlı tahvillerini alma konusunda hevesli olmuşlardı. “Geri kalmış-ilkel-tembel” Osmanlı’ya “ileri-modern-çalışkan Avrupa” tarafından borç verilmesini Oryantalist argümanlarla destekleyen </a:t>
            </a:r>
            <a:r>
              <a:rPr lang="tr-TR" dirty="0" err="1" smtClean="0"/>
              <a:t>the</a:t>
            </a:r>
            <a:r>
              <a:rPr lang="tr-TR" dirty="0" smtClean="0"/>
              <a:t> </a:t>
            </a:r>
            <a:r>
              <a:rPr lang="tr-TR" i="1" dirty="0" err="1" smtClean="0"/>
              <a:t>Times</a:t>
            </a:r>
            <a:r>
              <a:rPr lang="tr-TR" dirty="0" smtClean="0"/>
              <a:t> gibi yayın organları, 1860’ların başında Osmanlı dış borçlanmasına verdikleri desteği geri çekmiş ve kamuoyuna Türk tahvillerini almamalarını öğütlemeye ve Osmanlı’nın mali iflasının yakın olduğunu yazmaya başlamışlardı.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lgn="just"/>
            <a:r>
              <a:rPr lang="tr-TR" dirty="0" smtClean="0"/>
              <a:t>Alınan dış borcun büyük kısmının reel ve üretken yatırıma aktarılmaması, gelir getirmeyen kamusal hizmetlere ilişkin alt yapısal harcamalarda ve bazı durumlarda da tamamen verimsiz ve gösterişli tüketime yönelik harcamalarda kullanılması, komisyon oranlarının fahişliği nedeniyle nominal borcun sadece yüzde 60 kadarının devlet hazinesine girebilmesi gibi sebeplerle Osmanlı maliyesi dış borç yükü altında ezilmeye ve adım adım mali iflasa ilerlemeye başlamıştır.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Nitekim 1860’ların başından beri öngörülmekte olan </a:t>
            </a:r>
            <a:r>
              <a:rPr lang="tr-TR" dirty="0" smtClean="0"/>
              <a:t>m</a:t>
            </a:r>
            <a:r>
              <a:rPr lang="tr-TR" dirty="0" smtClean="0"/>
              <a:t>ali iflas 1875 yılında gerçekleşmiş ve Osmanlı devleti Ramazan Kararnamesi olarak bilinen düzenleme ile borçların faiz ödemelerinin askıya alındığını ilan ederek Avrupalı alacaklılarına bir borç yapılandırması teklif etmiştir.  Çok geçmeden anapara ödemelerini de gerçekleştiremeyeceğini açıklayacağı Muharrem Kararnamesi’ni </a:t>
            </a:r>
            <a:r>
              <a:rPr lang="tr-TR" dirty="0" err="1" smtClean="0"/>
              <a:t>kamuyouna</a:t>
            </a:r>
            <a:r>
              <a:rPr lang="tr-TR" dirty="0" smtClean="0"/>
              <a:t> beyan edecek olan Osmanlı devletinin borçlarını tahsil etmek üzere 1881 yılında Düyun-u Umumiye (Genel Borçlar) İdaresi kurulacak ve ülkenin en verimli bazı vergi kaynakları bu idareye tahsis edilecektir.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Osmanlı’nın yirmi yıl gibi kısa bir süre içerisinde bir felakete dönüşen dış borçlanma macerası kapitalizmin finans kapital aşamasına geçişi, Şark Meselesi, modernleşme ve Oryantalizm gibi olguların kesişim matrisinde ayrıntılı şekilde ve borçlanmaya giden yolda rol oynamış olan </a:t>
            </a:r>
            <a:r>
              <a:rPr lang="tr-TR" smtClean="0"/>
              <a:t>politik-toplumsal-askeri-ekonomik-mali tüm veçheleri analize </a:t>
            </a:r>
            <a:r>
              <a:rPr lang="tr-TR" dirty="0" smtClean="0"/>
              <a:t>dahil ederek tartışılması gereken bir meseledir.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465</Words>
  <Application>Microsoft Office PowerPoint</Application>
  <PresentationFormat>Ekran Gösterisi (4:3)</PresentationFormat>
  <Paragraphs>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8. HAFTA</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nc</dc:creator>
  <cp:lastModifiedBy>nc</cp:lastModifiedBy>
  <cp:revision>7</cp:revision>
  <dcterms:created xsi:type="dcterms:W3CDTF">2020-06-15T16:08:13Z</dcterms:created>
  <dcterms:modified xsi:type="dcterms:W3CDTF">2020-06-16T11:42:18Z</dcterms:modified>
</cp:coreProperties>
</file>