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363" r:id="rId2"/>
    <p:sldId id="295" r:id="rId3"/>
    <p:sldId id="296" r:id="rId4"/>
    <p:sldId id="297" r:id="rId5"/>
    <p:sldId id="298" r:id="rId6"/>
    <p:sldId id="299" r:id="rId7"/>
    <p:sldId id="300" r:id="rId8"/>
    <p:sldId id="301" r:id="rId9"/>
    <p:sldId id="302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6. HAFTA</a:t>
            </a:r>
            <a:endParaRPr lang="tr-TR" sz="3600" dirty="0"/>
          </a:p>
        </p:txBody>
      </p:sp>
      <p:pic>
        <p:nvPicPr>
          <p:cNvPr id="4" name="3 İçerik Yer Tutucusu" descr="235px-Thucydides_pushkin0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2071678"/>
            <a:ext cx="6215106" cy="40719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6.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 smtClean="0"/>
          </a:p>
          <a:p>
            <a:r>
              <a:rPr lang="tr-TR" b="1" dirty="0" smtClean="0">
                <a:latin typeface="Century" pitchFamily="18" charset="0"/>
              </a:rPr>
              <a:t>Thukydides ve Eseri Peloponnesoslularla Atinalıların Savaşı</a:t>
            </a:r>
          </a:p>
          <a:p>
            <a:r>
              <a:rPr lang="tr-TR" dirty="0" smtClean="0">
                <a:latin typeface="Century" pitchFamily="18" charset="0"/>
              </a:rPr>
              <a:t>MÖ ca. 460-400 yılları arasında yaşamış ünlü tarihçidir.</a:t>
            </a:r>
          </a:p>
          <a:p>
            <a:r>
              <a:rPr lang="tr-TR" dirty="0" smtClean="0">
                <a:latin typeface="Century" pitchFamily="18" charset="0"/>
              </a:rPr>
              <a:t>Thukydides tarih biliminin kurucularındandır.</a:t>
            </a:r>
          </a:p>
          <a:p>
            <a:r>
              <a:rPr lang="tr-TR" dirty="0" smtClean="0">
                <a:latin typeface="Century" pitchFamily="18" charset="0"/>
              </a:rPr>
              <a:t>Aynı zamanda Hellen tarihçiliği O’nunla en yüksek aşamasına ulaşmıştır. 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6.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Thrakia kökenli Atinalı tarihçi Thukydides soylu sınıfa mensup bir insandır.</a:t>
            </a:r>
          </a:p>
          <a:p>
            <a:r>
              <a:rPr lang="tr-TR" dirty="0" smtClean="0">
                <a:latin typeface="Century" pitchFamily="18" charset="0"/>
              </a:rPr>
              <a:t>Filozof Anaksagoras’ın ve hatip Antiphon’un öğrencisi olmuştur.</a:t>
            </a:r>
          </a:p>
          <a:p>
            <a:r>
              <a:rPr lang="tr-TR" dirty="0" smtClean="0">
                <a:latin typeface="Century" pitchFamily="18" charset="0"/>
              </a:rPr>
              <a:t>Herodotos’u halkın önünde eserinin fragmanını okurken dinlediği bilinmektedir.</a:t>
            </a:r>
          </a:p>
          <a:p>
            <a:pPr>
              <a:buNone/>
            </a:pP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6.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Thukydides Peloponnesos Savaşı’nın başlangıcında (MÖ 431) eserini yazmaya karar vermiş ve bu amaçla belge toplamaya başlamıştır.</a:t>
            </a:r>
          </a:p>
          <a:p>
            <a:r>
              <a:rPr lang="tr-TR" dirty="0" smtClean="0">
                <a:latin typeface="Century" pitchFamily="18" charset="0"/>
              </a:rPr>
              <a:t>MÖ 424 yılında Thasos yakınındaki Atina donanmasına </a:t>
            </a:r>
            <a:r>
              <a:rPr lang="tr-TR" dirty="0" err="1" smtClean="0">
                <a:latin typeface="Century" pitchFamily="18" charset="0"/>
              </a:rPr>
              <a:t>strategos</a:t>
            </a:r>
            <a:r>
              <a:rPr lang="tr-TR" dirty="0" smtClean="0">
                <a:latin typeface="Century" pitchFamily="18" charset="0"/>
              </a:rPr>
              <a:t> (komutan) olarak atanmıştır.</a:t>
            </a:r>
          </a:p>
          <a:p>
            <a:r>
              <a:rPr lang="tr-TR" dirty="0" smtClean="0">
                <a:latin typeface="Century" pitchFamily="18" charset="0"/>
              </a:rPr>
              <a:t>Amphipolis’teki yenilgiden dolayı sürgüne gönderilmiş ve 20 yıl Atina’dan uzak kalmıştır.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6.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Thukydides kendisi için çağdaş bir olayın tarihini yazmıştır.</a:t>
            </a:r>
          </a:p>
          <a:p>
            <a:r>
              <a:rPr lang="tr-TR" dirty="0" smtClean="0">
                <a:latin typeface="Century" pitchFamily="18" charset="0"/>
              </a:rPr>
              <a:t>Peloponnesos savaşına bizzat katılmıştır. Bu durum kendisine eserini yazarken kolaylık sağlamıştır.</a:t>
            </a:r>
          </a:p>
          <a:p>
            <a:r>
              <a:rPr lang="tr-TR" dirty="0" smtClean="0">
                <a:latin typeface="Century" pitchFamily="18" charset="0"/>
              </a:rPr>
              <a:t>Olayları bilinçli bir şekilde gözlemlemiş, eserini yazarken kendi siyasi görüş ve tecrübesini de katmıştır.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6.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Thukydides Peloponnesos savaşına ilişkin çok zengin malzeme bulmuş, gerek siyaset, gerek askerlik alanında geniş bilgisi sayesinde bu malzemeden yararlanmıştır.</a:t>
            </a:r>
          </a:p>
          <a:p>
            <a:r>
              <a:rPr lang="tr-TR" dirty="0" smtClean="0">
                <a:latin typeface="Century" pitchFamily="18" charset="0"/>
              </a:rPr>
              <a:t>Eser, Peloponnesos savaşının başlangıcından MÖ 411 yılına kadar geçen olayları kapsamaktadır.</a:t>
            </a:r>
          </a:p>
          <a:p>
            <a:r>
              <a:rPr lang="tr-TR" dirty="0" smtClean="0">
                <a:latin typeface="Century" pitchFamily="18" charset="0"/>
              </a:rPr>
              <a:t>Eser sekiz kitaptan oluşmaktadır. Son kitap yarım kalmıştır.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6.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Thukydides Hellen tarihini yazarken Hellanikos’tan yararlanmıştır.</a:t>
            </a:r>
          </a:p>
          <a:p>
            <a:r>
              <a:rPr lang="tr-TR" dirty="0" smtClean="0">
                <a:latin typeface="Century" pitchFamily="18" charset="0"/>
              </a:rPr>
              <a:t>Antlaşmalar, resmi bildiriler ve mektuplar gibi yazılı belgeleri de kullanmıştır.</a:t>
            </a:r>
          </a:p>
          <a:p>
            <a:r>
              <a:rPr lang="tr-TR" dirty="0" smtClean="0">
                <a:latin typeface="Century" pitchFamily="18" charset="0"/>
              </a:rPr>
              <a:t>Thukydides edindiği bilgileri eleştiri süzgecinden geçirerek kullanmıştır.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6.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Thukydides’in dili birçok İonik lehçe unsurunu da kapsayan eski bir Attika lehçesidir.</a:t>
            </a:r>
          </a:p>
          <a:p>
            <a:r>
              <a:rPr lang="tr-TR" dirty="0" smtClean="0">
                <a:latin typeface="Century" pitchFamily="18" charset="0"/>
              </a:rPr>
              <a:t>Sözcük dağarcığı son derece zengindir ve etkili bir üslubu vardır.</a:t>
            </a:r>
          </a:p>
          <a:p>
            <a:r>
              <a:rPr lang="tr-TR" dirty="0" smtClean="0">
                <a:latin typeface="Century" pitchFamily="18" charset="0"/>
              </a:rPr>
              <a:t>Yazar eserinde tarihi kişilere nutuklar söylettirmiştir.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6.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Thukydides eserini kronolojik bir sırayla yazmıştır.</a:t>
            </a:r>
          </a:p>
          <a:p>
            <a:r>
              <a:rPr lang="tr-TR" dirty="0" smtClean="0">
                <a:latin typeface="Century" pitchFamily="18" charset="0"/>
              </a:rPr>
              <a:t>Doğruluğundan emin olduğu olayları anlatmış, konudan sapmamaya çalışmış ve eserinin tarihsel bir belge niteliği taşımasına özen göstermiştir.</a:t>
            </a:r>
          </a:p>
          <a:p>
            <a:r>
              <a:rPr lang="tr-TR" dirty="0" err="1" smtClean="0">
                <a:latin typeface="Century" pitchFamily="18" charset="0"/>
              </a:rPr>
              <a:t>Peloponnesoslularla</a:t>
            </a:r>
            <a:r>
              <a:rPr lang="tr-TR" dirty="0" smtClean="0">
                <a:latin typeface="Century" pitchFamily="18" charset="0"/>
              </a:rPr>
              <a:t> Atinalıların savaşı ilk siyasi tarih eseridir.</a:t>
            </a:r>
          </a:p>
          <a:p>
            <a:r>
              <a:rPr lang="tr-TR" dirty="0" smtClean="0">
                <a:latin typeface="Century" pitchFamily="18" charset="0"/>
              </a:rPr>
              <a:t>Thukydides, tarihini zaman ve mekanla sınırlamış, neden-sonuç ilişkisine önem vermiş ve gerçekleri anlatarak faydalı bir eser bırakmıştır.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980</TotalTime>
  <Words>389</Words>
  <Application>Microsoft Office PowerPoint</Application>
  <PresentationFormat>Ekran Gösterisi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Akış</vt:lpstr>
      <vt:lpstr>TAR 345 GREK TARİH YAZARLARI VE ESERLERİ 6. HAFTA</vt:lpstr>
      <vt:lpstr>TAR 345 GREK TARİH YAZARLARI VE ESERLERİ 6. HAFTA</vt:lpstr>
      <vt:lpstr>TAR 345 GREK TARİH YAZARLARI VE ESERLERİ 6. HAFTA</vt:lpstr>
      <vt:lpstr>TAR 345 GREK TARİH YAZARLARI VE ESERLERİ 6. HAFTA</vt:lpstr>
      <vt:lpstr>TAR 345 GREK TARİH YAZARLARI VE ESERLERİ 6. HAFTA</vt:lpstr>
      <vt:lpstr>TAR 345 GREK TARİH YAZARLARI VE ESERLERİ 6. HAFTA</vt:lpstr>
      <vt:lpstr>TAR 345 GREK TARİH YAZARLARI VE ESERLERİ 6. HAFTA</vt:lpstr>
      <vt:lpstr>TAR 345 GREK TARİH YAZARLARI VE ESERLERİ 6. HAFTA</vt:lpstr>
      <vt:lpstr>TAR 345 GREK TARİH YAZARLARI VE ESERLERİ 6. HAFTA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 345 GREK TARİH YAZARLARI VE ESERLERİ 1. HAFTA</dc:title>
  <dc:creator>pc</dc:creator>
  <cp:lastModifiedBy>Hülya-Hoca</cp:lastModifiedBy>
  <cp:revision>171</cp:revision>
  <dcterms:created xsi:type="dcterms:W3CDTF">2019-05-24T22:31:32Z</dcterms:created>
  <dcterms:modified xsi:type="dcterms:W3CDTF">2019-05-31T12:10:30Z</dcterms:modified>
</cp:coreProperties>
</file>