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3" r:id="rId7"/>
    <p:sldId id="261" r:id="rId8"/>
    <p:sldId id="264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Ana-baba eğitimi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Hafta 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3900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Tanışma</a:t>
            </a:r>
            <a:endParaRPr lang="tr-TR" dirty="0"/>
          </a:p>
        </p:txBody>
      </p:sp>
      <p:pic>
        <p:nvPicPr>
          <p:cNvPr id="1026" name="Picture 2" descr="introduction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484" y="1953703"/>
            <a:ext cx="3360709" cy="331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539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Beklentiler</a:t>
            </a:r>
            <a:endParaRPr lang="tr-TR" dirty="0"/>
          </a:p>
        </p:txBody>
      </p:sp>
      <p:pic>
        <p:nvPicPr>
          <p:cNvPr id="2054" name="Picture 6" descr="expectations cours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0" y="2106009"/>
            <a:ext cx="5583786" cy="314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367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26426" y="1720737"/>
            <a:ext cx="4094395" cy="2002538"/>
          </a:xfrm>
        </p:spPr>
        <p:txBody>
          <a:bodyPr/>
          <a:lstStyle/>
          <a:p>
            <a:r>
              <a:rPr lang="tr-TR" dirty="0" smtClean="0"/>
              <a:t>Ders izlencesi</a:t>
            </a:r>
            <a:endParaRPr lang="tr-TR" dirty="0"/>
          </a:p>
        </p:txBody>
      </p:sp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Dersin tanıtımı</a:t>
            </a:r>
            <a:endParaRPr lang="tr-TR" dirty="0"/>
          </a:p>
        </p:txBody>
      </p:sp>
      <p:pic>
        <p:nvPicPr>
          <p:cNvPr id="3078" name="Picture 6" descr="yol haritasÄ±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076" y="3080427"/>
            <a:ext cx="4417525" cy="253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712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Ana-baba eğitimi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39878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aile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3494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Aile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251678" y="2286001"/>
            <a:ext cx="5947144" cy="35935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dirty="0" smtClean="0"/>
              <a:t>Türk Dil Kurumu’nun tanımı:</a:t>
            </a:r>
          </a:p>
          <a:p>
            <a:pPr marL="0" indent="0">
              <a:buNone/>
            </a:pPr>
            <a:r>
              <a:rPr lang="tr-TR" b="1" dirty="0" smtClean="0"/>
              <a:t>Aile</a:t>
            </a:r>
            <a:endParaRPr lang="tr-TR" b="1" dirty="0"/>
          </a:p>
          <a:p>
            <a:r>
              <a:rPr lang="tr-TR" b="1" dirty="0" smtClean="0"/>
              <a:t>1</a:t>
            </a:r>
            <a:r>
              <a:rPr lang="tr-TR" b="1" dirty="0"/>
              <a:t>. </a:t>
            </a:r>
            <a:r>
              <a:rPr lang="tr-TR" b="1" i="1" dirty="0"/>
              <a:t>isim, toplum bilimi </a:t>
            </a:r>
            <a:r>
              <a:rPr lang="tr-TR" b="1" dirty="0"/>
              <a:t>Evlilik ve kan bağına dayanan, karı, koca, çocuklar, kardeşler arasındaki ilişkilerin oluşturduğu toplum içindeki en küçük birlik</a:t>
            </a:r>
            <a:r>
              <a:rPr lang="tr-TR" b="1" dirty="0" smtClean="0"/>
              <a:t>:</a:t>
            </a:r>
            <a:r>
              <a:rPr lang="tr-TR" b="1" dirty="0"/>
              <a:t/>
            </a:r>
            <a:br>
              <a:rPr lang="tr-TR" b="1" dirty="0"/>
            </a:br>
            <a:endParaRPr lang="tr-TR" b="1" dirty="0"/>
          </a:p>
          <a:p>
            <a:r>
              <a:rPr lang="tr-TR" b="1" dirty="0"/>
              <a:t>2. </a:t>
            </a:r>
            <a:r>
              <a:rPr lang="tr-TR" b="1" i="1" dirty="0"/>
              <a:t>isim </a:t>
            </a:r>
            <a:r>
              <a:rPr lang="tr-TR" b="1" dirty="0"/>
              <a:t>Aynı soydan gelen veya aralarında akrabalık ilişkileri bulunan kimselerin tümü</a:t>
            </a:r>
            <a:r>
              <a:rPr lang="tr-TR" b="1" dirty="0" smtClean="0"/>
              <a:t>:</a:t>
            </a:r>
            <a:r>
              <a:rPr lang="tr-TR" b="1" dirty="0"/>
              <a:t/>
            </a:r>
            <a:br>
              <a:rPr lang="tr-TR" b="1" dirty="0"/>
            </a:br>
            <a:endParaRPr lang="tr-TR" b="1" dirty="0"/>
          </a:p>
          <a:p>
            <a:r>
              <a:rPr lang="tr-TR" b="1" dirty="0"/>
              <a:t>3. </a:t>
            </a:r>
            <a:r>
              <a:rPr lang="tr-TR" b="1" i="1" dirty="0"/>
              <a:t>isim </a:t>
            </a:r>
            <a:r>
              <a:rPr lang="tr-TR" b="1" dirty="0"/>
              <a:t>Birlikte oturan hısım ve yakınların tümü.</a:t>
            </a:r>
          </a:p>
          <a:p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585" y="1549870"/>
            <a:ext cx="3060150" cy="298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36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Aile Yapısının tarihsel gelişimi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2152995"/>
          </a:xfrm>
        </p:spPr>
        <p:txBody>
          <a:bodyPr/>
          <a:lstStyle/>
          <a:p>
            <a:r>
              <a:rPr lang="tr-TR" dirty="0" smtClean="0"/>
              <a:t>Tarıma dayalı üretimden sanayi üretimine geçiş</a:t>
            </a:r>
          </a:p>
          <a:p>
            <a:r>
              <a:rPr lang="tr-TR" dirty="0" smtClean="0"/>
              <a:t>Tarım ve sanayinin endüstri sistemine dönüşmesi</a:t>
            </a:r>
          </a:p>
          <a:p>
            <a:r>
              <a:rPr lang="tr-TR" dirty="0" smtClean="0"/>
              <a:t>Bireylerin geleneksel yaklaşımdan uzaklaşarak özgürlükçü davranışları benimsemesi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06755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Aile Çeşitleri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Çekirdek Aile </a:t>
            </a:r>
            <a:endParaRPr lang="tr-TR" dirty="0"/>
          </a:p>
          <a:p>
            <a:r>
              <a:rPr lang="tr-TR" dirty="0" smtClean="0"/>
              <a:t>Geniş Aile</a:t>
            </a:r>
          </a:p>
          <a:p>
            <a:r>
              <a:rPr lang="tr-TR" dirty="0" smtClean="0"/>
              <a:t>Tek Ebeveynli Aile</a:t>
            </a:r>
          </a:p>
          <a:p>
            <a:r>
              <a:rPr lang="tr-TR" dirty="0" smtClean="0"/>
              <a:t>Çocuksuz </a:t>
            </a:r>
            <a:r>
              <a:rPr lang="tr-TR" dirty="0" smtClean="0"/>
              <a:t>Aile</a:t>
            </a:r>
          </a:p>
          <a:p>
            <a:r>
              <a:rPr lang="tr-TR" dirty="0" smtClean="0"/>
              <a:t>Geçiş Ailesi</a:t>
            </a:r>
          </a:p>
          <a:p>
            <a:pPr marL="457200" lvl="1" indent="0">
              <a:buNone/>
            </a:pPr>
            <a:r>
              <a:rPr lang="tr-TR" dirty="0" smtClean="0"/>
              <a:t>		(Güler Yıldız, 2017)</a:t>
            </a:r>
            <a:endParaRPr lang="tr-TR" dirty="0"/>
          </a:p>
        </p:txBody>
      </p:sp>
      <p:pic>
        <p:nvPicPr>
          <p:cNvPr id="4098" name="Picture 2" descr="aile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765" y="2119745"/>
            <a:ext cx="2624842" cy="203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880091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Rozet</Template>
  <TotalTime>34</TotalTime>
  <Words>58</Words>
  <Application>Microsoft Office PowerPoint</Application>
  <PresentationFormat>Geniş ekran</PresentationFormat>
  <Paragraphs>25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Gill Sans MT</vt:lpstr>
      <vt:lpstr>Impact</vt:lpstr>
      <vt:lpstr>Badge</vt:lpstr>
      <vt:lpstr>Ana-baba eğitimi</vt:lpstr>
      <vt:lpstr>Tanışma</vt:lpstr>
      <vt:lpstr>Beklentiler</vt:lpstr>
      <vt:lpstr>Dersin tanıtımı</vt:lpstr>
      <vt:lpstr>Ana-baba eğitimi</vt:lpstr>
      <vt:lpstr>aile</vt:lpstr>
      <vt:lpstr>Aile</vt:lpstr>
      <vt:lpstr>Aile Yapısının tarihsel gelişimi</vt:lpstr>
      <vt:lpstr>Aile Çeşitleri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Ana-baba eğitimi</dc:title>
  <dc:creator>Author</dc:creator>
  <cp:lastModifiedBy>Author</cp:lastModifiedBy>
  <cp:revision>5</cp:revision>
  <dcterms:created xsi:type="dcterms:W3CDTF">2019-08-26T12:52:17Z</dcterms:created>
  <dcterms:modified xsi:type="dcterms:W3CDTF">2019-08-29T10:09:14Z</dcterms:modified>
</cp:coreProperties>
</file>