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8"/>
  </p:notesMasterIdLst>
  <p:sldIdLst>
    <p:sldId id="692" r:id="rId2"/>
    <p:sldId id="693" r:id="rId3"/>
    <p:sldId id="694" r:id="rId4"/>
    <p:sldId id="695" r:id="rId5"/>
    <p:sldId id="696" r:id="rId6"/>
    <p:sldId id="697" r:id="rId7"/>
    <p:sldId id="698" r:id="rId8"/>
    <p:sldId id="699" r:id="rId9"/>
    <p:sldId id="700" r:id="rId10"/>
    <p:sldId id="701" r:id="rId11"/>
    <p:sldId id="702" r:id="rId12"/>
    <p:sldId id="703" r:id="rId13"/>
    <p:sldId id="704" r:id="rId14"/>
    <p:sldId id="705" r:id="rId15"/>
    <p:sldId id="706" r:id="rId16"/>
    <p:sldId id="707" r:id="rId17"/>
    <p:sldId id="709" r:id="rId18"/>
    <p:sldId id="708" r:id="rId19"/>
    <p:sldId id="710" r:id="rId20"/>
    <p:sldId id="711" r:id="rId21"/>
    <p:sldId id="712" r:id="rId22"/>
    <p:sldId id="713" r:id="rId23"/>
    <p:sldId id="714" r:id="rId24"/>
    <p:sldId id="715" r:id="rId25"/>
    <p:sldId id="716" r:id="rId26"/>
    <p:sldId id="717" r:id="rId27"/>
  </p:sldIdLst>
  <p:sldSz cx="9144000" cy="5143500" type="screen16x9"/>
  <p:notesSz cx="6858000" cy="9144000"/>
  <p:embeddedFontLst>
    <p:embeddedFont>
      <p:font typeface="Livvic" pitchFamily="2" charset="-94"/>
      <p:regular r:id="rId29"/>
      <p:bold r:id="rId30"/>
      <p:italic r:id="rId31"/>
      <p:boldItalic r:id="rId32"/>
    </p:embeddedFont>
    <p:embeddedFont>
      <p:font typeface="Pangolin" panose="020B0604020202020204" charset="-94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E3B4B0-1B62-4D6B-9856-71B32C4E76D6}">
  <a:tblStyle styleId="{9FE3B4B0-1B62-4D6B-9856-71B32C4E76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07" name="Google Shape;45507;gb3b9ff3401_0_30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08" name="Google Shape;45508;gb3b9ff3401_0_30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29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3">
    <p:spTree>
      <p:nvGrpSpPr>
        <p:cNvPr id="1" name="Shape 23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9" name="Google Shape;23619;p31"/>
          <p:cNvSpPr txBox="1"/>
          <p:nvPr/>
        </p:nvSpPr>
        <p:spPr>
          <a:xfrm>
            <a:off x="5531850" y="2963000"/>
            <a:ext cx="25875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  <a:endParaRPr sz="12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620" name="Google Shape;23620;p31"/>
          <p:cNvSpPr txBox="1">
            <a:spLocks noGrp="1"/>
          </p:cNvSpPr>
          <p:nvPr>
            <p:ph type="title"/>
          </p:nvPr>
        </p:nvSpPr>
        <p:spPr>
          <a:xfrm>
            <a:off x="1447725" y="2036248"/>
            <a:ext cx="32187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621" name="Google Shape;23621;p31"/>
          <p:cNvSpPr txBox="1">
            <a:spLocks noGrp="1"/>
          </p:cNvSpPr>
          <p:nvPr>
            <p:ph type="subTitle" idx="1"/>
          </p:nvPr>
        </p:nvSpPr>
        <p:spPr>
          <a:xfrm>
            <a:off x="5531850" y="528900"/>
            <a:ext cx="2404800" cy="8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3622" name="Google Shape;23622;p31"/>
          <p:cNvSpPr txBox="1">
            <a:spLocks noGrp="1"/>
          </p:cNvSpPr>
          <p:nvPr>
            <p:ph type="subTitle" idx="2"/>
          </p:nvPr>
        </p:nvSpPr>
        <p:spPr>
          <a:xfrm>
            <a:off x="5531850" y="1358100"/>
            <a:ext cx="25878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23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24" name="Google Shape;23624;p32"/>
          <p:cNvGrpSpPr/>
          <p:nvPr/>
        </p:nvGrpSpPr>
        <p:grpSpPr>
          <a:xfrm rot="4104748">
            <a:off x="778888" y="3800389"/>
            <a:ext cx="855475" cy="2126022"/>
            <a:chOff x="757300" y="1884600"/>
            <a:chExt cx="457350" cy="1136525"/>
          </a:xfrm>
        </p:grpSpPr>
        <p:sp>
          <p:nvSpPr>
            <p:cNvPr id="23625" name="Google Shape;23625;p32"/>
            <p:cNvSpPr/>
            <p:nvPr/>
          </p:nvSpPr>
          <p:spPr>
            <a:xfrm>
              <a:off x="818550" y="2640050"/>
              <a:ext cx="144675" cy="120850"/>
            </a:xfrm>
            <a:custGeom>
              <a:avLst/>
              <a:gdLst/>
              <a:ahLst/>
              <a:cxnLst/>
              <a:rect l="l" t="t" r="r" b="b"/>
              <a:pathLst>
                <a:path w="5787" h="4834" extrusionOk="0">
                  <a:moveTo>
                    <a:pt x="0" y="0"/>
                  </a:moveTo>
                  <a:cubicBezTo>
                    <a:pt x="0" y="0"/>
                    <a:pt x="1250" y="1786"/>
                    <a:pt x="2036" y="2310"/>
                  </a:cubicBezTo>
                  <a:cubicBezTo>
                    <a:pt x="2834" y="2834"/>
                    <a:pt x="3310" y="3250"/>
                    <a:pt x="4036" y="3786"/>
                  </a:cubicBezTo>
                  <a:cubicBezTo>
                    <a:pt x="4763" y="4322"/>
                    <a:pt x="5787" y="4834"/>
                    <a:pt x="5787" y="4834"/>
                  </a:cubicBezTo>
                  <a:cubicBezTo>
                    <a:pt x="5787" y="4834"/>
                    <a:pt x="4798" y="3381"/>
                    <a:pt x="4560" y="3024"/>
                  </a:cubicBezTo>
                  <a:cubicBezTo>
                    <a:pt x="4322" y="2679"/>
                    <a:pt x="4025" y="1786"/>
                    <a:pt x="2977" y="1345"/>
                  </a:cubicBezTo>
                  <a:cubicBezTo>
                    <a:pt x="1941" y="89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6" name="Google Shape;23626;p32"/>
            <p:cNvSpPr/>
            <p:nvPr/>
          </p:nvSpPr>
          <p:spPr>
            <a:xfrm>
              <a:off x="971250" y="2023850"/>
              <a:ext cx="241700" cy="995725"/>
            </a:xfrm>
            <a:custGeom>
              <a:avLst/>
              <a:gdLst/>
              <a:ahLst/>
              <a:cxnLst/>
              <a:rect l="l" t="t" r="r" b="b"/>
              <a:pathLst>
                <a:path w="9668" h="39829" extrusionOk="0">
                  <a:moveTo>
                    <a:pt x="5373" y="0"/>
                  </a:moveTo>
                  <a:cubicBezTo>
                    <a:pt x="5003" y="0"/>
                    <a:pt x="3563" y="1442"/>
                    <a:pt x="3120" y="2026"/>
                  </a:cubicBezTo>
                  <a:cubicBezTo>
                    <a:pt x="2679" y="2621"/>
                    <a:pt x="1631" y="3967"/>
                    <a:pt x="1631" y="3967"/>
                  </a:cubicBezTo>
                  <a:lnTo>
                    <a:pt x="1036" y="5253"/>
                  </a:lnTo>
                  <a:lnTo>
                    <a:pt x="1036" y="4562"/>
                  </a:lnTo>
                  <a:cubicBezTo>
                    <a:pt x="1036" y="4562"/>
                    <a:pt x="595" y="6646"/>
                    <a:pt x="595" y="7682"/>
                  </a:cubicBezTo>
                  <a:cubicBezTo>
                    <a:pt x="595" y="8729"/>
                    <a:pt x="0" y="27029"/>
                    <a:pt x="0" y="27029"/>
                  </a:cubicBezTo>
                  <a:lnTo>
                    <a:pt x="0" y="39828"/>
                  </a:lnTo>
                  <a:lnTo>
                    <a:pt x="441" y="39686"/>
                  </a:lnTo>
                  <a:cubicBezTo>
                    <a:pt x="441" y="39686"/>
                    <a:pt x="369" y="34756"/>
                    <a:pt x="369" y="29399"/>
                  </a:cubicBezTo>
                  <a:cubicBezTo>
                    <a:pt x="655" y="29327"/>
                    <a:pt x="1691" y="29053"/>
                    <a:pt x="2084" y="28672"/>
                  </a:cubicBezTo>
                  <a:cubicBezTo>
                    <a:pt x="2524" y="28220"/>
                    <a:pt x="2715" y="27791"/>
                    <a:pt x="3370" y="27327"/>
                  </a:cubicBezTo>
                  <a:cubicBezTo>
                    <a:pt x="4013" y="26886"/>
                    <a:pt x="4560" y="26720"/>
                    <a:pt x="4667" y="26053"/>
                  </a:cubicBezTo>
                  <a:cubicBezTo>
                    <a:pt x="4774" y="25374"/>
                    <a:pt x="5048" y="24934"/>
                    <a:pt x="5048" y="24934"/>
                  </a:cubicBezTo>
                  <a:lnTo>
                    <a:pt x="5048" y="24934"/>
                  </a:lnTo>
                  <a:cubicBezTo>
                    <a:pt x="5048" y="24934"/>
                    <a:pt x="3417" y="25672"/>
                    <a:pt x="2524" y="26565"/>
                  </a:cubicBezTo>
                  <a:cubicBezTo>
                    <a:pt x="1631" y="27458"/>
                    <a:pt x="786" y="28577"/>
                    <a:pt x="786" y="28577"/>
                  </a:cubicBezTo>
                  <a:lnTo>
                    <a:pt x="345" y="29291"/>
                  </a:lnTo>
                  <a:lnTo>
                    <a:pt x="345" y="25231"/>
                  </a:lnTo>
                  <a:cubicBezTo>
                    <a:pt x="607" y="25196"/>
                    <a:pt x="1465" y="25089"/>
                    <a:pt x="2286" y="25077"/>
                  </a:cubicBezTo>
                  <a:cubicBezTo>
                    <a:pt x="3251" y="25077"/>
                    <a:pt x="3251" y="24779"/>
                    <a:pt x="4048" y="23862"/>
                  </a:cubicBezTo>
                  <a:cubicBezTo>
                    <a:pt x="4810" y="22922"/>
                    <a:pt x="5953" y="22112"/>
                    <a:pt x="7346" y="21302"/>
                  </a:cubicBezTo>
                  <a:cubicBezTo>
                    <a:pt x="8751" y="20481"/>
                    <a:pt x="9668" y="17802"/>
                    <a:pt x="9668" y="17802"/>
                  </a:cubicBezTo>
                  <a:lnTo>
                    <a:pt x="9668" y="17802"/>
                  </a:lnTo>
                  <a:cubicBezTo>
                    <a:pt x="9668" y="17802"/>
                    <a:pt x="8180" y="18397"/>
                    <a:pt x="6858" y="19040"/>
                  </a:cubicBezTo>
                  <a:cubicBezTo>
                    <a:pt x="5537" y="19683"/>
                    <a:pt x="4167" y="21374"/>
                    <a:pt x="3429" y="21945"/>
                  </a:cubicBezTo>
                  <a:cubicBezTo>
                    <a:pt x="2703" y="22505"/>
                    <a:pt x="1488" y="23326"/>
                    <a:pt x="1381" y="23791"/>
                  </a:cubicBezTo>
                  <a:cubicBezTo>
                    <a:pt x="1286" y="24172"/>
                    <a:pt x="607" y="24934"/>
                    <a:pt x="369" y="25184"/>
                  </a:cubicBezTo>
                  <a:cubicBezTo>
                    <a:pt x="369" y="24065"/>
                    <a:pt x="381" y="22981"/>
                    <a:pt x="393" y="21969"/>
                  </a:cubicBezTo>
                  <a:lnTo>
                    <a:pt x="881" y="21243"/>
                  </a:lnTo>
                  <a:cubicBezTo>
                    <a:pt x="881" y="21243"/>
                    <a:pt x="3370" y="20659"/>
                    <a:pt x="4798" y="19457"/>
                  </a:cubicBezTo>
                  <a:cubicBezTo>
                    <a:pt x="6239" y="18266"/>
                    <a:pt x="7227" y="17671"/>
                    <a:pt x="7477" y="17147"/>
                  </a:cubicBezTo>
                  <a:cubicBezTo>
                    <a:pt x="7727" y="16623"/>
                    <a:pt x="8013" y="15766"/>
                    <a:pt x="8013" y="15766"/>
                  </a:cubicBezTo>
                  <a:lnTo>
                    <a:pt x="8013" y="15766"/>
                  </a:lnTo>
                  <a:cubicBezTo>
                    <a:pt x="8013" y="15766"/>
                    <a:pt x="3417" y="18171"/>
                    <a:pt x="2524" y="19112"/>
                  </a:cubicBezTo>
                  <a:cubicBezTo>
                    <a:pt x="1822" y="19838"/>
                    <a:pt x="834" y="21017"/>
                    <a:pt x="417" y="21493"/>
                  </a:cubicBezTo>
                  <a:cubicBezTo>
                    <a:pt x="429" y="20778"/>
                    <a:pt x="441" y="20100"/>
                    <a:pt x="453" y="19481"/>
                  </a:cubicBezTo>
                  <a:cubicBezTo>
                    <a:pt x="1131" y="19064"/>
                    <a:pt x="3691" y="17445"/>
                    <a:pt x="4310" y="16849"/>
                  </a:cubicBezTo>
                  <a:cubicBezTo>
                    <a:pt x="5060" y="16171"/>
                    <a:pt x="6680" y="15171"/>
                    <a:pt x="7049" y="14635"/>
                  </a:cubicBezTo>
                  <a:cubicBezTo>
                    <a:pt x="7418" y="14087"/>
                    <a:pt x="7537" y="13575"/>
                    <a:pt x="7537" y="13575"/>
                  </a:cubicBezTo>
                  <a:lnTo>
                    <a:pt x="7537" y="13575"/>
                  </a:lnTo>
                  <a:cubicBezTo>
                    <a:pt x="7537" y="13575"/>
                    <a:pt x="5441" y="14885"/>
                    <a:pt x="4715" y="15456"/>
                  </a:cubicBezTo>
                  <a:cubicBezTo>
                    <a:pt x="4001" y="16016"/>
                    <a:pt x="2834" y="16599"/>
                    <a:pt x="2227" y="16980"/>
                  </a:cubicBezTo>
                  <a:cubicBezTo>
                    <a:pt x="1619" y="17361"/>
                    <a:pt x="1155" y="18147"/>
                    <a:pt x="929" y="18504"/>
                  </a:cubicBezTo>
                  <a:cubicBezTo>
                    <a:pt x="798" y="18707"/>
                    <a:pt x="595" y="19064"/>
                    <a:pt x="441" y="19326"/>
                  </a:cubicBezTo>
                  <a:cubicBezTo>
                    <a:pt x="476" y="18588"/>
                    <a:pt x="500" y="17957"/>
                    <a:pt x="536" y="17433"/>
                  </a:cubicBezTo>
                  <a:cubicBezTo>
                    <a:pt x="834" y="17195"/>
                    <a:pt x="1727" y="16540"/>
                    <a:pt x="2679" y="16314"/>
                  </a:cubicBezTo>
                  <a:cubicBezTo>
                    <a:pt x="3870" y="16016"/>
                    <a:pt x="4608" y="13932"/>
                    <a:pt x="5060" y="13790"/>
                  </a:cubicBezTo>
                  <a:cubicBezTo>
                    <a:pt x="5501" y="13635"/>
                    <a:pt x="6644" y="12635"/>
                    <a:pt x="6644" y="12635"/>
                  </a:cubicBezTo>
                  <a:lnTo>
                    <a:pt x="6644" y="12635"/>
                  </a:lnTo>
                  <a:cubicBezTo>
                    <a:pt x="6644" y="12635"/>
                    <a:pt x="4679" y="13194"/>
                    <a:pt x="4060" y="13861"/>
                  </a:cubicBezTo>
                  <a:cubicBezTo>
                    <a:pt x="3417" y="14528"/>
                    <a:pt x="2429" y="15075"/>
                    <a:pt x="1965" y="15409"/>
                  </a:cubicBezTo>
                  <a:cubicBezTo>
                    <a:pt x="1584" y="15659"/>
                    <a:pt x="845" y="16838"/>
                    <a:pt x="560" y="17314"/>
                  </a:cubicBezTo>
                  <a:cubicBezTo>
                    <a:pt x="572" y="17099"/>
                    <a:pt x="584" y="16921"/>
                    <a:pt x="607" y="16766"/>
                  </a:cubicBezTo>
                  <a:cubicBezTo>
                    <a:pt x="655" y="16314"/>
                    <a:pt x="691" y="15825"/>
                    <a:pt x="726" y="15302"/>
                  </a:cubicBezTo>
                  <a:cubicBezTo>
                    <a:pt x="743" y="15302"/>
                    <a:pt x="762" y="15303"/>
                    <a:pt x="781" y="15303"/>
                  </a:cubicBezTo>
                  <a:cubicBezTo>
                    <a:pt x="1160" y="15303"/>
                    <a:pt x="2019" y="15170"/>
                    <a:pt x="3060" y="14004"/>
                  </a:cubicBezTo>
                  <a:cubicBezTo>
                    <a:pt x="4465" y="12444"/>
                    <a:pt x="6394" y="10218"/>
                    <a:pt x="6846" y="9920"/>
                  </a:cubicBezTo>
                  <a:cubicBezTo>
                    <a:pt x="7287" y="9622"/>
                    <a:pt x="7739" y="9170"/>
                    <a:pt x="7739" y="9170"/>
                  </a:cubicBezTo>
                  <a:lnTo>
                    <a:pt x="7739" y="9170"/>
                  </a:lnTo>
                  <a:cubicBezTo>
                    <a:pt x="7739" y="9170"/>
                    <a:pt x="6251" y="9456"/>
                    <a:pt x="4977" y="10432"/>
                  </a:cubicBezTo>
                  <a:cubicBezTo>
                    <a:pt x="3715" y="11408"/>
                    <a:pt x="2453" y="12658"/>
                    <a:pt x="2203" y="13147"/>
                  </a:cubicBezTo>
                  <a:cubicBezTo>
                    <a:pt x="1929" y="13635"/>
                    <a:pt x="1191" y="14635"/>
                    <a:pt x="965" y="14813"/>
                  </a:cubicBezTo>
                  <a:cubicBezTo>
                    <a:pt x="893" y="14873"/>
                    <a:pt x="834" y="14897"/>
                    <a:pt x="774" y="14933"/>
                  </a:cubicBezTo>
                  <a:cubicBezTo>
                    <a:pt x="810" y="14171"/>
                    <a:pt x="857" y="13349"/>
                    <a:pt x="893" y="12516"/>
                  </a:cubicBezTo>
                  <a:cubicBezTo>
                    <a:pt x="1512" y="12266"/>
                    <a:pt x="3012" y="11599"/>
                    <a:pt x="4179" y="10230"/>
                  </a:cubicBezTo>
                  <a:cubicBezTo>
                    <a:pt x="5667" y="8444"/>
                    <a:pt x="7001" y="6658"/>
                    <a:pt x="7001" y="6658"/>
                  </a:cubicBezTo>
                  <a:lnTo>
                    <a:pt x="7001" y="6658"/>
                  </a:lnTo>
                  <a:cubicBezTo>
                    <a:pt x="7001" y="6658"/>
                    <a:pt x="4774" y="7848"/>
                    <a:pt x="3429" y="9039"/>
                  </a:cubicBezTo>
                  <a:cubicBezTo>
                    <a:pt x="2465" y="9896"/>
                    <a:pt x="1429" y="11384"/>
                    <a:pt x="905" y="12158"/>
                  </a:cubicBezTo>
                  <a:cubicBezTo>
                    <a:pt x="965" y="10587"/>
                    <a:pt x="988" y="8979"/>
                    <a:pt x="1024" y="7670"/>
                  </a:cubicBezTo>
                  <a:lnTo>
                    <a:pt x="1048" y="7848"/>
                  </a:lnTo>
                  <a:cubicBezTo>
                    <a:pt x="1048" y="7848"/>
                    <a:pt x="2167" y="7122"/>
                    <a:pt x="3167" y="5634"/>
                  </a:cubicBezTo>
                  <a:cubicBezTo>
                    <a:pt x="4167" y="4110"/>
                    <a:pt x="6394" y="1883"/>
                    <a:pt x="6394" y="1883"/>
                  </a:cubicBezTo>
                  <a:lnTo>
                    <a:pt x="6394" y="1883"/>
                  </a:lnTo>
                  <a:cubicBezTo>
                    <a:pt x="6394" y="1883"/>
                    <a:pt x="4620" y="2741"/>
                    <a:pt x="3953" y="3503"/>
                  </a:cubicBezTo>
                  <a:cubicBezTo>
                    <a:pt x="3274" y="4265"/>
                    <a:pt x="2477" y="5598"/>
                    <a:pt x="2060" y="6193"/>
                  </a:cubicBezTo>
                  <a:cubicBezTo>
                    <a:pt x="1691" y="6729"/>
                    <a:pt x="1131" y="7384"/>
                    <a:pt x="1024" y="7503"/>
                  </a:cubicBezTo>
                  <a:cubicBezTo>
                    <a:pt x="1036" y="6598"/>
                    <a:pt x="1036" y="5836"/>
                    <a:pt x="1048" y="5312"/>
                  </a:cubicBezTo>
                  <a:lnTo>
                    <a:pt x="1203" y="5455"/>
                  </a:lnTo>
                  <a:cubicBezTo>
                    <a:pt x="1203" y="5455"/>
                    <a:pt x="2655" y="4526"/>
                    <a:pt x="2977" y="3800"/>
                  </a:cubicBezTo>
                  <a:cubicBezTo>
                    <a:pt x="3286" y="3062"/>
                    <a:pt x="3893" y="1609"/>
                    <a:pt x="4263" y="1371"/>
                  </a:cubicBezTo>
                  <a:cubicBezTo>
                    <a:pt x="4620" y="1133"/>
                    <a:pt x="5727" y="50"/>
                    <a:pt x="5394" y="2"/>
                  </a:cubicBezTo>
                  <a:cubicBezTo>
                    <a:pt x="5387" y="1"/>
                    <a:pt x="5380" y="0"/>
                    <a:pt x="5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7" name="Google Shape;23627;p32"/>
            <p:cNvSpPr/>
            <p:nvPr/>
          </p:nvSpPr>
          <p:spPr>
            <a:xfrm>
              <a:off x="759000" y="2543600"/>
              <a:ext cx="209300" cy="164025"/>
            </a:xfrm>
            <a:custGeom>
              <a:avLst/>
              <a:gdLst/>
              <a:ahLst/>
              <a:cxnLst/>
              <a:rect l="l" t="t" r="r" b="b"/>
              <a:pathLst>
                <a:path w="8372" h="6561" extrusionOk="0">
                  <a:moveTo>
                    <a:pt x="1" y="0"/>
                  </a:moveTo>
                  <a:cubicBezTo>
                    <a:pt x="1" y="0"/>
                    <a:pt x="584" y="1310"/>
                    <a:pt x="2001" y="2370"/>
                  </a:cubicBezTo>
                  <a:cubicBezTo>
                    <a:pt x="3430" y="3429"/>
                    <a:pt x="4990" y="4441"/>
                    <a:pt x="5906" y="4822"/>
                  </a:cubicBezTo>
                  <a:cubicBezTo>
                    <a:pt x="6835" y="5215"/>
                    <a:pt x="7454" y="5942"/>
                    <a:pt x="7740" y="6013"/>
                  </a:cubicBezTo>
                  <a:cubicBezTo>
                    <a:pt x="8026" y="6084"/>
                    <a:pt x="8371" y="6561"/>
                    <a:pt x="8371" y="6561"/>
                  </a:cubicBezTo>
                  <a:lnTo>
                    <a:pt x="8335" y="6120"/>
                  </a:lnTo>
                  <a:cubicBezTo>
                    <a:pt x="8347" y="6108"/>
                    <a:pt x="6657" y="5001"/>
                    <a:pt x="6228" y="4215"/>
                  </a:cubicBezTo>
                  <a:cubicBezTo>
                    <a:pt x="5811" y="3417"/>
                    <a:pt x="3251" y="1489"/>
                    <a:pt x="2073" y="893"/>
                  </a:cubicBezTo>
                  <a:cubicBezTo>
                    <a:pt x="894" y="29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8" name="Google Shape;23628;p32"/>
            <p:cNvSpPr/>
            <p:nvPr/>
          </p:nvSpPr>
          <p:spPr>
            <a:xfrm>
              <a:off x="811100" y="2468875"/>
              <a:ext cx="156300" cy="189350"/>
            </a:xfrm>
            <a:custGeom>
              <a:avLst/>
              <a:gdLst/>
              <a:ahLst/>
              <a:cxnLst/>
              <a:rect l="l" t="t" r="r" b="b"/>
              <a:pathLst>
                <a:path w="6252" h="7574" extrusionOk="0">
                  <a:moveTo>
                    <a:pt x="1" y="1"/>
                  </a:moveTo>
                  <a:cubicBezTo>
                    <a:pt x="1" y="1"/>
                    <a:pt x="286" y="1323"/>
                    <a:pt x="1179" y="2442"/>
                  </a:cubicBezTo>
                  <a:cubicBezTo>
                    <a:pt x="2084" y="3573"/>
                    <a:pt x="2251" y="4180"/>
                    <a:pt x="3132" y="4918"/>
                  </a:cubicBezTo>
                  <a:cubicBezTo>
                    <a:pt x="4025" y="5644"/>
                    <a:pt x="6251" y="7573"/>
                    <a:pt x="6251" y="7573"/>
                  </a:cubicBezTo>
                  <a:lnTo>
                    <a:pt x="6228" y="7383"/>
                  </a:lnTo>
                  <a:cubicBezTo>
                    <a:pt x="6228" y="7383"/>
                    <a:pt x="5406" y="6049"/>
                    <a:pt x="5227" y="5240"/>
                  </a:cubicBezTo>
                  <a:cubicBezTo>
                    <a:pt x="5061" y="4466"/>
                    <a:pt x="2977" y="2977"/>
                    <a:pt x="2977" y="2977"/>
                  </a:cubicBezTo>
                  <a:cubicBezTo>
                    <a:pt x="2977" y="2977"/>
                    <a:pt x="2310" y="1537"/>
                    <a:pt x="1441" y="930"/>
                  </a:cubicBezTo>
                  <a:cubicBezTo>
                    <a:pt x="596" y="2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9" name="Google Shape;23629;p32"/>
            <p:cNvSpPr/>
            <p:nvPr/>
          </p:nvSpPr>
          <p:spPr>
            <a:xfrm>
              <a:off x="804850" y="2407575"/>
              <a:ext cx="166425" cy="172950"/>
            </a:xfrm>
            <a:custGeom>
              <a:avLst/>
              <a:gdLst/>
              <a:ahLst/>
              <a:cxnLst/>
              <a:rect l="l" t="t" r="r" b="b"/>
              <a:pathLst>
                <a:path w="6657" h="6918" extrusionOk="0">
                  <a:moveTo>
                    <a:pt x="1" y="0"/>
                  </a:moveTo>
                  <a:cubicBezTo>
                    <a:pt x="1" y="0"/>
                    <a:pt x="1739" y="2608"/>
                    <a:pt x="2632" y="3798"/>
                  </a:cubicBezTo>
                  <a:cubicBezTo>
                    <a:pt x="3525" y="4989"/>
                    <a:pt x="4632" y="5227"/>
                    <a:pt x="5263" y="5703"/>
                  </a:cubicBezTo>
                  <a:cubicBezTo>
                    <a:pt x="5906" y="6180"/>
                    <a:pt x="6656" y="6918"/>
                    <a:pt x="6656" y="6918"/>
                  </a:cubicBezTo>
                  <a:lnTo>
                    <a:pt x="6656" y="6620"/>
                  </a:lnTo>
                  <a:cubicBezTo>
                    <a:pt x="6656" y="6620"/>
                    <a:pt x="6156" y="5013"/>
                    <a:pt x="5358" y="4406"/>
                  </a:cubicBezTo>
                  <a:cubicBezTo>
                    <a:pt x="4573" y="379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0" name="Google Shape;23630;p32"/>
            <p:cNvSpPr/>
            <p:nvPr/>
          </p:nvSpPr>
          <p:spPr>
            <a:xfrm>
              <a:off x="814975" y="2357275"/>
              <a:ext cx="156875" cy="150625"/>
            </a:xfrm>
            <a:custGeom>
              <a:avLst/>
              <a:gdLst/>
              <a:ahLst/>
              <a:cxnLst/>
              <a:rect l="l" t="t" r="r" b="b"/>
              <a:pathLst>
                <a:path w="6275" h="6025" extrusionOk="0">
                  <a:moveTo>
                    <a:pt x="0" y="0"/>
                  </a:moveTo>
                  <a:cubicBezTo>
                    <a:pt x="0" y="0"/>
                    <a:pt x="560" y="1881"/>
                    <a:pt x="2286" y="3322"/>
                  </a:cubicBezTo>
                  <a:cubicBezTo>
                    <a:pt x="4013" y="4763"/>
                    <a:pt x="4727" y="4834"/>
                    <a:pt x="5191" y="5179"/>
                  </a:cubicBezTo>
                  <a:cubicBezTo>
                    <a:pt x="5656" y="5525"/>
                    <a:pt x="6275" y="6025"/>
                    <a:pt x="6275" y="6025"/>
                  </a:cubicBezTo>
                  <a:lnTo>
                    <a:pt x="6251" y="5513"/>
                  </a:lnTo>
                  <a:cubicBezTo>
                    <a:pt x="6251" y="5513"/>
                    <a:pt x="5727" y="3703"/>
                    <a:pt x="5096" y="3262"/>
                  </a:cubicBezTo>
                  <a:cubicBezTo>
                    <a:pt x="4465" y="2834"/>
                    <a:pt x="2798" y="2488"/>
                    <a:pt x="2060" y="1834"/>
                  </a:cubicBezTo>
                  <a:cubicBezTo>
                    <a:pt x="1334" y="119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1" name="Google Shape;23631;p32"/>
            <p:cNvSpPr/>
            <p:nvPr/>
          </p:nvSpPr>
          <p:spPr>
            <a:xfrm>
              <a:off x="807525" y="2260525"/>
              <a:ext cx="171175" cy="189925"/>
            </a:xfrm>
            <a:custGeom>
              <a:avLst/>
              <a:gdLst/>
              <a:ahLst/>
              <a:cxnLst/>
              <a:rect l="l" t="t" r="r" b="b"/>
              <a:pathLst>
                <a:path w="6847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03" y="1525"/>
                    <a:pt x="1358" y="2846"/>
                  </a:cubicBezTo>
                  <a:cubicBezTo>
                    <a:pt x="2525" y="4168"/>
                    <a:pt x="4442" y="5716"/>
                    <a:pt x="4966" y="5989"/>
                  </a:cubicBezTo>
                  <a:cubicBezTo>
                    <a:pt x="5501" y="6251"/>
                    <a:pt x="6847" y="7597"/>
                    <a:pt x="6847" y="7597"/>
                  </a:cubicBezTo>
                  <a:lnTo>
                    <a:pt x="6692" y="7299"/>
                  </a:lnTo>
                  <a:cubicBezTo>
                    <a:pt x="6692" y="7299"/>
                    <a:pt x="5978" y="5882"/>
                    <a:pt x="5668" y="5108"/>
                  </a:cubicBezTo>
                  <a:cubicBezTo>
                    <a:pt x="5358" y="4334"/>
                    <a:pt x="2334" y="1715"/>
                    <a:pt x="2334" y="17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2" name="Google Shape;23632;p32"/>
            <p:cNvSpPr/>
            <p:nvPr/>
          </p:nvSpPr>
          <p:spPr>
            <a:xfrm>
              <a:off x="848300" y="2227200"/>
              <a:ext cx="130400" cy="156275"/>
            </a:xfrm>
            <a:custGeom>
              <a:avLst/>
              <a:gdLst/>
              <a:ahLst/>
              <a:cxnLst/>
              <a:rect l="l" t="t" r="r" b="b"/>
              <a:pathLst>
                <a:path w="5216" h="625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34" y="2453"/>
                    <a:pt x="2061" y="3536"/>
                  </a:cubicBezTo>
                  <a:cubicBezTo>
                    <a:pt x="3275" y="4620"/>
                    <a:pt x="5216" y="6251"/>
                    <a:pt x="5216" y="6251"/>
                  </a:cubicBezTo>
                  <a:lnTo>
                    <a:pt x="5132" y="6072"/>
                  </a:lnTo>
                  <a:cubicBezTo>
                    <a:pt x="5216" y="5953"/>
                    <a:pt x="4061" y="4251"/>
                    <a:pt x="3085" y="3096"/>
                  </a:cubicBezTo>
                  <a:cubicBezTo>
                    <a:pt x="2084" y="192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3" name="Google Shape;23633;p32"/>
            <p:cNvSpPr/>
            <p:nvPr/>
          </p:nvSpPr>
          <p:spPr>
            <a:xfrm>
              <a:off x="837300" y="2156350"/>
              <a:ext cx="144975" cy="175050"/>
            </a:xfrm>
            <a:custGeom>
              <a:avLst/>
              <a:gdLst/>
              <a:ahLst/>
              <a:cxnLst/>
              <a:rect l="l" t="t" r="r" b="b"/>
              <a:pathLst>
                <a:path w="5799" h="7002" extrusionOk="0">
                  <a:moveTo>
                    <a:pt x="0" y="0"/>
                  </a:moveTo>
                  <a:cubicBezTo>
                    <a:pt x="0" y="0"/>
                    <a:pt x="488" y="1798"/>
                    <a:pt x="2036" y="3072"/>
                  </a:cubicBezTo>
                  <a:cubicBezTo>
                    <a:pt x="3572" y="4322"/>
                    <a:pt x="5799" y="7001"/>
                    <a:pt x="5799" y="7001"/>
                  </a:cubicBezTo>
                  <a:lnTo>
                    <a:pt x="5739" y="6025"/>
                  </a:lnTo>
                  <a:cubicBezTo>
                    <a:pt x="5739" y="6025"/>
                    <a:pt x="3989" y="2977"/>
                    <a:pt x="2882" y="2310"/>
                  </a:cubicBezTo>
                  <a:cubicBezTo>
                    <a:pt x="1786" y="164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4" name="Google Shape;23634;p32"/>
            <p:cNvSpPr/>
            <p:nvPr/>
          </p:nvSpPr>
          <p:spPr>
            <a:xfrm>
              <a:off x="997125" y="2125400"/>
              <a:ext cx="135175" cy="139025"/>
            </a:xfrm>
            <a:custGeom>
              <a:avLst/>
              <a:gdLst/>
              <a:ahLst/>
              <a:cxnLst/>
              <a:rect l="l" t="t" r="r" b="b"/>
              <a:pathLst>
                <a:path w="5407" h="5561" extrusionOk="0">
                  <a:moveTo>
                    <a:pt x="5406" y="0"/>
                  </a:moveTo>
                  <a:cubicBezTo>
                    <a:pt x="5406" y="0"/>
                    <a:pt x="3632" y="393"/>
                    <a:pt x="3085" y="1334"/>
                  </a:cubicBezTo>
                  <a:cubicBezTo>
                    <a:pt x="2537" y="2286"/>
                    <a:pt x="2180" y="3060"/>
                    <a:pt x="1382" y="3858"/>
                  </a:cubicBezTo>
                  <a:cubicBezTo>
                    <a:pt x="596" y="4667"/>
                    <a:pt x="1" y="4965"/>
                    <a:pt x="1" y="4965"/>
                  </a:cubicBezTo>
                  <a:lnTo>
                    <a:pt x="1" y="5560"/>
                  </a:lnTo>
                  <a:cubicBezTo>
                    <a:pt x="1" y="5560"/>
                    <a:pt x="1787" y="5108"/>
                    <a:pt x="2537" y="3917"/>
                  </a:cubicBezTo>
                  <a:cubicBezTo>
                    <a:pt x="3275" y="2727"/>
                    <a:pt x="5406" y="0"/>
                    <a:pt x="5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5" name="Google Shape;23635;p32"/>
            <p:cNvSpPr/>
            <p:nvPr/>
          </p:nvSpPr>
          <p:spPr>
            <a:xfrm>
              <a:off x="863200" y="2126575"/>
              <a:ext cx="120275" cy="137850"/>
            </a:xfrm>
            <a:custGeom>
              <a:avLst/>
              <a:gdLst/>
              <a:ahLst/>
              <a:cxnLst/>
              <a:rect l="l" t="t" r="r" b="b"/>
              <a:pathLst>
                <a:path w="4811" h="5514" extrusionOk="0">
                  <a:moveTo>
                    <a:pt x="0" y="1"/>
                  </a:moveTo>
                  <a:cubicBezTo>
                    <a:pt x="0" y="1"/>
                    <a:pt x="893" y="1441"/>
                    <a:pt x="2012" y="2370"/>
                  </a:cubicBezTo>
                  <a:cubicBezTo>
                    <a:pt x="3131" y="3275"/>
                    <a:pt x="3727" y="4323"/>
                    <a:pt x="4024" y="4620"/>
                  </a:cubicBezTo>
                  <a:cubicBezTo>
                    <a:pt x="4322" y="4918"/>
                    <a:pt x="4763" y="5513"/>
                    <a:pt x="4763" y="5513"/>
                  </a:cubicBezTo>
                  <a:lnTo>
                    <a:pt x="4810" y="4799"/>
                  </a:lnTo>
                  <a:cubicBezTo>
                    <a:pt x="4810" y="4799"/>
                    <a:pt x="3691" y="1918"/>
                    <a:pt x="2739" y="1418"/>
                  </a:cubicBezTo>
                  <a:cubicBezTo>
                    <a:pt x="1786" y="89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6" name="Google Shape;23636;p32"/>
            <p:cNvSpPr/>
            <p:nvPr/>
          </p:nvSpPr>
          <p:spPr>
            <a:xfrm>
              <a:off x="886700" y="2077775"/>
              <a:ext cx="96775" cy="116100"/>
            </a:xfrm>
            <a:custGeom>
              <a:avLst/>
              <a:gdLst/>
              <a:ahLst/>
              <a:cxnLst/>
              <a:rect l="l" t="t" r="r" b="b"/>
              <a:pathLst>
                <a:path w="3871" h="4644" extrusionOk="0">
                  <a:moveTo>
                    <a:pt x="1" y="0"/>
                  </a:moveTo>
                  <a:cubicBezTo>
                    <a:pt x="1" y="0"/>
                    <a:pt x="846" y="1357"/>
                    <a:pt x="1441" y="2250"/>
                  </a:cubicBezTo>
                  <a:cubicBezTo>
                    <a:pt x="2037" y="3143"/>
                    <a:pt x="3870" y="4644"/>
                    <a:pt x="3870" y="4644"/>
                  </a:cubicBezTo>
                  <a:cubicBezTo>
                    <a:pt x="3870" y="4644"/>
                    <a:pt x="3382" y="2548"/>
                    <a:pt x="2632" y="1810"/>
                  </a:cubicBezTo>
                  <a:cubicBezTo>
                    <a:pt x="1894" y="10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7" name="Google Shape;23637;p32"/>
            <p:cNvSpPr/>
            <p:nvPr/>
          </p:nvSpPr>
          <p:spPr>
            <a:xfrm>
              <a:off x="889675" y="2000375"/>
              <a:ext cx="103025" cy="144100"/>
            </a:xfrm>
            <a:custGeom>
              <a:avLst/>
              <a:gdLst/>
              <a:ahLst/>
              <a:cxnLst/>
              <a:rect l="l" t="t" r="r" b="b"/>
              <a:pathLst>
                <a:path w="4121" h="5764" extrusionOk="0">
                  <a:moveTo>
                    <a:pt x="6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953" y="2298"/>
                    <a:pt x="1882" y="3215"/>
                  </a:cubicBezTo>
                  <a:cubicBezTo>
                    <a:pt x="2811" y="4156"/>
                    <a:pt x="4097" y="5763"/>
                    <a:pt x="4097" y="5763"/>
                  </a:cubicBezTo>
                  <a:lnTo>
                    <a:pt x="4120" y="5465"/>
                  </a:lnTo>
                  <a:cubicBezTo>
                    <a:pt x="4120" y="5465"/>
                    <a:pt x="2906" y="3906"/>
                    <a:pt x="2704" y="3358"/>
                  </a:cubicBezTo>
                  <a:cubicBezTo>
                    <a:pt x="2513" y="2822"/>
                    <a:pt x="1132" y="1108"/>
                    <a:pt x="715" y="536"/>
                  </a:cubicBezTo>
                  <a:cubicBezTo>
                    <a:pt x="331" y="21"/>
                    <a:pt x="48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8" name="Google Shape;23638;p32"/>
            <p:cNvSpPr/>
            <p:nvPr/>
          </p:nvSpPr>
          <p:spPr>
            <a:xfrm>
              <a:off x="1001000" y="1946500"/>
              <a:ext cx="55600" cy="150350"/>
            </a:xfrm>
            <a:custGeom>
              <a:avLst/>
              <a:gdLst/>
              <a:ahLst/>
              <a:cxnLst/>
              <a:rect l="l" t="t" r="r" b="b"/>
              <a:pathLst>
                <a:path w="2224" h="6014" extrusionOk="0">
                  <a:moveTo>
                    <a:pt x="2126" y="1"/>
                  </a:moveTo>
                  <a:cubicBezTo>
                    <a:pt x="2124" y="1"/>
                    <a:pt x="2122" y="5"/>
                    <a:pt x="2120" y="12"/>
                  </a:cubicBezTo>
                  <a:cubicBezTo>
                    <a:pt x="2084" y="215"/>
                    <a:pt x="1322" y="1405"/>
                    <a:pt x="953" y="2370"/>
                  </a:cubicBezTo>
                  <a:cubicBezTo>
                    <a:pt x="572" y="3334"/>
                    <a:pt x="1" y="5227"/>
                    <a:pt x="1" y="5227"/>
                  </a:cubicBezTo>
                  <a:lnTo>
                    <a:pt x="1" y="6013"/>
                  </a:lnTo>
                  <a:cubicBezTo>
                    <a:pt x="1" y="6013"/>
                    <a:pt x="2037" y="4168"/>
                    <a:pt x="2120" y="3227"/>
                  </a:cubicBezTo>
                  <a:cubicBezTo>
                    <a:pt x="2223" y="2334"/>
                    <a:pt x="2172" y="1"/>
                    <a:pt x="2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9" name="Google Shape;23639;p32"/>
            <p:cNvSpPr/>
            <p:nvPr/>
          </p:nvSpPr>
          <p:spPr>
            <a:xfrm>
              <a:off x="934625" y="1895600"/>
              <a:ext cx="58975" cy="205100"/>
            </a:xfrm>
            <a:custGeom>
              <a:avLst/>
              <a:gdLst/>
              <a:ahLst/>
              <a:cxnLst/>
              <a:rect l="l" t="t" r="r" b="b"/>
              <a:pathLst>
                <a:path w="2359" h="8204" extrusionOk="0">
                  <a:moveTo>
                    <a:pt x="286" y="1"/>
                  </a:moveTo>
                  <a:cubicBezTo>
                    <a:pt x="286" y="1"/>
                    <a:pt x="1" y="1572"/>
                    <a:pt x="286" y="2941"/>
                  </a:cubicBezTo>
                  <a:cubicBezTo>
                    <a:pt x="572" y="4311"/>
                    <a:pt x="1167" y="6513"/>
                    <a:pt x="1465" y="7073"/>
                  </a:cubicBezTo>
                  <a:cubicBezTo>
                    <a:pt x="1763" y="7609"/>
                    <a:pt x="2358" y="8204"/>
                    <a:pt x="2358" y="8204"/>
                  </a:cubicBezTo>
                  <a:cubicBezTo>
                    <a:pt x="2358" y="8204"/>
                    <a:pt x="1858" y="5465"/>
                    <a:pt x="1727" y="4751"/>
                  </a:cubicBezTo>
                  <a:cubicBezTo>
                    <a:pt x="1608" y="4037"/>
                    <a:pt x="870" y="2548"/>
                    <a:pt x="572" y="1656"/>
                  </a:cubicBezTo>
                  <a:cubicBezTo>
                    <a:pt x="275" y="763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0" name="Google Shape;23640;p32"/>
            <p:cNvSpPr/>
            <p:nvPr/>
          </p:nvSpPr>
          <p:spPr>
            <a:xfrm>
              <a:off x="962600" y="2089375"/>
              <a:ext cx="35450" cy="930600"/>
            </a:xfrm>
            <a:custGeom>
              <a:avLst/>
              <a:gdLst/>
              <a:ahLst/>
              <a:cxnLst/>
              <a:rect l="l" t="t" r="r" b="b"/>
              <a:pathLst>
                <a:path w="1418" h="37224" extrusionOk="0">
                  <a:moveTo>
                    <a:pt x="1330" y="0"/>
                  </a:moveTo>
                  <a:cubicBezTo>
                    <a:pt x="1293" y="0"/>
                    <a:pt x="1257" y="24"/>
                    <a:pt x="1251" y="72"/>
                  </a:cubicBezTo>
                  <a:cubicBezTo>
                    <a:pt x="846" y="3096"/>
                    <a:pt x="787" y="6192"/>
                    <a:pt x="644" y="9228"/>
                  </a:cubicBezTo>
                  <a:cubicBezTo>
                    <a:pt x="477" y="12335"/>
                    <a:pt x="358" y="15455"/>
                    <a:pt x="263" y="18562"/>
                  </a:cubicBezTo>
                  <a:cubicBezTo>
                    <a:pt x="84" y="24718"/>
                    <a:pt x="1" y="30897"/>
                    <a:pt x="120" y="37076"/>
                  </a:cubicBezTo>
                  <a:cubicBezTo>
                    <a:pt x="120" y="37173"/>
                    <a:pt x="200" y="37224"/>
                    <a:pt x="278" y="37224"/>
                  </a:cubicBezTo>
                  <a:cubicBezTo>
                    <a:pt x="354" y="37224"/>
                    <a:pt x="429" y="37176"/>
                    <a:pt x="429" y="37076"/>
                  </a:cubicBezTo>
                  <a:cubicBezTo>
                    <a:pt x="370" y="30897"/>
                    <a:pt x="358" y="24742"/>
                    <a:pt x="537" y="18562"/>
                  </a:cubicBezTo>
                  <a:cubicBezTo>
                    <a:pt x="620" y="15514"/>
                    <a:pt x="739" y="12442"/>
                    <a:pt x="894" y="9395"/>
                  </a:cubicBezTo>
                  <a:cubicBezTo>
                    <a:pt x="1037" y="6299"/>
                    <a:pt x="1382" y="3168"/>
                    <a:pt x="1418" y="72"/>
                  </a:cubicBezTo>
                  <a:cubicBezTo>
                    <a:pt x="1406" y="24"/>
                    <a:pt x="1367" y="0"/>
                    <a:pt x="1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1" name="Google Shape;23641;p32"/>
            <p:cNvSpPr/>
            <p:nvPr/>
          </p:nvSpPr>
          <p:spPr>
            <a:xfrm>
              <a:off x="993575" y="2084500"/>
              <a:ext cx="6550" cy="35325"/>
            </a:xfrm>
            <a:custGeom>
              <a:avLst/>
              <a:gdLst/>
              <a:ahLst/>
              <a:cxnLst/>
              <a:rect l="l" t="t" r="r" b="b"/>
              <a:pathLst>
                <a:path w="262" h="1413" extrusionOk="0">
                  <a:moveTo>
                    <a:pt x="226" y="0"/>
                  </a:moveTo>
                  <a:cubicBezTo>
                    <a:pt x="211" y="0"/>
                    <a:pt x="196" y="6"/>
                    <a:pt x="191" y="17"/>
                  </a:cubicBezTo>
                  <a:cubicBezTo>
                    <a:pt x="72" y="434"/>
                    <a:pt x="0" y="957"/>
                    <a:pt x="72" y="1386"/>
                  </a:cubicBezTo>
                  <a:cubicBezTo>
                    <a:pt x="72" y="1404"/>
                    <a:pt x="83" y="1413"/>
                    <a:pt x="97" y="1413"/>
                  </a:cubicBezTo>
                  <a:cubicBezTo>
                    <a:pt x="110" y="1413"/>
                    <a:pt x="125" y="1404"/>
                    <a:pt x="131" y="1386"/>
                  </a:cubicBezTo>
                  <a:cubicBezTo>
                    <a:pt x="202" y="957"/>
                    <a:pt x="214" y="481"/>
                    <a:pt x="262" y="29"/>
                  </a:cubicBezTo>
                  <a:cubicBezTo>
                    <a:pt x="262" y="9"/>
                    <a:pt x="24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2" name="Google Shape;23642;p32"/>
            <p:cNvSpPr/>
            <p:nvPr/>
          </p:nvSpPr>
          <p:spPr>
            <a:xfrm>
              <a:off x="967675" y="3015675"/>
              <a:ext cx="12225" cy="5450"/>
            </a:xfrm>
            <a:custGeom>
              <a:avLst/>
              <a:gdLst/>
              <a:ahLst/>
              <a:cxnLst/>
              <a:rect l="l" t="t" r="r" b="b"/>
              <a:pathLst>
                <a:path w="489" h="218" extrusionOk="0">
                  <a:moveTo>
                    <a:pt x="393" y="1"/>
                  </a:moveTo>
                  <a:cubicBezTo>
                    <a:pt x="297" y="43"/>
                    <a:pt x="211" y="86"/>
                    <a:pt x="117" y="86"/>
                  </a:cubicBezTo>
                  <a:cubicBezTo>
                    <a:pt x="106" y="86"/>
                    <a:pt x="95" y="85"/>
                    <a:pt x="84" y="84"/>
                  </a:cubicBezTo>
                  <a:cubicBezTo>
                    <a:pt x="0" y="96"/>
                    <a:pt x="0" y="215"/>
                    <a:pt x="84" y="215"/>
                  </a:cubicBezTo>
                  <a:cubicBezTo>
                    <a:pt x="104" y="217"/>
                    <a:pt x="124" y="218"/>
                    <a:pt x="145" y="218"/>
                  </a:cubicBezTo>
                  <a:cubicBezTo>
                    <a:pt x="258" y="218"/>
                    <a:pt x="374" y="188"/>
                    <a:pt x="465" y="108"/>
                  </a:cubicBezTo>
                  <a:cubicBezTo>
                    <a:pt x="488" y="96"/>
                    <a:pt x="476" y="72"/>
                    <a:pt x="476" y="36"/>
                  </a:cubicBezTo>
                  <a:cubicBezTo>
                    <a:pt x="476" y="36"/>
                    <a:pt x="476" y="24"/>
                    <a:pt x="465" y="24"/>
                  </a:cubicBezTo>
                  <a:cubicBezTo>
                    <a:pt x="453" y="1"/>
                    <a:pt x="417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3" name="Google Shape;23643;p32"/>
            <p:cNvSpPr/>
            <p:nvPr/>
          </p:nvSpPr>
          <p:spPr>
            <a:xfrm>
              <a:off x="990875" y="2075450"/>
              <a:ext cx="10625" cy="46625"/>
            </a:xfrm>
            <a:custGeom>
              <a:avLst/>
              <a:gdLst/>
              <a:ahLst/>
              <a:cxnLst/>
              <a:rect l="l" t="t" r="r" b="b"/>
              <a:pathLst>
                <a:path w="425" h="1865" extrusionOk="0">
                  <a:moveTo>
                    <a:pt x="358" y="1"/>
                  </a:moveTo>
                  <a:cubicBezTo>
                    <a:pt x="339" y="1"/>
                    <a:pt x="319" y="11"/>
                    <a:pt x="307" y="34"/>
                  </a:cubicBezTo>
                  <a:lnTo>
                    <a:pt x="307" y="34"/>
                  </a:lnTo>
                  <a:cubicBezTo>
                    <a:pt x="304" y="34"/>
                    <a:pt x="301" y="34"/>
                    <a:pt x="299" y="34"/>
                  </a:cubicBezTo>
                  <a:cubicBezTo>
                    <a:pt x="296" y="47"/>
                    <a:pt x="294" y="61"/>
                    <a:pt x="291" y="74"/>
                  </a:cubicBezTo>
                  <a:lnTo>
                    <a:pt x="291" y="74"/>
                  </a:lnTo>
                  <a:cubicBezTo>
                    <a:pt x="235" y="198"/>
                    <a:pt x="190" y="302"/>
                    <a:pt x="168" y="438"/>
                  </a:cubicBezTo>
                  <a:cubicBezTo>
                    <a:pt x="143" y="447"/>
                    <a:pt x="163" y="466"/>
                    <a:pt x="190" y="466"/>
                  </a:cubicBezTo>
                  <a:cubicBezTo>
                    <a:pt x="196" y="466"/>
                    <a:pt x="203" y="465"/>
                    <a:pt x="210" y="462"/>
                  </a:cubicBezTo>
                  <a:lnTo>
                    <a:pt x="210" y="462"/>
                  </a:lnTo>
                  <a:cubicBezTo>
                    <a:pt x="110" y="911"/>
                    <a:pt x="1" y="1369"/>
                    <a:pt x="1" y="1820"/>
                  </a:cubicBezTo>
                  <a:cubicBezTo>
                    <a:pt x="1" y="1848"/>
                    <a:pt x="23" y="1864"/>
                    <a:pt x="43" y="1864"/>
                  </a:cubicBezTo>
                  <a:cubicBezTo>
                    <a:pt x="56" y="1864"/>
                    <a:pt x="68" y="1857"/>
                    <a:pt x="72" y="1843"/>
                  </a:cubicBezTo>
                  <a:cubicBezTo>
                    <a:pt x="287" y="1308"/>
                    <a:pt x="310" y="653"/>
                    <a:pt x="418" y="81"/>
                  </a:cubicBezTo>
                  <a:cubicBezTo>
                    <a:pt x="425" y="33"/>
                    <a:pt x="391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4" name="Google Shape;23644;p32"/>
            <p:cNvSpPr/>
            <p:nvPr/>
          </p:nvSpPr>
          <p:spPr>
            <a:xfrm>
              <a:off x="978375" y="2073600"/>
              <a:ext cx="21475" cy="315000"/>
            </a:xfrm>
            <a:custGeom>
              <a:avLst/>
              <a:gdLst/>
              <a:ahLst/>
              <a:cxnLst/>
              <a:rect l="l" t="t" r="r" b="b"/>
              <a:pathLst>
                <a:path w="859" h="12600" extrusionOk="0">
                  <a:moveTo>
                    <a:pt x="821" y="0"/>
                  </a:moveTo>
                  <a:cubicBezTo>
                    <a:pt x="805" y="0"/>
                    <a:pt x="787" y="12"/>
                    <a:pt x="787" y="36"/>
                  </a:cubicBezTo>
                  <a:cubicBezTo>
                    <a:pt x="560" y="2120"/>
                    <a:pt x="465" y="4215"/>
                    <a:pt x="358" y="6299"/>
                  </a:cubicBezTo>
                  <a:cubicBezTo>
                    <a:pt x="263" y="8371"/>
                    <a:pt x="1" y="10514"/>
                    <a:pt x="132" y="12585"/>
                  </a:cubicBezTo>
                  <a:cubicBezTo>
                    <a:pt x="132" y="12592"/>
                    <a:pt x="140" y="12599"/>
                    <a:pt x="149" y="12599"/>
                  </a:cubicBezTo>
                  <a:cubicBezTo>
                    <a:pt x="155" y="12599"/>
                    <a:pt x="163" y="12595"/>
                    <a:pt x="168" y="12585"/>
                  </a:cubicBezTo>
                  <a:cubicBezTo>
                    <a:pt x="501" y="10585"/>
                    <a:pt x="465" y="8490"/>
                    <a:pt x="584" y="6466"/>
                  </a:cubicBezTo>
                  <a:cubicBezTo>
                    <a:pt x="703" y="4322"/>
                    <a:pt x="858" y="2179"/>
                    <a:pt x="846" y="36"/>
                  </a:cubicBezTo>
                  <a:cubicBezTo>
                    <a:pt x="852" y="12"/>
                    <a:pt x="83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5" name="Google Shape;23645;p32"/>
            <p:cNvSpPr/>
            <p:nvPr/>
          </p:nvSpPr>
          <p:spPr>
            <a:xfrm>
              <a:off x="971550" y="2328025"/>
              <a:ext cx="22325" cy="690875"/>
            </a:xfrm>
            <a:custGeom>
              <a:avLst/>
              <a:gdLst/>
              <a:ahLst/>
              <a:cxnLst/>
              <a:rect l="l" t="t" r="r" b="b"/>
              <a:pathLst>
                <a:path w="893" h="27635" extrusionOk="0">
                  <a:moveTo>
                    <a:pt x="750" y="0"/>
                  </a:moveTo>
                  <a:cubicBezTo>
                    <a:pt x="738" y="0"/>
                    <a:pt x="726" y="9"/>
                    <a:pt x="726" y="27"/>
                  </a:cubicBezTo>
                  <a:cubicBezTo>
                    <a:pt x="524" y="4599"/>
                    <a:pt x="143" y="9147"/>
                    <a:pt x="71" y="13731"/>
                  </a:cubicBezTo>
                  <a:cubicBezTo>
                    <a:pt x="0" y="18327"/>
                    <a:pt x="119" y="22911"/>
                    <a:pt x="202" y="27519"/>
                  </a:cubicBezTo>
                  <a:cubicBezTo>
                    <a:pt x="202" y="27596"/>
                    <a:pt x="268" y="27635"/>
                    <a:pt x="333" y="27635"/>
                  </a:cubicBezTo>
                  <a:cubicBezTo>
                    <a:pt x="399" y="27635"/>
                    <a:pt x="464" y="27596"/>
                    <a:pt x="464" y="27519"/>
                  </a:cubicBezTo>
                  <a:cubicBezTo>
                    <a:pt x="321" y="22911"/>
                    <a:pt x="238" y="18327"/>
                    <a:pt x="250" y="13731"/>
                  </a:cubicBezTo>
                  <a:cubicBezTo>
                    <a:pt x="262" y="11469"/>
                    <a:pt x="310" y="9195"/>
                    <a:pt x="429" y="6933"/>
                  </a:cubicBezTo>
                  <a:cubicBezTo>
                    <a:pt x="536" y="4659"/>
                    <a:pt x="893" y="2313"/>
                    <a:pt x="774" y="27"/>
                  </a:cubicBezTo>
                  <a:cubicBezTo>
                    <a:pt x="774" y="9"/>
                    <a:pt x="762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6" name="Google Shape;23646;p32"/>
            <p:cNvSpPr/>
            <p:nvPr/>
          </p:nvSpPr>
          <p:spPr>
            <a:xfrm>
              <a:off x="987900" y="2296475"/>
              <a:ext cx="5700" cy="56825"/>
            </a:xfrm>
            <a:custGeom>
              <a:avLst/>
              <a:gdLst/>
              <a:ahLst/>
              <a:cxnLst/>
              <a:rect l="l" t="t" r="r" b="b"/>
              <a:pathLst>
                <a:path w="228" h="2273" extrusionOk="0">
                  <a:moveTo>
                    <a:pt x="102" y="0"/>
                  </a:moveTo>
                  <a:cubicBezTo>
                    <a:pt x="93" y="0"/>
                    <a:pt x="84" y="9"/>
                    <a:pt x="84" y="27"/>
                  </a:cubicBezTo>
                  <a:cubicBezTo>
                    <a:pt x="13" y="741"/>
                    <a:pt x="1" y="1539"/>
                    <a:pt x="84" y="2254"/>
                  </a:cubicBezTo>
                  <a:cubicBezTo>
                    <a:pt x="84" y="2268"/>
                    <a:pt x="92" y="2272"/>
                    <a:pt x="100" y="2272"/>
                  </a:cubicBezTo>
                  <a:cubicBezTo>
                    <a:pt x="114" y="2272"/>
                    <a:pt x="132" y="2261"/>
                    <a:pt x="132" y="2254"/>
                  </a:cubicBezTo>
                  <a:cubicBezTo>
                    <a:pt x="227" y="1539"/>
                    <a:pt x="203" y="753"/>
                    <a:pt x="120" y="27"/>
                  </a:cubicBezTo>
                  <a:cubicBezTo>
                    <a:pt x="120" y="9"/>
                    <a:pt x="111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7" name="Google Shape;23647;p32"/>
            <p:cNvSpPr/>
            <p:nvPr/>
          </p:nvSpPr>
          <p:spPr>
            <a:xfrm>
              <a:off x="977800" y="2360025"/>
              <a:ext cx="10500" cy="31200"/>
            </a:xfrm>
            <a:custGeom>
              <a:avLst/>
              <a:gdLst/>
              <a:ahLst/>
              <a:cxnLst/>
              <a:rect l="l" t="t" r="r" b="b"/>
              <a:pathLst>
                <a:path w="420" h="1248" extrusionOk="0">
                  <a:moveTo>
                    <a:pt x="378" y="0"/>
                  </a:moveTo>
                  <a:cubicBezTo>
                    <a:pt x="364" y="0"/>
                    <a:pt x="350" y="7"/>
                    <a:pt x="345" y="21"/>
                  </a:cubicBezTo>
                  <a:cubicBezTo>
                    <a:pt x="214" y="402"/>
                    <a:pt x="36" y="831"/>
                    <a:pt x="0" y="1212"/>
                  </a:cubicBezTo>
                  <a:cubicBezTo>
                    <a:pt x="0" y="1235"/>
                    <a:pt x="20" y="1248"/>
                    <a:pt x="37" y="1248"/>
                  </a:cubicBezTo>
                  <a:cubicBezTo>
                    <a:pt x="47" y="1248"/>
                    <a:pt x="55" y="1244"/>
                    <a:pt x="60" y="1235"/>
                  </a:cubicBezTo>
                  <a:cubicBezTo>
                    <a:pt x="250" y="890"/>
                    <a:pt x="310" y="414"/>
                    <a:pt x="405" y="45"/>
                  </a:cubicBezTo>
                  <a:cubicBezTo>
                    <a:pt x="419" y="16"/>
                    <a:pt x="399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8" name="Google Shape;23648;p32"/>
            <p:cNvSpPr/>
            <p:nvPr/>
          </p:nvSpPr>
          <p:spPr>
            <a:xfrm>
              <a:off x="976000" y="2376800"/>
              <a:ext cx="10675" cy="38125"/>
            </a:xfrm>
            <a:custGeom>
              <a:avLst/>
              <a:gdLst/>
              <a:ahLst/>
              <a:cxnLst/>
              <a:rect l="l" t="t" r="r" b="b"/>
              <a:pathLst>
                <a:path w="427" h="1525" extrusionOk="0">
                  <a:moveTo>
                    <a:pt x="419" y="0"/>
                  </a:moveTo>
                  <a:cubicBezTo>
                    <a:pt x="418" y="0"/>
                    <a:pt x="417" y="2"/>
                    <a:pt x="417" y="5"/>
                  </a:cubicBezTo>
                  <a:cubicBezTo>
                    <a:pt x="286" y="505"/>
                    <a:pt x="84" y="993"/>
                    <a:pt x="1" y="1493"/>
                  </a:cubicBezTo>
                  <a:cubicBezTo>
                    <a:pt x="1" y="1516"/>
                    <a:pt x="10" y="1524"/>
                    <a:pt x="17" y="1524"/>
                  </a:cubicBezTo>
                  <a:cubicBezTo>
                    <a:pt x="21" y="1524"/>
                    <a:pt x="24" y="1521"/>
                    <a:pt x="24" y="1517"/>
                  </a:cubicBezTo>
                  <a:cubicBezTo>
                    <a:pt x="227" y="1041"/>
                    <a:pt x="298" y="517"/>
                    <a:pt x="417" y="29"/>
                  </a:cubicBezTo>
                  <a:cubicBezTo>
                    <a:pt x="426" y="11"/>
                    <a:pt x="422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9" name="Google Shape;23649;p32"/>
            <p:cNvSpPr/>
            <p:nvPr/>
          </p:nvSpPr>
          <p:spPr>
            <a:xfrm>
              <a:off x="977800" y="2375925"/>
              <a:ext cx="13100" cy="43225"/>
            </a:xfrm>
            <a:custGeom>
              <a:avLst/>
              <a:gdLst/>
              <a:ahLst/>
              <a:cxnLst/>
              <a:rect l="l" t="t" r="r" b="b"/>
              <a:pathLst>
                <a:path w="524" h="1729" extrusionOk="0">
                  <a:moveTo>
                    <a:pt x="474" y="1"/>
                  </a:moveTo>
                  <a:cubicBezTo>
                    <a:pt x="464" y="1"/>
                    <a:pt x="456" y="5"/>
                    <a:pt x="452" y="16"/>
                  </a:cubicBezTo>
                  <a:cubicBezTo>
                    <a:pt x="214" y="516"/>
                    <a:pt x="0" y="1135"/>
                    <a:pt x="36" y="1695"/>
                  </a:cubicBezTo>
                  <a:cubicBezTo>
                    <a:pt x="36" y="1716"/>
                    <a:pt x="56" y="1728"/>
                    <a:pt x="73" y="1728"/>
                  </a:cubicBezTo>
                  <a:cubicBezTo>
                    <a:pt x="85" y="1728"/>
                    <a:pt x="95" y="1722"/>
                    <a:pt x="95" y="1707"/>
                  </a:cubicBezTo>
                  <a:cubicBezTo>
                    <a:pt x="226" y="1147"/>
                    <a:pt x="298" y="599"/>
                    <a:pt x="524" y="40"/>
                  </a:cubicBezTo>
                  <a:cubicBezTo>
                    <a:pt x="524" y="23"/>
                    <a:pt x="495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0" name="Google Shape;23650;p32"/>
            <p:cNvSpPr/>
            <p:nvPr/>
          </p:nvSpPr>
          <p:spPr>
            <a:xfrm>
              <a:off x="981650" y="2352500"/>
              <a:ext cx="6275" cy="53175"/>
            </a:xfrm>
            <a:custGeom>
              <a:avLst/>
              <a:gdLst/>
              <a:ahLst/>
              <a:cxnLst/>
              <a:rect l="l" t="t" r="r" b="b"/>
              <a:pathLst>
                <a:path w="251" h="2127" extrusionOk="0">
                  <a:moveTo>
                    <a:pt x="208" y="0"/>
                  </a:moveTo>
                  <a:cubicBezTo>
                    <a:pt x="197" y="0"/>
                    <a:pt x="185" y="9"/>
                    <a:pt x="179" y="24"/>
                  </a:cubicBezTo>
                  <a:cubicBezTo>
                    <a:pt x="96" y="703"/>
                    <a:pt x="1" y="1429"/>
                    <a:pt x="60" y="2096"/>
                  </a:cubicBezTo>
                  <a:cubicBezTo>
                    <a:pt x="60" y="2111"/>
                    <a:pt x="84" y="2126"/>
                    <a:pt x="102" y="2126"/>
                  </a:cubicBezTo>
                  <a:cubicBezTo>
                    <a:pt x="112" y="2126"/>
                    <a:pt x="120" y="2121"/>
                    <a:pt x="120" y="2108"/>
                  </a:cubicBezTo>
                  <a:cubicBezTo>
                    <a:pt x="251" y="1453"/>
                    <a:pt x="239" y="715"/>
                    <a:pt x="239" y="48"/>
                  </a:cubicBezTo>
                  <a:cubicBezTo>
                    <a:pt x="239" y="15"/>
                    <a:pt x="224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1" name="Google Shape;23651;p32"/>
            <p:cNvSpPr/>
            <p:nvPr/>
          </p:nvSpPr>
          <p:spPr>
            <a:xfrm>
              <a:off x="986125" y="2075675"/>
              <a:ext cx="17275" cy="287625"/>
            </a:xfrm>
            <a:custGeom>
              <a:avLst/>
              <a:gdLst/>
              <a:ahLst/>
              <a:cxnLst/>
              <a:rect l="l" t="t" r="r" b="b"/>
              <a:pathLst>
                <a:path w="691" h="11505" extrusionOk="0">
                  <a:moveTo>
                    <a:pt x="512" y="1"/>
                  </a:moveTo>
                  <a:cubicBezTo>
                    <a:pt x="512" y="1"/>
                    <a:pt x="489" y="1"/>
                    <a:pt x="489" y="13"/>
                  </a:cubicBezTo>
                  <a:cubicBezTo>
                    <a:pt x="500" y="1930"/>
                    <a:pt x="512" y="3835"/>
                    <a:pt x="429" y="5763"/>
                  </a:cubicBezTo>
                  <a:cubicBezTo>
                    <a:pt x="334" y="7680"/>
                    <a:pt x="119" y="9585"/>
                    <a:pt x="0" y="11490"/>
                  </a:cubicBezTo>
                  <a:cubicBezTo>
                    <a:pt x="0" y="11497"/>
                    <a:pt x="8" y="11504"/>
                    <a:pt x="15" y="11504"/>
                  </a:cubicBezTo>
                  <a:cubicBezTo>
                    <a:pt x="20" y="11504"/>
                    <a:pt x="24" y="11500"/>
                    <a:pt x="24" y="11490"/>
                  </a:cubicBezTo>
                  <a:cubicBezTo>
                    <a:pt x="620" y="7752"/>
                    <a:pt x="691" y="3775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2" name="Google Shape;23652;p32"/>
            <p:cNvSpPr/>
            <p:nvPr/>
          </p:nvSpPr>
          <p:spPr>
            <a:xfrm>
              <a:off x="999650" y="2009275"/>
              <a:ext cx="117675" cy="143925"/>
            </a:xfrm>
            <a:custGeom>
              <a:avLst/>
              <a:gdLst/>
              <a:ahLst/>
              <a:cxnLst/>
              <a:rect l="l" t="t" r="r" b="b"/>
              <a:pathLst>
                <a:path w="4707" h="5757" extrusionOk="0">
                  <a:moveTo>
                    <a:pt x="4647" y="0"/>
                  </a:moveTo>
                  <a:cubicBezTo>
                    <a:pt x="4644" y="0"/>
                    <a:pt x="4641" y="1"/>
                    <a:pt x="4639" y="2"/>
                  </a:cubicBezTo>
                  <a:cubicBezTo>
                    <a:pt x="3293" y="454"/>
                    <a:pt x="2686" y="1776"/>
                    <a:pt x="1698" y="2681"/>
                  </a:cubicBezTo>
                  <a:cubicBezTo>
                    <a:pt x="805" y="3514"/>
                    <a:pt x="126" y="4455"/>
                    <a:pt x="7" y="5717"/>
                  </a:cubicBezTo>
                  <a:cubicBezTo>
                    <a:pt x="0" y="5745"/>
                    <a:pt x="18" y="5756"/>
                    <a:pt x="33" y="5756"/>
                  </a:cubicBezTo>
                  <a:cubicBezTo>
                    <a:pt x="45" y="5756"/>
                    <a:pt x="55" y="5750"/>
                    <a:pt x="55" y="5741"/>
                  </a:cubicBezTo>
                  <a:cubicBezTo>
                    <a:pt x="364" y="4371"/>
                    <a:pt x="1031" y="3574"/>
                    <a:pt x="2019" y="2609"/>
                  </a:cubicBezTo>
                  <a:cubicBezTo>
                    <a:pt x="2400" y="2240"/>
                    <a:pt x="2674" y="1788"/>
                    <a:pt x="3031" y="1395"/>
                  </a:cubicBezTo>
                  <a:cubicBezTo>
                    <a:pt x="3508" y="859"/>
                    <a:pt x="4079" y="514"/>
                    <a:pt x="4662" y="97"/>
                  </a:cubicBezTo>
                  <a:cubicBezTo>
                    <a:pt x="4706" y="64"/>
                    <a:pt x="4679" y="0"/>
                    <a:pt x="4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3" name="Google Shape;23653;p32"/>
            <p:cNvSpPr/>
            <p:nvPr/>
          </p:nvSpPr>
          <p:spPr>
            <a:xfrm>
              <a:off x="998250" y="2011675"/>
              <a:ext cx="116775" cy="151150"/>
            </a:xfrm>
            <a:custGeom>
              <a:avLst/>
              <a:gdLst/>
              <a:ahLst/>
              <a:cxnLst/>
              <a:rect l="l" t="t" r="r" b="b"/>
              <a:pathLst>
                <a:path w="4671" h="6046" extrusionOk="0">
                  <a:moveTo>
                    <a:pt x="4647" y="1"/>
                  </a:moveTo>
                  <a:cubicBezTo>
                    <a:pt x="2730" y="1692"/>
                    <a:pt x="2266" y="4537"/>
                    <a:pt x="51" y="5942"/>
                  </a:cubicBezTo>
                  <a:cubicBezTo>
                    <a:pt x="1" y="5972"/>
                    <a:pt x="19" y="6045"/>
                    <a:pt x="76" y="6045"/>
                  </a:cubicBezTo>
                  <a:cubicBezTo>
                    <a:pt x="86" y="6045"/>
                    <a:pt x="98" y="6043"/>
                    <a:pt x="111" y="6037"/>
                  </a:cubicBezTo>
                  <a:cubicBezTo>
                    <a:pt x="1099" y="5537"/>
                    <a:pt x="1754" y="4585"/>
                    <a:pt x="2290" y="3632"/>
                  </a:cubicBezTo>
                  <a:cubicBezTo>
                    <a:pt x="2635" y="3001"/>
                    <a:pt x="2944" y="2370"/>
                    <a:pt x="3337" y="1775"/>
                  </a:cubicBezTo>
                  <a:cubicBezTo>
                    <a:pt x="3730" y="1144"/>
                    <a:pt x="4230" y="608"/>
                    <a:pt x="4671" y="25"/>
                  </a:cubicBezTo>
                  <a:lnTo>
                    <a:pt x="4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4" name="Google Shape;23654;p32"/>
            <p:cNvSpPr/>
            <p:nvPr/>
          </p:nvSpPr>
          <p:spPr>
            <a:xfrm>
              <a:off x="1003550" y="2107100"/>
              <a:ext cx="22600" cy="37000"/>
            </a:xfrm>
            <a:custGeom>
              <a:avLst/>
              <a:gdLst/>
              <a:ahLst/>
              <a:cxnLst/>
              <a:rect l="l" t="t" r="r" b="b"/>
              <a:pathLst>
                <a:path w="904" h="1480" extrusionOk="0">
                  <a:moveTo>
                    <a:pt x="878" y="1"/>
                  </a:moveTo>
                  <a:cubicBezTo>
                    <a:pt x="872" y="1"/>
                    <a:pt x="867" y="2"/>
                    <a:pt x="863" y="6"/>
                  </a:cubicBezTo>
                  <a:cubicBezTo>
                    <a:pt x="530" y="423"/>
                    <a:pt x="232" y="958"/>
                    <a:pt x="18" y="1435"/>
                  </a:cubicBezTo>
                  <a:cubicBezTo>
                    <a:pt x="1" y="1460"/>
                    <a:pt x="21" y="1480"/>
                    <a:pt x="38" y="1480"/>
                  </a:cubicBezTo>
                  <a:cubicBezTo>
                    <a:pt x="44" y="1480"/>
                    <a:pt x="50" y="1477"/>
                    <a:pt x="54" y="1470"/>
                  </a:cubicBezTo>
                  <a:cubicBezTo>
                    <a:pt x="351" y="1006"/>
                    <a:pt x="649" y="518"/>
                    <a:pt x="887" y="18"/>
                  </a:cubicBezTo>
                  <a:cubicBezTo>
                    <a:pt x="904" y="9"/>
                    <a:pt x="891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5" name="Google Shape;23655;p32"/>
            <p:cNvSpPr/>
            <p:nvPr/>
          </p:nvSpPr>
          <p:spPr>
            <a:xfrm>
              <a:off x="998525" y="2115325"/>
              <a:ext cx="27800" cy="38450"/>
            </a:xfrm>
            <a:custGeom>
              <a:avLst/>
              <a:gdLst/>
              <a:ahLst/>
              <a:cxnLst/>
              <a:rect l="l" t="t" r="r" b="b"/>
              <a:pathLst>
                <a:path w="1112" h="1538" extrusionOk="0">
                  <a:moveTo>
                    <a:pt x="1084" y="0"/>
                  </a:moveTo>
                  <a:cubicBezTo>
                    <a:pt x="1079" y="0"/>
                    <a:pt x="1076" y="3"/>
                    <a:pt x="1076" y="10"/>
                  </a:cubicBezTo>
                  <a:cubicBezTo>
                    <a:pt x="707" y="463"/>
                    <a:pt x="362" y="975"/>
                    <a:pt x="16" y="1463"/>
                  </a:cubicBezTo>
                  <a:cubicBezTo>
                    <a:pt x="0" y="1503"/>
                    <a:pt x="28" y="1538"/>
                    <a:pt x="62" y="1538"/>
                  </a:cubicBezTo>
                  <a:cubicBezTo>
                    <a:pt x="78" y="1538"/>
                    <a:pt x="96" y="1530"/>
                    <a:pt x="112" y="1510"/>
                  </a:cubicBezTo>
                  <a:cubicBezTo>
                    <a:pt x="457" y="1034"/>
                    <a:pt x="814" y="522"/>
                    <a:pt x="1112" y="22"/>
                  </a:cubicBezTo>
                  <a:cubicBezTo>
                    <a:pt x="1112" y="14"/>
                    <a:pt x="1095" y="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6" name="Google Shape;23656;p32"/>
            <p:cNvSpPr/>
            <p:nvPr/>
          </p:nvSpPr>
          <p:spPr>
            <a:xfrm>
              <a:off x="998800" y="2134150"/>
              <a:ext cx="18375" cy="27750"/>
            </a:xfrm>
            <a:custGeom>
              <a:avLst/>
              <a:gdLst/>
              <a:ahLst/>
              <a:cxnLst/>
              <a:rect l="l" t="t" r="r" b="b"/>
              <a:pathLst>
                <a:path w="735" h="1110" extrusionOk="0">
                  <a:moveTo>
                    <a:pt x="718" y="0"/>
                  </a:moveTo>
                  <a:cubicBezTo>
                    <a:pt x="713" y="0"/>
                    <a:pt x="708" y="3"/>
                    <a:pt x="708" y="7"/>
                  </a:cubicBezTo>
                  <a:cubicBezTo>
                    <a:pt x="517" y="388"/>
                    <a:pt x="244" y="698"/>
                    <a:pt x="29" y="1043"/>
                  </a:cubicBezTo>
                  <a:cubicBezTo>
                    <a:pt x="0" y="1072"/>
                    <a:pt x="34" y="1109"/>
                    <a:pt x="67" y="1109"/>
                  </a:cubicBezTo>
                  <a:cubicBezTo>
                    <a:pt x="75" y="1109"/>
                    <a:pt x="82" y="1107"/>
                    <a:pt x="89" y="1103"/>
                  </a:cubicBezTo>
                  <a:cubicBezTo>
                    <a:pt x="363" y="817"/>
                    <a:pt x="565" y="400"/>
                    <a:pt x="720" y="31"/>
                  </a:cubicBezTo>
                  <a:cubicBezTo>
                    <a:pt x="735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7" name="Google Shape;23657;p32"/>
            <p:cNvSpPr/>
            <p:nvPr/>
          </p:nvSpPr>
          <p:spPr>
            <a:xfrm>
              <a:off x="1001600" y="2067175"/>
              <a:ext cx="57950" cy="74025"/>
            </a:xfrm>
            <a:custGeom>
              <a:avLst/>
              <a:gdLst/>
              <a:ahLst/>
              <a:cxnLst/>
              <a:rect l="l" t="t" r="r" b="b"/>
              <a:pathLst>
                <a:path w="2318" h="2961" extrusionOk="0">
                  <a:moveTo>
                    <a:pt x="2285" y="0"/>
                  </a:moveTo>
                  <a:cubicBezTo>
                    <a:pt x="2276" y="0"/>
                    <a:pt x="2267" y="3"/>
                    <a:pt x="2263" y="7"/>
                  </a:cubicBezTo>
                  <a:cubicBezTo>
                    <a:pt x="1739" y="781"/>
                    <a:pt x="1072" y="1412"/>
                    <a:pt x="584" y="2198"/>
                  </a:cubicBezTo>
                  <a:cubicBezTo>
                    <a:pt x="536" y="2258"/>
                    <a:pt x="1" y="2924"/>
                    <a:pt x="310" y="2960"/>
                  </a:cubicBezTo>
                  <a:cubicBezTo>
                    <a:pt x="322" y="2960"/>
                    <a:pt x="322" y="2960"/>
                    <a:pt x="322" y="2936"/>
                  </a:cubicBezTo>
                  <a:cubicBezTo>
                    <a:pt x="322" y="2924"/>
                    <a:pt x="346" y="2913"/>
                    <a:pt x="346" y="2901"/>
                  </a:cubicBezTo>
                  <a:lnTo>
                    <a:pt x="346" y="2877"/>
                  </a:lnTo>
                  <a:cubicBezTo>
                    <a:pt x="322" y="2877"/>
                    <a:pt x="310" y="2865"/>
                    <a:pt x="298" y="2865"/>
                  </a:cubicBezTo>
                  <a:cubicBezTo>
                    <a:pt x="298" y="2862"/>
                    <a:pt x="297" y="2860"/>
                    <a:pt x="296" y="2860"/>
                  </a:cubicBezTo>
                  <a:cubicBezTo>
                    <a:pt x="294" y="2860"/>
                    <a:pt x="289" y="2871"/>
                    <a:pt x="298" y="2889"/>
                  </a:cubicBezTo>
                  <a:cubicBezTo>
                    <a:pt x="60" y="2710"/>
                    <a:pt x="2144" y="412"/>
                    <a:pt x="2310" y="31"/>
                  </a:cubicBezTo>
                  <a:cubicBezTo>
                    <a:pt x="2318" y="9"/>
                    <a:pt x="2302" y="0"/>
                    <a:pt x="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8" name="Google Shape;23658;p32"/>
            <p:cNvSpPr/>
            <p:nvPr/>
          </p:nvSpPr>
          <p:spPr>
            <a:xfrm>
              <a:off x="1000225" y="2134400"/>
              <a:ext cx="10325" cy="20625"/>
            </a:xfrm>
            <a:custGeom>
              <a:avLst/>
              <a:gdLst/>
              <a:ahLst/>
              <a:cxnLst/>
              <a:rect l="l" t="t" r="r" b="b"/>
              <a:pathLst>
                <a:path w="413" h="825" extrusionOk="0">
                  <a:moveTo>
                    <a:pt x="320" y="1"/>
                  </a:moveTo>
                  <a:cubicBezTo>
                    <a:pt x="308" y="1"/>
                    <a:pt x="297" y="6"/>
                    <a:pt x="294" y="21"/>
                  </a:cubicBezTo>
                  <a:cubicBezTo>
                    <a:pt x="239" y="130"/>
                    <a:pt x="192" y="239"/>
                    <a:pt x="149" y="350"/>
                  </a:cubicBezTo>
                  <a:lnTo>
                    <a:pt x="149" y="350"/>
                  </a:lnTo>
                  <a:cubicBezTo>
                    <a:pt x="82" y="479"/>
                    <a:pt x="35" y="613"/>
                    <a:pt x="8" y="747"/>
                  </a:cubicBezTo>
                  <a:cubicBezTo>
                    <a:pt x="1" y="790"/>
                    <a:pt x="41" y="825"/>
                    <a:pt x="76" y="825"/>
                  </a:cubicBezTo>
                  <a:cubicBezTo>
                    <a:pt x="100" y="825"/>
                    <a:pt x="122" y="809"/>
                    <a:pt x="127" y="771"/>
                  </a:cubicBezTo>
                  <a:cubicBezTo>
                    <a:pt x="157" y="681"/>
                    <a:pt x="185" y="593"/>
                    <a:pt x="213" y="506"/>
                  </a:cubicBezTo>
                  <a:lnTo>
                    <a:pt x="213" y="506"/>
                  </a:lnTo>
                  <a:cubicBezTo>
                    <a:pt x="215" y="555"/>
                    <a:pt x="218" y="604"/>
                    <a:pt x="222" y="652"/>
                  </a:cubicBezTo>
                  <a:cubicBezTo>
                    <a:pt x="222" y="690"/>
                    <a:pt x="256" y="718"/>
                    <a:pt x="290" y="718"/>
                  </a:cubicBezTo>
                  <a:cubicBezTo>
                    <a:pt x="309" y="718"/>
                    <a:pt x="328" y="709"/>
                    <a:pt x="341" y="688"/>
                  </a:cubicBezTo>
                  <a:cubicBezTo>
                    <a:pt x="389" y="605"/>
                    <a:pt x="413" y="533"/>
                    <a:pt x="413" y="462"/>
                  </a:cubicBezTo>
                  <a:cubicBezTo>
                    <a:pt x="413" y="451"/>
                    <a:pt x="395" y="424"/>
                    <a:pt x="375" y="424"/>
                  </a:cubicBezTo>
                  <a:cubicBezTo>
                    <a:pt x="372" y="424"/>
                    <a:pt x="368" y="424"/>
                    <a:pt x="365" y="426"/>
                  </a:cubicBezTo>
                  <a:cubicBezTo>
                    <a:pt x="360" y="429"/>
                    <a:pt x="356" y="432"/>
                    <a:pt x="351" y="436"/>
                  </a:cubicBezTo>
                  <a:lnTo>
                    <a:pt x="351" y="436"/>
                  </a:lnTo>
                  <a:cubicBezTo>
                    <a:pt x="350" y="375"/>
                    <a:pt x="347" y="312"/>
                    <a:pt x="341" y="247"/>
                  </a:cubicBezTo>
                  <a:cubicBezTo>
                    <a:pt x="341" y="230"/>
                    <a:pt x="328" y="214"/>
                    <a:pt x="311" y="204"/>
                  </a:cubicBezTo>
                  <a:lnTo>
                    <a:pt x="311" y="204"/>
                  </a:lnTo>
                  <a:cubicBezTo>
                    <a:pt x="329" y="151"/>
                    <a:pt x="347" y="98"/>
                    <a:pt x="365" y="45"/>
                  </a:cubicBezTo>
                  <a:cubicBezTo>
                    <a:pt x="382" y="29"/>
                    <a:pt x="347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9" name="Google Shape;23659;p32"/>
            <p:cNvSpPr/>
            <p:nvPr/>
          </p:nvSpPr>
          <p:spPr>
            <a:xfrm>
              <a:off x="882825" y="1985300"/>
              <a:ext cx="108675" cy="166300"/>
            </a:xfrm>
            <a:custGeom>
              <a:avLst/>
              <a:gdLst/>
              <a:ahLst/>
              <a:cxnLst/>
              <a:rect l="l" t="t" r="r" b="b"/>
              <a:pathLst>
                <a:path w="4347" h="6652" extrusionOk="0">
                  <a:moveTo>
                    <a:pt x="60" y="1"/>
                  </a:moveTo>
                  <a:cubicBezTo>
                    <a:pt x="30" y="1"/>
                    <a:pt x="1" y="18"/>
                    <a:pt x="1" y="56"/>
                  </a:cubicBezTo>
                  <a:cubicBezTo>
                    <a:pt x="84" y="1175"/>
                    <a:pt x="739" y="2092"/>
                    <a:pt x="1406" y="2961"/>
                  </a:cubicBezTo>
                  <a:cubicBezTo>
                    <a:pt x="2346" y="4199"/>
                    <a:pt x="3263" y="5485"/>
                    <a:pt x="4311" y="6652"/>
                  </a:cubicBezTo>
                  <a:cubicBezTo>
                    <a:pt x="4323" y="6652"/>
                    <a:pt x="4347" y="6616"/>
                    <a:pt x="4335" y="6604"/>
                  </a:cubicBezTo>
                  <a:cubicBezTo>
                    <a:pt x="3632" y="5545"/>
                    <a:pt x="2823" y="4568"/>
                    <a:pt x="2049" y="3556"/>
                  </a:cubicBezTo>
                  <a:cubicBezTo>
                    <a:pt x="1215" y="2449"/>
                    <a:pt x="346" y="1437"/>
                    <a:pt x="120" y="44"/>
                  </a:cubicBezTo>
                  <a:cubicBezTo>
                    <a:pt x="114" y="16"/>
                    <a:pt x="87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0" name="Google Shape;23660;p32"/>
            <p:cNvSpPr/>
            <p:nvPr/>
          </p:nvSpPr>
          <p:spPr>
            <a:xfrm>
              <a:off x="882825" y="1986100"/>
              <a:ext cx="117300" cy="167300"/>
            </a:xfrm>
            <a:custGeom>
              <a:avLst/>
              <a:gdLst/>
              <a:ahLst/>
              <a:cxnLst/>
              <a:rect l="l" t="t" r="r" b="b"/>
              <a:pathLst>
                <a:path w="4692" h="6692" extrusionOk="0">
                  <a:moveTo>
                    <a:pt x="60" y="0"/>
                  </a:moveTo>
                  <a:cubicBezTo>
                    <a:pt x="37" y="0"/>
                    <a:pt x="1" y="24"/>
                    <a:pt x="25" y="36"/>
                  </a:cubicBezTo>
                  <a:cubicBezTo>
                    <a:pt x="977" y="1083"/>
                    <a:pt x="1870" y="2107"/>
                    <a:pt x="2597" y="3334"/>
                  </a:cubicBezTo>
                  <a:cubicBezTo>
                    <a:pt x="2906" y="3870"/>
                    <a:pt x="3180" y="4429"/>
                    <a:pt x="3478" y="4977"/>
                  </a:cubicBezTo>
                  <a:cubicBezTo>
                    <a:pt x="3775" y="5536"/>
                    <a:pt x="4466" y="6084"/>
                    <a:pt x="4609" y="6668"/>
                  </a:cubicBezTo>
                  <a:cubicBezTo>
                    <a:pt x="4614" y="6683"/>
                    <a:pt x="4630" y="6692"/>
                    <a:pt x="4647" y="6692"/>
                  </a:cubicBezTo>
                  <a:cubicBezTo>
                    <a:pt x="4669" y="6692"/>
                    <a:pt x="4692" y="6677"/>
                    <a:pt x="4692" y="6644"/>
                  </a:cubicBezTo>
                  <a:cubicBezTo>
                    <a:pt x="4668" y="6191"/>
                    <a:pt x="4287" y="5929"/>
                    <a:pt x="4025" y="5596"/>
                  </a:cubicBezTo>
                  <a:cubicBezTo>
                    <a:pt x="3501" y="4917"/>
                    <a:pt x="3204" y="4108"/>
                    <a:pt x="2787" y="3369"/>
                  </a:cubicBezTo>
                  <a:cubicBezTo>
                    <a:pt x="2073" y="2143"/>
                    <a:pt x="1192" y="905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1" name="Google Shape;23661;p32"/>
            <p:cNvSpPr/>
            <p:nvPr/>
          </p:nvSpPr>
          <p:spPr>
            <a:xfrm>
              <a:off x="925100" y="1886225"/>
              <a:ext cx="69975" cy="218050"/>
            </a:xfrm>
            <a:custGeom>
              <a:avLst/>
              <a:gdLst/>
              <a:ahLst/>
              <a:cxnLst/>
              <a:rect l="l" t="t" r="r" b="b"/>
              <a:pathLst>
                <a:path w="2799" h="8722" extrusionOk="0">
                  <a:moveTo>
                    <a:pt x="750" y="0"/>
                  </a:moveTo>
                  <a:cubicBezTo>
                    <a:pt x="740" y="0"/>
                    <a:pt x="731" y="5"/>
                    <a:pt x="727" y="18"/>
                  </a:cubicBezTo>
                  <a:cubicBezTo>
                    <a:pt x="1" y="1328"/>
                    <a:pt x="501" y="3078"/>
                    <a:pt x="739" y="4483"/>
                  </a:cubicBezTo>
                  <a:cubicBezTo>
                    <a:pt x="1025" y="6150"/>
                    <a:pt x="1548" y="7484"/>
                    <a:pt x="2751" y="8722"/>
                  </a:cubicBezTo>
                  <a:cubicBezTo>
                    <a:pt x="2763" y="8722"/>
                    <a:pt x="2799" y="8710"/>
                    <a:pt x="2775" y="8698"/>
                  </a:cubicBezTo>
                  <a:cubicBezTo>
                    <a:pt x="2382" y="8115"/>
                    <a:pt x="1906" y="7579"/>
                    <a:pt x="1560" y="6948"/>
                  </a:cubicBezTo>
                  <a:cubicBezTo>
                    <a:pt x="1191" y="6257"/>
                    <a:pt x="1036" y="5507"/>
                    <a:pt x="906" y="4721"/>
                  </a:cubicBezTo>
                  <a:cubicBezTo>
                    <a:pt x="632" y="3185"/>
                    <a:pt x="203" y="1554"/>
                    <a:pt x="775" y="30"/>
                  </a:cubicBezTo>
                  <a:cubicBezTo>
                    <a:pt x="782" y="15"/>
                    <a:pt x="76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2" name="Google Shape;23662;p32"/>
            <p:cNvSpPr/>
            <p:nvPr/>
          </p:nvSpPr>
          <p:spPr>
            <a:xfrm>
              <a:off x="940575" y="1884600"/>
              <a:ext cx="53475" cy="217950"/>
            </a:xfrm>
            <a:custGeom>
              <a:avLst/>
              <a:gdLst/>
              <a:ahLst/>
              <a:cxnLst/>
              <a:rect l="l" t="t" r="r" b="b"/>
              <a:pathLst>
                <a:path w="2139" h="8718" extrusionOk="0">
                  <a:moveTo>
                    <a:pt x="95" y="0"/>
                  </a:moveTo>
                  <a:cubicBezTo>
                    <a:pt x="81" y="0"/>
                    <a:pt x="66" y="12"/>
                    <a:pt x="60" y="36"/>
                  </a:cubicBezTo>
                  <a:cubicBezTo>
                    <a:pt x="1" y="738"/>
                    <a:pt x="48" y="1429"/>
                    <a:pt x="251" y="2107"/>
                  </a:cubicBezTo>
                  <a:cubicBezTo>
                    <a:pt x="477" y="2846"/>
                    <a:pt x="941" y="3477"/>
                    <a:pt x="1168" y="4215"/>
                  </a:cubicBezTo>
                  <a:cubicBezTo>
                    <a:pt x="1620" y="5679"/>
                    <a:pt x="1465" y="7251"/>
                    <a:pt x="2025" y="8680"/>
                  </a:cubicBezTo>
                  <a:cubicBezTo>
                    <a:pt x="2040" y="8705"/>
                    <a:pt x="2065" y="8718"/>
                    <a:pt x="2086" y="8718"/>
                  </a:cubicBezTo>
                  <a:cubicBezTo>
                    <a:pt x="2115" y="8718"/>
                    <a:pt x="2139" y="8696"/>
                    <a:pt x="2132" y="8656"/>
                  </a:cubicBezTo>
                  <a:cubicBezTo>
                    <a:pt x="1703" y="7263"/>
                    <a:pt x="1763" y="5822"/>
                    <a:pt x="1370" y="4441"/>
                  </a:cubicBezTo>
                  <a:cubicBezTo>
                    <a:pt x="1203" y="3810"/>
                    <a:pt x="882" y="3298"/>
                    <a:pt x="632" y="2715"/>
                  </a:cubicBezTo>
                  <a:cubicBezTo>
                    <a:pt x="239" y="1869"/>
                    <a:pt x="108" y="976"/>
                    <a:pt x="120" y="36"/>
                  </a:cubicBezTo>
                  <a:cubicBezTo>
                    <a:pt x="120" y="12"/>
                    <a:pt x="108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3" name="Google Shape;23663;p32"/>
            <p:cNvSpPr/>
            <p:nvPr/>
          </p:nvSpPr>
          <p:spPr>
            <a:xfrm>
              <a:off x="899800" y="2010950"/>
              <a:ext cx="42500" cy="63200"/>
            </a:xfrm>
            <a:custGeom>
              <a:avLst/>
              <a:gdLst/>
              <a:ahLst/>
              <a:cxnLst/>
              <a:rect l="l" t="t" r="r" b="b"/>
              <a:pathLst>
                <a:path w="1700" h="2528" extrusionOk="0">
                  <a:moveTo>
                    <a:pt x="8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477" y="875"/>
                    <a:pt x="1048" y="1709"/>
                    <a:pt x="1632" y="2518"/>
                  </a:cubicBezTo>
                  <a:cubicBezTo>
                    <a:pt x="1642" y="2525"/>
                    <a:pt x="1652" y="2528"/>
                    <a:pt x="1661" y="2528"/>
                  </a:cubicBezTo>
                  <a:cubicBezTo>
                    <a:pt x="1684" y="2528"/>
                    <a:pt x="1700" y="2508"/>
                    <a:pt x="1691" y="2483"/>
                  </a:cubicBezTo>
                  <a:cubicBezTo>
                    <a:pt x="1108" y="1685"/>
                    <a:pt x="572" y="828"/>
                    <a:pt x="24" y="18"/>
                  </a:cubicBezTo>
                  <a:cubicBezTo>
                    <a:pt x="18" y="6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4" name="Google Shape;23664;p32"/>
            <p:cNvSpPr/>
            <p:nvPr/>
          </p:nvSpPr>
          <p:spPr>
            <a:xfrm>
              <a:off x="943250" y="1941525"/>
              <a:ext cx="38525" cy="128425"/>
            </a:xfrm>
            <a:custGeom>
              <a:avLst/>
              <a:gdLst/>
              <a:ahLst/>
              <a:cxnLst/>
              <a:rect l="l" t="t" r="r" b="b"/>
              <a:pathLst>
                <a:path w="1541" h="5137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322" y="1104"/>
                    <a:pt x="668" y="2176"/>
                    <a:pt x="822" y="3331"/>
                  </a:cubicBezTo>
                  <a:cubicBezTo>
                    <a:pt x="906" y="3998"/>
                    <a:pt x="977" y="4641"/>
                    <a:pt x="1477" y="5129"/>
                  </a:cubicBezTo>
                  <a:cubicBezTo>
                    <a:pt x="1483" y="5134"/>
                    <a:pt x="1489" y="5136"/>
                    <a:pt x="1496" y="5136"/>
                  </a:cubicBezTo>
                  <a:cubicBezTo>
                    <a:pt x="1518" y="5136"/>
                    <a:pt x="1541" y="5109"/>
                    <a:pt x="1513" y="5081"/>
                  </a:cubicBezTo>
                  <a:cubicBezTo>
                    <a:pt x="942" y="4402"/>
                    <a:pt x="965" y="3509"/>
                    <a:pt x="799" y="2652"/>
                  </a:cubicBezTo>
                  <a:cubicBezTo>
                    <a:pt x="620" y="1747"/>
                    <a:pt x="346" y="854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5" name="Google Shape;23665;p32"/>
            <p:cNvSpPr/>
            <p:nvPr/>
          </p:nvSpPr>
          <p:spPr>
            <a:xfrm>
              <a:off x="992375" y="2069975"/>
              <a:ext cx="139825" cy="145400"/>
            </a:xfrm>
            <a:custGeom>
              <a:avLst/>
              <a:gdLst/>
              <a:ahLst/>
              <a:cxnLst/>
              <a:rect l="l" t="t" r="r" b="b"/>
              <a:pathLst>
                <a:path w="5593" h="5816" extrusionOk="0">
                  <a:moveTo>
                    <a:pt x="5560" y="1"/>
                  </a:moveTo>
                  <a:cubicBezTo>
                    <a:pt x="5556" y="1"/>
                    <a:pt x="5553" y="1"/>
                    <a:pt x="5549" y="3"/>
                  </a:cubicBezTo>
                  <a:cubicBezTo>
                    <a:pt x="4453" y="419"/>
                    <a:pt x="3382" y="1134"/>
                    <a:pt x="2644" y="2062"/>
                  </a:cubicBezTo>
                  <a:cubicBezTo>
                    <a:pt x="2215" y="2610"/>
                    <a:pt x="1894" y="3229"/>
                    <a:pt x="1501" y="3813"/>
                  </a:cubicBezTo>
                  <a:cubicBezTo>
                    <a:pt x="1036" y="4503"/>
                    <a:pt x="524" y="5134"/>
                    <a:pt x="0" y="5789"/>
                  </a:cubicBezTo>
                  <a:cubicBezTo>
                    <a:pt x="0" y="5789"/>
                    <a:pt x="35" y="5815"/>
                    <a:pt x="53" y="5815"/>
                  </a:cubicBezTo>
                  <a:cubicBezTo>
                    <a:pt x="56" y="5815"/>
                    <a:pt x="58" y="5815"/>
                    <a:pt x="60" y="5813"/>
                  </a:cubicBezTo>
                  <a:cubicBezTo>
                    <a:pt x="941" y="4872"/>
                    <a:pt x="1632" y="3801"/>
                    <a:pt x="2322" y="2729"/>
                  </a:cubicBezTo>
                  <a:cubicBezTo>
                    <a:pt x="3156" y="1431"/>
                    <a:pt x="4251" y="765"/>
                    <a:pt x="5561" y="50"/>
                  </a:cubicBezTo>
                  <a:cubicBezTo>
                    <a:pt x="5592" y="40"/>
                    <a:pt x="5587" y="1"/>
                    <a:pt x="5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6" name="Google Shape;23666;p32"/>
            <p:cNvSpPr/>
            <p:nvPr/>
          </p:nvSpPr>
          <p:spPr>
            <a:xfrm>
              <a:off x="996725" y="2072200"/>
              <a:ext cx="134475" cy="149475"/>
            </a:xfrm>
            <a:custGeom>
              <a:avLst/>
              <a:gdLst/>
              <a:ahLst/>
              <a:cxnLst/>
              <a:rect l="l" t="t" r="r" b="b"/>
              <a:pathLst>
                <a:path w="5379" h="5979" extrusionOk="0">
                  <a:moveTo>
                    <a:pt x="5345" y="1"/>
                  </a:moveTo>
                  <a:cubicBezTo>
                    <a:pt x="5339" y="1"/>
                    <a:pt x="5333" y="3"/>
                    <a:pt x="5327" y="9"/>
                  </a:cubicBezTo>
                  <a:cubicBezTo>
                    <a:pt x="4315" y="759"/>
                    <a:pt x="3494" y="1747"/>
                    <a:pt x="2755" y="2771"/>
                  </a:cubicBezTo>
                  <a:cubicBezTo>
                    <a:pt x="1946" y="3878"/>
                    <a:pt x="1279" y="5212"/>
                    <a:pt x="53" y="5879"/>
                  </a:cubicBezTo>
                  <a:cubicBezTo>
                    <a:pt x="0" y="5910"/>
                    <a:pt x="22" y="5978"/>
                    <a:pt x="68" y="5978"/>
                  </a:cubicBezTo>
                  <a:cubicBezTo>
                    <a:pt x="74" y="5978"/>
                    <a:pt x="81" y="5977"/>
                    <a:pt x="88" y="5974"/>
                  </a:cubicBezTo>
                  <a:cubicBezTo>
                    <a:pt x="1148" y="5498"/>
                    <a:pt x="1731" y="4414"/>
                    <a:pt x="2374" y="3485"/>
                  </a:cubicBezTo>
                  <a:cubicBezTo>
                    <a:pt x="3244" y="2223"/>
                    <a:pt x="4196" y="1057"/>
                    <a:pt x="5351" y="33"/>
                  </a:cubicBezTo>
                  <a:cubicBezTo>
                    <a:pt x="5378" y="24"/>
                    <a:pt x="5364" y="1"/>
                    <a:pt x="5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7" name="Google Shape;23667;p32"/>
            <p:cNvSpPr/>
            <p:nvPr/>
          </p:nvSpPr>
          <p:spPr>
            <a:xfrm>
              <a:off x="996925" y="2119825"/>
              <a:ext cx="135150" cy="131325"/>
            </a:xfrm>
            <a:custGeom>
              <a:avLst/>
              <a:gdLst/>
              <a:ahLst/>
              <a:cxnLst/>
              <a:rect l="l" t="t" r="r" b="b"/>
              <a:pathLst>
                <a:path w="5406" h="5253" extrusionOk="0">
                  <a:moveTo>
                    <a:pt x="5334" y="1"/>
                  </a:moveTo>
                  <a:cubicBezTo>
                    <a:pt x="5325" y="1"/>
                    <a:pt x="5316" y="3"/>
                    <a:pt x="5307" y="9"/>
                  </a:cubicBezTo>
                  <a:cubicBezTo>
                    <a:pt x="4343" y="521"/>
                    <a:pt x="3295" y="1092"/>
                    <a:pt x="2652" y="2009"/>
                  </a:cubicBezTo>
                  <a:cubicBezTo>
                    <a:pt x="2259" y="2592"/>
                    <a:pt x="2045" y="3188"/>
                    <a:pt x="1545" y="3712"/>
                  </a:cubicBezTo>
                  <a:cubicBezTo>
                    <a:pt x="1045" y="4212"/>
                    <a:pt x="473" y="4664"/>
                    <a:pt x="9" y="5212"/>
                  </a:cubicBezTo>
                  <a:cubicBezTo>
                    <a:pt x="0" y="5239"/>
                    <a:pt x="4" y="5252"/>
                    <a:pt x="12" y="5252"/>
                  </a:cubicBezTo>
                  <a:cubicBezTo>
                    <a:pt x="15" y="5252"/>
                    <a:pt x="18" y="5251"/>
                    <a:pt x="21" y="5248"/>
                  </a:cubicBezTo>
                  <a:cubicBezTo>
                    <a:pt x="902" y="4593"/>
                    <a:pt x="1866" y="3759"/>
                    <a:pt x="2343" y="2759"/>
                  </a:cubicBezTo>
                  <a:cubicBezTo>
                    <a:pt x="2974" y="1449"/>
                    <a:pt x="4129" y="759"/>
                    <a:pt x="5355" y="92"/>
                  </a:cubicBezTo>
                  <a:cubicBezTo>
                    <a:pt x="5405" y="72"/>
                    <a:pt x="5379" y="1"/>
                    <a:pt x="5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8" name="Google Shape;23668;p32"/>
            <p:cNvSpPr/>
            <p:nvPr/>
          </p:nvSpPr>
          <p:spPr>
            <a:xfrm>
              <a:off x="994450" y="2120400"/>
              <a:ext cx="140875" cy="146075"/>
            </a:xfrm>
            <a:custGeom>
              <a:avLst/>
              <a:gdLst/>
              <a:ahLst/>
              <a:cxnLst/>
              <a:rect l="l" t="t" r="r" b="b"/>
              <a:pathLst>
                <a:path w="5635" h="5843" extrusionOk="0">
                  <a:moveTo>
                    <a:pt x="5595" y="0"/>
                  </a:moveTo>
                  <a:cubicBezTo>
                    <a:pt x="5587" y="0"/>
                    <a:pt x="5579" y="3"/>
                    <a:pt x="5573" y="10"/>
                  </a:cubicBezTo>
                  <a:cubicBezTo>
                    <a:pt x="4704" y="1057"/>
                    <a:pt x="3977" y="2224"/>
                    <a:pt x="3204" y="3331"/>
                  </a:cubicBezTo>
                  <a:cubicBezTo>
                    <a:pt x="2799" y="3891"/>
                    <a:pt x="2382" y="4463"/>
                    <a:pt x="1822" y="4879"/>
                  </a:cubicBezTo>
                  <a:cubicBezTo>
                    <a:pt x="1287" y="5272"/>
                    <a:pt x="608" y="5367"/>
                    <a:pt x="60" y="5713"/>
                  </a:cubicBezTo>
                  <a:cubicBezTo>
                    <a:pt x="0" y="5753"/>
                    <a:pt x="41" y="5843"/>
                    <a:pt x="91" y="5843"/>
                  </a:cubicBezTo>
                  <a:cubicBezTo>
                    <a:pt x="100" y="5843"/>
                    <a:pt x="110" y="5839"/>
                    <a:pt x="120" y="5832"/>
                  </a:cubicBezTo>
                  <a:cubicBezTo>
                    <a:pt x="691" y="5475"/>
                    <a:pt x="1346" y="5379"/>
                    <a:pt x="1894" y="4998"/>
                  </a:cubicBezTo>
                  <a:cubicBezTo>
                    <a:pt x="2311" y="4701"/>
                    <a:pt x="2632" y="4308"/>
                    <a:pt x="2954" y="3915"/>
                  </a:cubicBezTo>
                  <a:cubicBezTo>
                    <a:pt x="3882" y="2689"/>
                    <a:pt x="4835" y="1379"/>
                    <a:pt x="5609" y="57"/>
                  </a:cubicBezTo>
                  <a:cubicBezTo>
                    <a:pt x="5635" y="22"/>
                    <a:pt x="5616" y="0"/>
                    <a:pt x="5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9" name="Google Shape;23669;p32"/>
            <p:cNvSpPr/>
            <p:nvPr/>
          </p:nvSpPr>
          <p:spPr>
            <a:xfrm>
              <a:off x="886700" y="2077150"/>
              <a:ext cx="100350" cy="137550"/>
            </a:xfrm>
            <a:custGeom>
              <a:avLst/>
              <a:gdLst/>
              <a:ahLst/>
              <a:cxnLst/>
              <a:rect l="l" t="t" r="r" b="b"/>
              <a:pathLst>
                <a:path w="4014" h="5502" extrusionOk="0">
                  <a:moveTo>
                    <a:pt x="36" y="0"/>
                  </a:moveTo>
                  <a:cubicBezTo>
                    <a:pt x="19" y="0"/>
                    <a:pt x="1" y="10"/>
                    <a:pt x="1" y="25"/>
                  </a:cubicBezTo>
                  <a:cubicBezTo>
                    <a:pt x="346" y="2347"/>
                    <a:pt x="3096" y="3395"/>
                    <a:pt x="3954" y="5478"/>
                  </a:cubicBezTo>
                  <a:cubicBezTo>
                    <a:pt x="3962" y="5495"/>
                    <a:pt x="3972" y="5502"/>
                    <a:pt x="3982" y="5502"/>
                  </a:cubicBezTo>
                  <a:cubicBezTo>
                    <a:pt x="3998" y="5502"/>
                    <a:pt x="4013" y="5482"/>
                    <a:pt x="4013" y="5466"/>
                  </a:cubicBezTo>
                  <a:cubicBezTo>
                    <a:pt x="3204" y="3276"/>
                    <a:pt x="787" y="2287"/>
                    <a:pt x="60" y="13"/>
                  </a:cubicBezTo>
                  <a:cubicBezTo>
                    <a:pt x="56" y="4"/>
                    <a:pt x="46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0" name="Google Shape;23670;p32"/>
            <p:cNvSpPr/>
            <p:nvPr/>
          </p:nvSpPr>
          <p:spPr>
            <a:xfrm>
              <a:off x="883550" y="2076700"/>
              <a:ext cx="100225" cy="117750"/>
            </a:xfrm>
            <a:custGeom>
              <a:avLst/>
              <a:gdLst/>
              <a:ahLst/>
              <a:cxnLst/>
              <a:rect l="l" t="t" r="r" b="b"/>
              <a:pathLst>
                <a:path w="4009" h="4710" extrusionOk="0">
                  <a:moveTo>
                    <a:pt x="31" y="1"/>
                  </a:moveTo>
                  <a:cubicBezTo>
                    <a:pt x="4" y="1"/>
                    <a:pt x="0" y="34"/>
                    <a:pt x="20" y="43"/>
                  </a:cubicBezTo>
                  <a:cubicBezTo>
                    <a:pt x="948" y="567"/>
                    <a:pt x="1853" y="1115"/>
                    <a:pt x="2579" y="1912"/>
                  </a:cubicBezTo>
                  <a:cubicBezTo>
                    <a:pt x="3341" y="2722"/>
                    <a:pt x="3699" y="3639"/>
                    <a:pt x="3961" y="4687"/>
                  </a:cubicBezTo>
                  <a:cubicBezTo>
                    <a:pt x="3961" y="4703"/>
                    <a:pt x="3970" y="4709"/>
                    <a:pt x="3981" y="4709"/>
                  </a:cubicBezTo>
                  <a:cubicBezTo>
                    <a:pt x="3994" y="4709"/>
                    <a:pt x="4008" y="4700"/>
                    <a:pt x="4008" y="4687"/>
                  </a:cubicBezTo>
                  <a:cubicBezTo>
                    <a:pt x="3949" y="2508"/>
                    <a:pt x="1817" y="865"/>
                    <a:pt x="55" y="7"/>
                  </a:cubicBezTo>
                  <a:cubicBezTo>
                    <a:pt x="46" y="3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1" name="Google Shape;23671;p32"/>
            <p:cNvSpPr/>
            <p:nvPr/>
          </p:nvSpPr>
          <p:spPr>
            <a:xfrm>
              <a:off x="981650" y="2186325"/>
              <a:ext cx="5100" cy="15600"/>
            </a:xfrm>
            <a:custGeom>
              <a:avLst/>
              <a:gdLst/>
              <a:ahLst/>
              <a:cxnLst/>
              <a:rect l="l" t="t" r="r" b="b"/>
              <a:pathLst>
                <a:path w="204" h="624" extrusionOk="0">
                  <a:moveTo>
                    <a:pt x="44" y="1"/>
                  </a:moveTo>
                  <a:cubicBezTo>
                    <a:pt x="34" y="1"/>
                    <a:pt x="25" y="10"/>
                    <a:pt x="25" y="28"/>
                  </a:cubicBezTo>
                  <a:cubicBezTo>
                    <a:pt x="1" y="230"/>
                    <a:pt x="60" y="444"/>
                    <a:pt x="191" y="623"/>
                  </a:cubicBezTo>
                  <a:cubicBezTo>
                    <a:pt x="191" y="623"/>
                    <a:pt x="203" y="623"/>
                    <a:pt x="203" y="599"/>
                  </a:cubicBezTo>
                  <a:cubicBezTo>
                    <a:pt x="120" y="421"/>
                    <a:pt x="72" y="230"/>
                    <a:pt x="72" y="28"/>
                  </a:cubicBezTo>
                  <a:cubicBezTo>
                    <a:pt x="66" y="10"/>
                    <a:pt x="54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2" name="Google Shape;23672;p32"/>
            <p:cNvSpPr/>
            <p:nvPr/>
          </p:nvSpPr>
          <p:spPr>
            <a:xfrm>
              <a:off x="1000125" y="2211325"/>
              <a:ext cx="53825" cy="46325"/>
            </a:xfrm>
            <a:custGeom>
              <a:avLst/>
              <a:gdLst/>
              <a:ahLst/>
              <a:cxnLst/>
              <a:rect l="l" t="t" r="r" b="b"/>
              <a:pathLst>
                <a:path w="2153" h="1853" extrusionOk="0">
                  <a:moveTo>
                    <a:pt x="2131" y="1"/>
                  </a:moveTo>
                  <a:cubicBezTo>
                    <a:pt x="2128" y="1"/>
                    <a:pt x="2124" y="2"/>
                    <a:pt x="2119" y="4"/>
                  </a:cubicBezTo>
                  <a:cubicBezTo>
                    <a:pt x="1369" y="576"/>
                    <a:pt x="833" y="1349"/>
                    <a:pt x="0" y="1802"/>
                  </a:cubicBezTo>
                  <a:cubicBezTo>
                    <a:pt x="0" y="1831"/>
                    <a:pt x="24" y="1853"/>
                    <a:pt x="39" y="1853"/>
                  </a:cubicBezTo>
                  <a:cubicBezTo>
                    <a:pt x="43" y="1853"/>
                    <a:pt x="46" y="1852"/>
                    <a:pt x="48" y="1850"/>
                  </a:cubicBezTo>
                  <a:cubicBezTo>
                    <a:pt x="429" y="1647"/>
                    <a:pt x="774" y="1361"/>
                    <a:pt x="1107" y="1064"/>
                  </a:cubicBezTo>
                  <a:cubicBezTo>
                    <a:pt x="1464" y="730"/>
                    <a:pt x="1845" y="409"/>
                    <a:pt x="2143" y="40"/>
                  </a:cubicBezTo>
                  <a:cubicBezTo>
                    <a:pt x="2153" y="20"/>
                    <a:pt x="2147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3" name="Google Shape;23673;p32"/>
            <p:cNvSpPr/>
            <p:nvPr/>
          </p:nvSpPr>
          <p:spPr>
            <a:xfrm>
              <a:off x="1057025" y="2145975"/>
              <a:ext cx="49000" cy="59225"/>
            </a:xfrm>
            <a:custGeom>
              <a:avLst/>
              <a:gdLst/>
              <a:ahLst/>
              <a:cxnLst/>
              <a:rect l="l" t="t" r="r" b="b"/>
              <a:pathLst>
                <a:path w="1960" h="2369" extrusionOk="0">
                  <a:moveTo>
                    <a:pt x="6" y="2363"/>
                  </a:moveTo>
                  <a:cubicBezTo>
                    <a:pt x="1" y="2363"/>
                    <a:pt x="6" y="2368"/>
                    <a:pt x="22" y="2368"/>
                  </a:cubicBezTo>
                  <a:cubicBezTo>
                    <a:pt x="14" y="2364"/>
                    <a:pt x="9" y="2363"/>
                    <a:pt x="6" y="2363"/>
                  </a:cubicBezTo>
                  <a:close/>
                  <a:moveTo>
                    <a:pt x="1925" y="1"/>
                  </a:moveTo>
                  <a:cubicBezTo>
                    <a:pt x="1917" y="1"/>
                    <a:pt x="1910" y="4"/>
                    <a:pt x="1903" y="11"/>
                  </a:cubicBezTo>
                  <a:cubicBezTo>
                    <a:pt x="1653" y="415"/>
                    <a:pt x="1177" y="606"/>
                    <a:pt x="891" y="987"/>
                  </a:cubicBezTo>
                  <a:cubicBezTo>
                    <a:pt x="558" y="1416"/>
                    <a:pt x="355" y="1916"/>
                    <a:pt x="22" y="2368"/>
                  </a:cubicBezTo>
                  <a:cubicBezTo>
                    <a:pt x="403" y="2023"/>
                    <a:pt x="582" y="1546"/>
                    <a:pt x="867" y="1130"/>
                  </a:cubicBezTo>
                  <a:cubicBezTo>
                    <a:pt x="1165" y="701"/>
                    <a:pt x="1701" y="511"/>
                    <a:pt x="1951" y="46"/>
                  </a:cubicBezTo>
                  <a:cubicBezTo>
                    <a:pt x="1959" y="21"/>
                    <a:pt x="1943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4" name="Google Shape;23674;p32"/>
            <p:cNvSpPr/>
            <p:nvPr/>
          </p:nvSpPr>
          <p:spPr>
            <a:xfrm>
              <a:off x="860350" y="2125700"/>
              <a:ext cx="123725" cy="140500"/>
            </a:xfrm>
            <a:custGeom>
              <a:avLst/>
              <a:gdLst/>
              <a:ahLst/>
              <a:cxnLst/>
              <a:rect l="l" t="t" r="r" b="b"/>
              <a:pathLst>
                <a:path w="4949" h="5620" extrusionOk="0">
                  <a:moveTo>
                    <a:pt x="57" y="0"/>
                  </a:moveTo>
                  <a:cubicBezTo>
                    <a:pt x="29" y="0"/>
                    <a:pt x="0" y="20"/>
                    <a:pt x="7" y="48"/>
                  </a:cubicBezTo>
                  <a:cubicBezTo>
                    <a:pt x="448" y="1226"/>
                    <a:pt x="1602" y="2000"/>
                    <a:pt x="2495" y="2810"/>
                  </a:cubicBezTo>
                  <a:cubicBezTo>
                    <a:pt x="3103" y="3358"/>
                    <a:pt x="3805" y="3858"/>
                    <a:pt x="4210" y="4608"/>
                  </a:cubicBezTo>
                  <a:cubicBezTo>
                    <a:pt x="4412" y="4989"/>
                    <a:pt x="4555" y="5346"/>
                    <a:pt x="4924" y="5620"/>
                  </a:cubicBezTo>
                  <a:cubicBezTo>
                    <a:pt x="4936" y="5608"/>
                    <a:pt x="4948" y="5584"/>
                    <a:pt x="4936" y="5572"/>
                  </a:cubicBezTo>
                  <a:cubicBezTo>
                    <a:pt x="4531" y="5167"/>
                    <a:pt x="4400" y="4655"/>
                    <a:pt x="4079" y="4191"/>
                  </a:cubicBezTo>
                  <a:cubicBezTo>
                    <a:pt x="3757" y="3739"/>
                    <a:pt x="3317" y="3417"/>
                    <a:pt x="2912" y="3060"/>
                  </a:cubicBezTo>
                  <a:cubicBezTo>
                    <a:pt x="1948" y="2179"/>
                    <a:pt x="578" y="1286"/>
                    <a:pt x="102" y="36"/>
                  </a:cubicBezTo>
                  <a:cubicBezTo>
                    <a:pt x="97" y="11"/>
                    <a:pt x="77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5" name="Google Shape;23675;p32"/>
            <p:cNvSpPr/>
            <p:nvPr/>
          </p:nvSpPr>
          <p:spPr>
            <a:xfrm>
              <a:off x="860500" y="2126575"/>
              <a:ext cx="127850" cy="128100"/>
            </a:xfrm>
            <a:custGeom>
              <a:avLst/>
              <a:gdLst/>
              <a:ahLst/>
              <a:cxnLst/>
              <a:rect l="l" t="t" r="r" b="b"/>
              <a:pathLst>
                <a:path w="5114" h="5124" extrusionOk="0">
                  <a:moveTo>
                    <a:pt x="49" y="1"/>
                  </a:moveTo>
                  <a:cubicBezTo>
                    <a:pt x="25" y="1"/>
                    <a:pt x="1" y="36"/>
                    <a:pt x="25" y="48"/>
                  </a:cubicBezTo>
                  <a:cubicBezTo>
                    <a:pt x="1013" y="584"/>
                    <a:pt x="2251" y="941"/>
                    <a:pt x="3073" y="1775"/>
                  </a:cubicBezTo>
                  <a:cubicBezTo>
                    <a:pt x="3918" y="2632"/>
                    <a:pt x="4430" y="4037"/>
                    <a:pt x="5002" y="5097"/>
                  </a:cubicBezTo>
                  <a:cubicBezTo>
                    <a:pt x="5013" y="5115"/>
                    <a:pt x="5029" y="5124"/>
                    <a:pt x="5045" y="5124"/>
                  </a:cubicBezTo>
                  <a:cubicBezTo>
                    <a:pt x="5079" y="5124"/>
                    <a:pt x="5113" y="5086"/>
                    <a:pt x="5097" y="5037"/>
                  </a:cubicBezTo>
                  <a:cubicBezTo>
                    <a:pt x="4502" y="3942"/>
                    <a:pt x="3966" y="2477"/>
                    <a:pt x="3061" y="1608"/>
                  </a:cubicBezTo>
                  <a:cubicBezTo>
                    <a:pt x="2251" y="846"/>
                    <a:pt x="1061" y="406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6" name="Google Shape;23676;p32"/>
            <p:cNvSpPr/>
            <p:nvPr/>
          </p:nvSpPr>
          <p:spPr>
            <a:xfrm>
              <a:off x="881600" y="2144375"/>
              <a:ext cx="67650" cy="62425"/>
            </a:xfrm>
            <a:custGeom>
              <a:avLst/>
              <a:gdLst/>
              <a:ahLst/>
              <a:cxnLst/>
              <a:rect l="l" t="t" r="r" b="b"/>
              <a:pathLst>
                <a:path w="2706" h="2497" extrusionOk="0">
                  <a:moveTo>
                    <a:pt x="43" y="1"/>
                  </a:moveTo>
                  <a:cubicBezTo>
                    <a:pt x="18" y="1"/>
                    <a:pt x="1" y="29"/>
                    <a:pt x="26" y="63"/>
                  </a:cubicBezTo>
                  <a:cubicBezTo>
                    <a:pt x="407" y="467"/>
                    <a:pt x="943" y="610"/>
                    <a:pt x="1407" y="908"/>
                  </a:cubicBezTo>
                  <a:cubicBezTo>
                    <a:pt x="2003" y="1289"/>
                    <a:pt x="2395" y="1861"/>
                    <a:pt x="2693" y="2492"/>
                  </a:cubicBezTo>
                  <a:cubicBezTo>
                    <a:pt x="2693" y="2496"/>
                    <a:pt x="2694" y="2497"/>
                    <a:pt x="2696" y="2497"/>
                  </a:cubicBezTo>
                  <a:cubicBezTo>
                    <a:pt x="2700" y="2497"/>
                    <a:pt x="2705" y="2492"/>
                    <a:pt x="2705" y="2492"/>
                  </a:cubicBezTo>
                  <a:cubicBezTo>
                    <a:pt x="2550" y="1920"/>
                    <a:pt x="2241" y="1468"/>
                    <a:pt x="1800" y="1075"/>
                  </a:cubicBezTo>
                  <a:cubicBezTo>
                    <a:pt x="1276" y="634"/>
                    <a:pt x="586" y="479"/>
                    <a:pt x="74" y="15"/>
                  </a:cubicBezTo>
                  <a:cubicBezTo>
                    <a:pt x="64" y="5"/>
                    <a:pt x="53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7" name="Google Shape;23677;p32"/>
            <p:cNvSpPr/>
            <p:nvPr/>
          </p:nvSpPr>
          <p:spPr>
            <a:xfrm>
              <a:off x="952350" y="2210375"/>
              <a:ext cx="29925" cy="40300"/>
            </a:xfrm>
            <a:custGeom>
              <a:avLst/>
              <a:gdLst/>
              <a:ahLst/>
              <a:cxnLst/>
              <a:rect l="l" t="t" r="r" b="b"/>
              <a:pathLst>
                <a:path w="1197" h="1612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304" y="566"/>
                    <a:pt x="732" y="1161"/>
                    <a:pt x="1173" y="1602"/>
                  </a:cubicBezTo>
                  <a:cubicBezTo>
                    <a:pt x="1177" y="1609"/>
                    <a:pt x="1180" y="1612"/>
                    <a:pt x="1184" y="1612"/>
                  </a:cubicBezTo>
                  <a:cubicBezTo>
                    <a:pt x="1191" y="1612"/>
                    <a:pt x="1197" y="1598"/>
                    <a:pt x="1197" y="1590"/>
                  </a:cubicBezTo>
                  <a:cubicBezTo>
                    <a:pt x="1018" y="1340"/>
                    <a:pt x="816" y="1102"/>
                    <a:pt x="613" y="864"/>
                  </a:cubicBezTo>
                  <a:cubicBezTo>
                    <a:pt x="411" y="566"/>
                    <a:pt x="232" y="280"/>
                    <a:pt x="6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8" name="Google Shape;23678;p32"/>
            <p:cNvSpPr/>
            <p:nvPr/>
          </p:nvSpPr>
          <p:spPr>
            <a:xfrm>
              <a:off x="990950" y="2186075"/>
              <a:ext cx="163275" cy="149950"/>
            </a:xfrm>
            <a:custGeom>
              <a:avLst/>
              <a:gdLst/>
              <a:ahLst/>
              <a:cxnLst/>
              <a:rect l="l" t="t" r="r" b="b"/>
              <a:pathLst>
                <a:path w="6531" h="5998" extrusionOk="0">
                  <a:moveTo>
                    <a:pt x="6483" y="0"/>
                  </a:moveTo>
                  <a:cubicBezTo>
                    <a:pt x="6480" y="0"/>
                    <a:pt x="6478" y="1"/>
                    <a:pt x="6475" y="2"/>
                  </a:cubicBezTo>
                  <a:cubicBezTo>
                    <a:pt x="5237" y="526"/>
                    <a:pt x="4225" y="1526"/>
                    <a:pt x="3296" y="2479"/>
                  </a:cubicBezTo>
                  <a:cubicBezTo>
                    <a:pt x="2189" y="3622"/>
                    <a:pt x="1069" y="4765"/>
                    <a:pt x="10" y="5955"/>
                  </a:cubicBezTo>
                  <a:cubicBezTo>
                    <a:pt x="0" y="5965"/>
                    <a:pt x="29" y="5997"/>
                    <a:pt x="47" y="5997"/>
                  </a:cubicBezTo>
                  <a:cubicBezTo>
                    <a:pt x="51" y="5997"/>
                    <a:pt x="55" y="5995"/>
                    <a:pt x="57" y="5991"/>
                  </a:cubicBezTo>
                  <a:cubicBezTo>
                    <a:pt x="2153" y="3907"/>
                    <a:pt x="3975" y="1645"/>
                    <a:pt x="6499" y="50"/>
                  </a:cubicBezTo>
                  <a:cubicBezTo>
                    <a:pt x="6531" y="39"/>
                    <a:pt x="6506" y="0"/>
                    <a:pt x="6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9" name="Google Shape;23679;p32"/>
            <p:cNvSpPr/>
            <p:nvPr/>
          </p:nvSpPr>
          <p:spPr>
            <a:xfrm>
              <a:off x="989350" y="2187525"/>
              <a:ext cx="164025" cy="155350"/>
            </a:xfrm>
            <a:custGeom>
              <a:avLst/>
              <a:gdLst/>
              <a:ahLst/>
              <a:cxnLst/>
              <a:rect l="l" t="t" r="r" b="b"/>
              <a:pathLst>
                <a:path w="6561" h="6214" extrusionOk="0">
                  <a:moveTo>
                    <a:pt x="6541" y="0"/>
                  </a:moveTo>
                  <a:cubicBezTo>
                    <a:pt x="6540" y="0"/>
                    <a:pt x="6539" y="1"/>
                    <a:pt x="6539" y="4"/>
                  </a:cubicBezTo>
                  <a:cubicBezTo>
                    <a:pt x="4455" y="2159"/>
                    <a:pt x="2848" y="4718"/>
                    <a:pt x="62" y="6088"/>
                  </a:cubicBezTo>
                  <a:cubicBezTo>
                    <a:pt x="0" y="6129"/>
                    <a:pt x="36" y="6214"/>
                    <a:pt x="93" y="6214"/>
                  </a:cubicBezTo>
                  <a:cubicBezTo>
                    <a:pt x="102" y="6214"/>
                    <a:pt x="112" y="6212"/>
                    <a:pt x="121" y="6207"/>
                  </a:cubicBezTo>
                  <a:cubicBezTo>
                    <a:pt x="2753" y="4897"/>
                    <a:pt x="4848" y="2373"/>
                    <a:pt x="6551" y="39"/>
                  </a:cubicBezTo>
                  <a:cubicBezTo>
                    <a:pt x="6561" y="20"/>
                    <a:pt x="6546" y="0"/>
                    <a:pt x="6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0" name="Google Shape;23680;p32"/>
            <p:cNvSpPr/>
            <p:nvPr/>
          </p:nvSpPr>
          <p:spPr>
            <a:xfrm>
              <a:off x="987900" y="2188750"/>
              <a:ext cx="158325" cy="146350"/>
            </a:xfrm>
            <a:custGeom>
              <a:avLst/>
              <a:gdLst/>
              <a:ahLst/>
              <a:cxnLst/>
              <a:rect l="l" t="t" r="r" b="b"/>
              <a:pathLst>
                <a:path w="6333" h="5854" extrusionOk="0">
                  <a:moveTo>
                    <a:pt x="6287" y="1"/>
                  </a:moveTo>
                  <a:cubicBezTo>
                    <a:pt x="6284" y="1"/>
                    <a:pt x="6280" y="1"/>
                    <a:pt x="6275" y="2"/>
                  </a:cubicBezTo>
                  <a:cubicBezTo>
                    <a:pt x="3704" y="978"/>
                    <a:pt x="1168" y="3348"/>
                    <a:pt x="1" y="5836"/>
                  </a:cubicBezTo>
                  <a:cubicBezTo>
                    <a:pt x="1" y="5845"/>
                    <a:pt x="13" y="5853"/>
                    <a:pt x="20" y="5853"/>
                  </a:cubicBezTo>
                  <a:cubicBezTo>
                    <a:pt x="23" y="5853"/>
                    <a:pt x="25" y="5852"/>
                    <a:pt x="25" y="5848"/>
                  </a:cubicBezTo>
                  <a:cubicBezTo>
                    <a:pt x="834" y="4634"/>
                    <a:pt x="1656" y="3467"/>
                    <a:pt x="2727" y="2467"/>
                  </a:cubicBezTo>
                  <a:cubicBezTo>
                    <a:pt x="3811" y="1455"/>
                    <a:pt x="5025" y="776"/>
                    <a:pt x="6311" y="62"/>
                  </a:cubicBezTo>
                  <a:cubicBezTo>
                    <a:pt x="6333" y="51"/>
                    <a:pt x="6325" y="1"/>
                    <a:pt x="6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1" name="Google Shape;23681;p32"/>
            <p:cNvSpPr/>
            <p:nvPr/>
          </p:nvSpPr>
          <p:spPr>
            <a:xfrm>
              <a:off x="836400" y="2158350"/>
              <a:ext cx="146900" cy="171725"/>
            </a:xfrm>
            <a:custGeom>
              <a:avLst/>
              <a:gdLst/>
              <a:ahLst/>
              <a:cxnLst/>
              <a:rect l="l" t="t" r="r" b="b"/>
              <a:pathLst>
                <a:path w="5876" h="6869" extrusionOk="0">
                  <a:moveTo>
                    <a:pt x="57" y="1"/>
                  </a:moveTo>
                  <a:cubicBezTo>
                    <a:pt x="45" y="1"/>
                    <a:pt x="36" y="10"/>
                    <a:pt x="36" y="28"/>
                  </a:cubicBezTo>
                  <a:cubicBezTo>
                    <a:pt x="1" y="1397"/>
                    <a:pt x="1286" y="2361"/>
                    <a:pt x="2215" y="3147"/>
                  </a:cubicBezTo>
                  <a:cubicBezTo>
                    <a:pt x="3525" y="4254"/>
                    <a:pt x="4632" y="5612"/>
                    <a:pt x="5787" y="6862"/>
                  </a:cubicBezTo>
                  <a:cubicBezTo>
                    <a:pt x="5796" y="6866"/>
                    <a:pt x="5805" y="6868"/>
                    <a:pt x="5814" y="6868"/>
                  </a:cubicBezTo>
                  <a:cubicBezTo>
                    <a:pt x="5850" y="6868"/>
                    <a:pt x="5875" y="6833"/>
                    <a:pt x="5847" y="6814"/>
                  </a:cubicBezTo>
                  <a:cubicBezTo>
                    <a:pt x="4870" y="5731"/>
                    <a:pt x="3930" y="4552"/>
                    <a:pt x="2858" y="3552"/>
                  </a:cubicBezTo>
                  <a:cubicBezTo>
                    <a:pt x="1679" y="2433"/>
                    <a:pt x="513" y="1706"/>
                    <a:pt x="96" y="28"/>
                  </a:cubicBezTo>
                  <a:cubicBezTo>
                    <a:pt x="84" y="10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2" name="Google Shape;23682;p32"/>
            <p:cNvSpPr/>
            <p:nvPr/>
          </p:nvSpPr>
          <p:spPr>
            <a:xfrm>
              <a:off x="838775" y="2157550"/>
              <a:ext cx="147450" cy="162775"/>
            </a:xfrm>
            <a:custGeom>
              <a:avLst/>
              <a:gdLst/>
              <a:ahLst/>
              <a:cxnLst/>
              <a:rect l="l" t="t" r="r" b="b"/>
              <a:pathLst>
                <a:path w="5898" h="651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429"/>
                    <a:pt x="656" y="702"/>
                    <a:pt x="989" y="953"/>
                  </a:cubicBezTo>
                  <a:cubicBezTo>
                    <a:pt x="1703" y="1488"/>
                    <a:pt x="2418" y="2024"/>
                    <a:pt x="3096" y="2607"/>
                  </a:cubicBezTo>
                  <a:cubicBezTo>
                    <a:pt x="4311" y="3679"/>
                    <a:pt x="5299" y="4905"/>
                    <a:pt x="5787" y="6477"/>
                  </a:cubicBezTo>
                  <a:cubicBezTo>
                    <a:pt x="5792" y="6500"/>
                    <a:pt x="5811" y="6511"/>
                    <a:pt x="5831" y="6511"/>
                  </a:cubicBezTo>
                  <a:cubicBezTo>
                    <a:pt x="5863" y="6511"/>
                    <a:pt x="5897" y="6485"/>
                    <a:pt x="5883" y="6441"/>
                  </a:cubicBezTo>
                  <a:cubicBezTo>
                    <a:pt x="5549" y="5179"/>
                    <a:pt x="4775" y="4096"/>
                    <a:pt x="3847" y="3167"/>
                  </a:cubicBezTo>
                  <a:cubicBezTo>
                    <a:pt x="3358" y="2679"/>
                    <a:pt x="2823" y="2226"/>
                    <a:pt x="2275" y="1810"/>
                  </a:cubicBezTo>
                  <a:cubicBezTo>
                    <a:pt x="1572" y="1274"/>
                    <a:pt x="501" y="72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3" name="Google Shape;23683;p32"/>
            <p:cNvSpPr/>
            <p:nvPr/>
          </p:nvSpPr>
          <p:spPr>
            <a:xfrm>
              <a:off x="866175" y="2192375"/>
              <a:ext cx="96000" cy="95975"/>
            </a:xfrm>
            <a:custGeom>
              <a:avLst/>
              <a:gdLst/>
              <a:ahLst/>
              <a:cxnLst/>
              <a:rect l="l" t="t" r="r" b="b"/>
              <a:pathLst>
                <a:path w="3840" h="3839" extrusionOk="0">
                  <a:moveTo>
                    <a:pt x="0" y="0"/>
                  </a:moveTo>
                  <a:cubicBezTo>
                    <a:pt x="453" y="619"/>
                    <a:pt x="1000" y="1167"/>
                    <a:pt x="1608" y="1631"/>
                  </a:cubicBezTo>
                  <a:cubicBezTo>
                    <a:pt x="1977" y="1905"/>
                    <a:pt x="2370" y="2167"/>
                    <a:pt x="2691" y="2524"/>
                  </a:cubicBezTo>
                  <a:cubicBezTo>
                    <a:pt x="3084" y="2941"/>
                    <a:pt x="3429" y="3417"/>
                    <a:pt x="3810" y="3834"/>
                  </a:cubicBezTo>
                  <a:cubicBezTo>
                    <a:pt x="3813" y="3837"/>
                    <a:pt x="3817" y="3839"/>
                    <a:pt x="3821" y="3839"/>
                  </a:cubicBezTo>
                  <a:cubicBezTo>
                    <a:pt x="3831" y="3839"/>
                    <a:pt x="3840" y="3827"/>
                    <a:pt x="3822" y="3810"/>
                  </a:cubicBezTo>
                  <a:cubicBezTo>
                    <a:pt x="3322" y="3143"/>
                    <a:pt x="2786" y="2429"/>
                    <a:pt x="2096" y="1941"/>
                  </a:cubicBezTo>
                  <a:cubicBezTo>
                    <a:pt x="1310" y="1357"/>
                    <a:pt x="643" y="73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4" name="Google Shape;23684;p32"/>
            <p:cNvSpPr/>
            <p:nvPr/>
          </p:nvSpPr>
          <p:spPr>
            <a:xfrm>
              <a:off x="988175" y="2251875"/>
              <a:ext cx="174100" cy="145875"/>
            </a:xfrm>
            <a:custGeom>
              <a:avLst/>
              <a:gdLst/>
              <a:ahLst/>
              <a:cxnLst/>
              <a:rect l="l" t="t" r="r" b="b"/>
              <a:pathLst>
                <a:path w="6964" h="5835" extrusionOk="0">
                  <a:moveTo>
                    <a:pt x="6872" y="0"/>
                  </a:moveTo>
                  <a:cubicBezTo>
                    <a:pt x="6868" y="0"/>
                    <a:pt x="6864" y="1"/>
                    <a:pt x="6860" y="1"/>
                  </a:cubicBezTo>
                  <a:cubicBezTo>
                    <a:pt x="5348" y="204"/>
                    <a:pt x="4050" y="1525"/>
                    <a:pt x="2907" y="2418"/>
                  </a:cubicBezTo>
                  <a:cubicBezTo>
                    <a:pt x="1704" y="3359"/>
                    <a:pt x="1109" y="4704"/>
                    <a:pt x="37" y="5764"/>
                  </a:cubicBezTo>
                  <a:cubicBezTo>
                    <a:pt x="0" y="5792"/>
                    <a:pt x="29" y="5834"/>
                    <a:pt x="66" y="5834"/>
                  </a:cubicBezTo>
                  <a:cubicBezTo>
                    <a:pt x="76" y="5834"/>
                    <a:pt x="87" y="5831"/>
                    <a:pt x="97" y="5823"/>
                  </a:cubicBezTo>
                  <a:cubicBezTo>
                    <a:pt x="1133" y="4990"/>
                    <a:pt x="1621" y="3657"/>
                    <a:pt x="2669" y="2799"/>
                  </a:cubicBezTo>
                  <a:cubicBezTo>
                    <a:pt x="3931" y="1763"/>
                    <a:pt x="5300" y="573"/>
                    <a:pt x="6895" y="108"/>
                  </a:cubicBezTo>
                  <a:cubicBezTo>
                    <a:pt x="6963" y="97"/>
                    <a:pt x="6945" y="0"/>
                    <a:pt x="6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5" name="Google Shape;23685;p32"/>
            <p:cNvSpPr/>
            <p:nvPr/>
          </p:nvSpPr>
          <p:spPr>
            <a:xfrm>
              <a:off x="986600" y="2254225"/>
              <a:ext cx="178525" cy="156100"/>
            </a:xfrm>
            <a:custGeom>
              <a:avLst/>
              <a:gdLst/>
              <a:ahLst/>
              <a:cxnLst/>
              <a:rect l="l" t="t" r="r" b="b"/>
              <a:pathLst>
                <a:path w="7141" h="6244" extrusionOk="0">
                  <a:moveTo>
                    <a:pt x="7103" y="0"/>
                  </a:moveTo>
                  <a:cubicBezTo>
                    <a:pt x="7099" y="0"/>
                    <a:pt x="7094" y="1"/>
                    <a:pt x="7089" y="3"/>
                  </a:cubicBezTo>
                  <a:cubicBezTo>
                    <a:pt x="5851" y="467"/>
                    <a:pt x="4982" y="1741"/>
                    <a:pt x="4208" y="2741"/>
                  </a:cubicBezTo>
                  <a:cubicBezTo>
                    <a:pt x="3113" y="4158"/>
                    <a:pt x="1970" y="5658"/>
                    <a:pt x="112" y="6039"/>
                  </a:cubicBezTo>
                  <a:cubicBezTo>
                    <a:pt x="0" y="6073"/>
                    <a:pt x="36" y="6243"/>
                    <a:pt x="140" y="6243"/>
                  </a:cubicBezTo>
                  <a:cubicBezTo>
                    <a:pt x="146" y="6243"/>
                    <a:pt x="153" y="6243"/>
                    <a:pt x="160" y="6241"/>
                  </a:cubicBezTo>
                  <a:cubicBezTo>
                    <a:pt x="1601" y="5956"/>
                    <a:pt x="2720" y="4967"/>
                    <a:pt x="3613" y="3860"/>
                  </a:cubicBezTo>
                  <a:cubicBezTo>
                    <a:pt x="4161" y="3182"/>
                    <a:pt x="4637" y="2455"/>
                    <a:pt x="5184" y="1788"/>
                  </a:cubicBezTo>
                  <a:cubicBezTo>
                    <a:pt x="5756" y="1098"/>
                    <a:pt x="6411" y="610"/>
                    <a:pt x="7089" y="62"/>
                  </a:cubicBezTo>
                  <a:cubicBezTo>
                    <a:pt x="7141" y="31"/>
                    <a:pt x="7130" y="0"/>
                    <a:pt x="7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6" name="Google Shape;23686;p32"/>
            <p:cNvSpPr/>
            <p:nvPr/>
          </p:nvSpPr>
          <p:spPr>
            <a:xfrm>
              <a:off x="988675" y="2329725"/>
              <a:ext cx="82800" cy="72300"/>
            </a:xfrm>
            <a:custGeom>
              <a:avLst/>
              <a:gdLst/>
              <a:ahLst/>
              <a:cxnLst/>
              <a:rect l="l" t="t" r="r" b="b"/>
              <a:pathLst>
                <a:path w="3312" h="2892" extrusionOk="0">
                  <a:moveTo>
                    <a:pt x="3246" y="0"/>
                  </a:moveTo>
                  <a:cubicBezTo>
                    <a:pt x="3238" y="0"/>
                    <a:pt x="3229" y="2"/>
                    <a:pt x="3220" y="7"/>
                  </a:cubicBezTo>
                  <a:cubicBezTo>
                    <a:pt x="2625" y="197"/>
                    <a:pt x="2327" y="864"/>
                    <a:pt x="1958" y="1328"/>
                  </a:cubicBezTo>
                  <a:cubicBezTo>
                    <a:pt x="1434" y="1971"/>
                    <a:pt x="708" y="2400"/>
                    <a:pt x="29" y="2864"/>
                  </a:cubicBezTo>
                  <a:cubicBezTo>
                    <a:pt x="0" y="2874"/>
                    <a:pt x="18" y="2891"/>
                    <a:pt x="39" y="2891"/>
                  </a:cubicBezTo>
                  <a:cubicBezTo>
                    <a:pt x="44" y="2891"/>
                    <a:pt x="49" y="2890"/>
                    <a:pt x="53" y="2888"/>
                  </a:cubicBezTo>
                  <a:cubicBezTo>
                    <a:pt x="696" y="2543"/>
                    <a:pt x="1339" y="2162"/>
                    <a:pt x="1863" y="1638"/>
                  </a:cubicBezTo>
                  <a:cubicBezTo>
                    <a:pt x="2327" y="1150"/>
                    <a:pt x="2887" y="626"/>
                    <a:pt x="3292" y="78"/>
                  </a:cubicBezTo>
                  <a:cubicBezTo>
                    <a:pt x="3311" y="39"/>
                    <a:pt x="3283" y="0"/>
                    <a:pt x="3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7" name="Google Shape;23687;p32"/>
            <p:cNvSpPr/>
            <p:nvPr/>
          </p:nvSpPr>
          <p:spPr>
            <a:xfrm>
              <a:off x="1073325" y="2292525"/>
              <a:ext cx="32425" cy="33500"/>
            </a:xfrm>
            <a:custGeom>
              <a:avLst/>
              <a:gdLst/>
              <a:ahLst/>
              <a:cxnLst/>
              <a:rect l="l" t="t" r="r" b="b"/>
              <a:pathLst>
                <a:path w="1297" h="1340" extrusionOk="0">
                  <a:moveTo>
                    <a:pt x="1258" y="0"/>
                  </a:moveTo>
                  <a:cubicBezTo>
                    <a:pt x="1252" y="0"/>
                    <a:pt x="1246" y="2"/>
                    <a:pt x="1239" y="6"/>
                  </a:cubicBezTo>
                  <a:cubicBezTo>
                    <a:pt x="989" y="161"/>
                    <a:pt x="775" y="447"/>
                    <a:pt x="561" y="673"/>
                  </a:cubicBezTo>
                  <a:cubicBezTo>
                    <a:pt x="358" y="864"/>
                    <a:pt x="108" y="1078"/>
                    <a:pt x="1" y="1328"/>
                  </a:cubicBezTo>
                  <a:lnTo>
                    <a:pt x="25" y="1340"/>
                  </a:lnTo>
                  <a:cubicBezTo>
                    <a:pt x="275" y="1221"/>
                    <a:pt x="477" y="923"/>
                    <a:pt x="680" y="733"/>
                  </a:cubicBezTo>
                  <a:cubicBezTo>
                    <a:pt x="882" y="518"/>
                    <a:pt x="1132" y="316"/>
                    <a:pt x="1287" y="66"/>
                  </a:cubicBezTo>
                  <a:cubicBezTo>
                    <a:pt x="1296" y="37"/>
                    <a:pt x="1283" y="0"/>
                    <a:pt x="1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8" name="Google Shape;23688;p32"/>
            <p:cNvSpPr/>
            <p:nvPr/>
          </p:nvSpPr>
          <p:spPr>
            <a:xfrm>
              <a:off x="847125" y="2224725"/>
              <a:ext cx="135275" cy="165075"/>
            </a:xfrm>
            <a:custGeom>
              <a:avLst/>
              <a:gdLst/>
              <a:ahLst/>
              <a:cxnLst/>
              <a:rect l="l" t="t" r="r" b="b"/>
              <a:pathLst>
                <a:path w="5411" h="6603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36" y="1349"/>
                    <a:pt x="1048" y="2516"/>
                    <a:pt x="1869" y="3433"/>
                  </a:cubicBezTo>
                  <a:cubicBezTo>
                    <a:pt x="2298" y="3921"/>
                    <a:pt x="2786" y="4266"/>
                    <a:pt x="3334" y="4623"/>
                  </a:cubicBezTo>
                  <a:cubicBezTo>
                    <a:pt x="4144" y="5135"/>
                    <a:pt x="4763" y="5790"/>
                    <a:pt x="5298" y="6588"/>
                  </a:cubicBezTo>
                  <a:cubicBezTo>
                    <a:pt x="5308" y="6598"/>
                    <a:pt x="5322" y="6602"/>
                    <a:pt x="5336" y="6602"/>
                  </a:cubicBezTo>
                  <a:cubicBezTo>
                    <a:pt x="5372" y="6602"/>
                    <a:pt x="5411" y="6572"/>
                    <a:pt x="5394" y="6528"/>
                  </a:cubicBezTo>
                  <a:cubicBezTo>
                    <a:pt x="4691" y="5409"/>
                    <a:pt x="3751" y="4778"/>
                    <a:pt x="2739" y="3992"/>
                  </a:cubicBezTo>
                  <a:cubicBezTo>
                    <a:pt x="1548" y="3076"/>
                    <a:pt x="357" y="1528"/>
                    <a:pt x="107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9" name="Google Shape;23689;p32"/>
            <p:cNvSpPr/>
            <p:nvPr/>
          </p:nvSpPr>
          <p:spPr>
            <a:xfrm>
              <a:off x="848600" y="2226300"/>
              <a:ext cx="130700" cy="158350"/>
            </a:xfrm>
            <a:custGeom>
              <a:avLst/>
              <a:gdLst/>
              <a:ahLst/>
              <a:cxnLst/>
              <a:rect l="l" t="t" r="r" b="b"/>
              <a:pathLst>
                <a:path w="5228" h="6334" extrusionOk="0">
                  <a:moveTo>
                    <a:pt x="1" y="0"/>
                  </a:moveTo>
                  <a:lnTo>
                    <a:pt x="1" y="0"/>
                  </a:lnTo>
                  <a:cubicBezTo>
                    <a:pt x="584" y="1108"/>
                    <a:pt x="1668" y="1893"/>
                    <a:pt x="2596" y="2715"/>
                  </a:cubicBezTo>
                  <a:cubicBezTo>
                    <a:pt x="3120" y="3191"/>
                    <a:pt x="3620" y="3679"/>
                    <a:pt x="4037" y="4263"/>
                  </a:cubicBezTo>
                  <a:cubicBezTo>
                    <a:pt x="4501" y="4906"/>
                    <a:pt x="4763" y="5632"/>
                    <a:pt x="5156" y="6311"/>
                  </a:cubicBezTo>
                  <a:cubicBezTo>
                    <a:pt x="5164" y="6327"/>
                    <a:pt x="5175" y="6334"/>
                    <a:pt x="5186" y="6334"/>
                  </a:cubicBezTo>
                  <a:cubicBezTo>
                    <a:pt x="5207" y="6334"/>
                    <a:pt x="5228" y="6310"/>
                    <a:pt x="5228" y="6287"/>
                  </a:cubicBezTo>
                  <a:cubicBezTo>
                    <a:pt x="5025" y="5001"/>
                    <a:pt x="3989" y="3787"/>
                    <a:pt x="3073" y="2929"/>
                  </a:cubicBezTo>
                  <a:cubicBezTo>
                    <a:pt x="2013" y="1965"/>
                    <a:pt x="929" y="112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0" name="Google Shape;23690;p32"/>
            <p:cNvSpPr/>
            <p:nvPr/>
          </p:nvSpPr>
          <p:spPr>
            <a:xfrm>
              <a:off x="874875" y="2270525"/>
              <a:ext cx="56725" cy="59025"/>
            </a:xfrm>
            <a:custGeom>
              <a:avLst/>
              <a:gdLst/>
              <a:ahLst/>
              <a:cxnLst/>
              <a:rect l="l" t="t" r="r" b="b"/>
              <a:pathLst>
                <a:path w="2269" h="2361" extrusionOk="0">
                  <a:moveTo>
                    <a:pt x="12" y="0"/>
                  </a:moveTo>
                  <a:cubicBezTo>
                    <a:pt x="10" y="0"/>
                    <a:pt x="1" y="9"/>
                    <a:pt x="9" y="17"/>
                  </a:cubicBezTo>
                  <a:cubicBezTo>
                    <a:pt x="259" y="529"/>
                    <a:pt x="581" y="946"/>
                    <a:pt x="998" y="1327"/>
                  </a:cubicBezTo>
                  <a:cubicBezTo>
                    <a:pt x="1391" y="1696"/>
                    <a:pt x="1855" y="1958"/>
                    <a:pt x="2212" y="2351"/>
                  </a:cubicBezTo>
                  <a:cubicBezTo>
                    <a:pt x="2216" y="2358"/>
                    <a:pt x="2222" y="2361"/>
                    <a:pt x="2229" y="2361"/>
                  </a:cubicBezTo>
                  <a:cubicBezTo>
                    <a:pt x="2247" y="2361"/>
                    <a:pt x="2268" y="2344"/>
                    <a:pt x="2260" y="2327"/>
                  </a:cubicBezTo>
                  <a:cubicBezTo>
                    <a:pt x="2105" y="1934"/>
                    <a:pt x="1712" y="1744"/>
                    <a:pt x="1391" y="1517"/>
                  </a:cubicBezTo>
                  <a:cubicBezTo>
                    <a:pt x="855" y="1101"/>
                    <a:pt x="378" y="589"/>
                    <a:pt x="9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1" name="Google Shape;23691;p32"/>
            <p:cNvSpPr/>
            <p:nvPr/>
          </p:nvSpPr>
          <p:spPr>
            <a:xfrm>
              <a:off x="992975" y="2066200"/>
              <a:ext cx="5675" cy="33775"/>
            </a:xfrm>
            <a:custGeom>
              <a:avLst/>
              <a:gdLst/>
              <a:ahLst/>
              <a:cxnLst/>
              <a:rect l="l" t="t" r="r" b="b"/>
              <a:pathLst>
                <a:path w="227" h="1351" extrusionOk="0">
                  <a:moveTo>
                    <a:pt x="209" y="0"/>
                  </a:moveTo>
                  <a:cubicBezTo>
                    <a:pt x="205" y="0"/>
                    <a:pt x="203" y="3"/>
                    <a:pt x="203" y="11"/>
                  </a:cubicBezTo>
                  <a:cubicBezTo>
                    <a:pt x="143" y="201"/>
                    <a:pt x="119" y="404"/>
                    <a:pt x="96" y="618"/>
                  </a:cubicBezTo>
                  <a:cubicBezTo>
                    <a:pt x="60" y="856"/>
                    <a:pt x="0" y="1094"/>
                    <a:pt x="0" y="1332"/>
                  </a:cubicBezTo>
                  <a:cubicBezTo>
                    <a:pt x="0" y="1344"/>
                    <a:pt x="9" y="1350"/>
                    <a:pt x="20" y="1350"/>
                  </a:cubicBezTo>
                  <a:cubicBezTo>
                    <a:pt x="30" y="1350"/>
                    <a:pt x="42" y="1344"/>
                    <a:pt x="48" y="1332"/>
                  </a:cubicBezTo>
                  <a:cubicBezTo>
                    <a:pt x="107" y="1142"/>
                    <a:pt x="119" y="916"/>
                    <a:pt x="155" y="725"/>
                  </a:cubicBezTo>
                  <a:cubicBezTo>
                    <a:pt x="179" y="487"/>
                    <a:pt x="226" y="249"/>
                    <a:pt x="226" y="11"/>
                  </a:cubicBezTo>
                  <a:cubicBezTo>
                    <a:pt x="226" y="11"/>
                    <a:pt x="216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2" name="Google Shape;23692;p32"/>
            <p:cNvSpPr/>
            <p:nvPr/>
          </p:nvSpPr>
          <p:spPr>
            <a:xfrm>
              <a:off x="992975" y="2055250"/>
              <a:ext cx="6875" cy="51375"/>
            </a:xfrm>
            <a:custGeom>
              <a:avLst/>
              <a:gdLst/>
              <a:ahLst/>
              <a:cxnLst/>
              <a:rect l="l" t="t" r="r" b="b"/>
              <a:pathLst>
                <a:path w="275" h="2055" extrusionOk="0">
                  <a:moveTo>
                    <a:pt x="212" y="1"/>
                  </a:moveTo>
                  <a:cubicBezTo>
                    <a:pt x="196" y="1"/>
                    <a:pt x="179" y="13"/>
                    <a:pt x="179" y="32"/>
                  </a:cubicBezTo>
                  <a:cubicBezTo>
                    <a:pt x="107" y="663"/>
                    <a:pt x="0" y="1401"/>
                    <a:pt x="84" y="2032"/>
                  </a:cubicBezTo>
                  <a:cubicBezTo>
                    <a:pt x="84" y="2048"/>
                    <a:pt x="91" y="2055"/>
                    <a:pt x="99" y="2055"/>
                  </a:cubicBezTo>
                  <a:cubicBezTo>
                    <a:pt x="109" y="2055"/>
                    <a:pt x="119" y="2045"/>
                    <a:pt x="119" y="2032"/>
                  </a:cubicBezTo>
                  <a:cubicBezTo>
                    <a:pt x="274" y="1401"/>
                    <a:pt x="238" y="663"/>
                    <a:pt x="238" y="32"/>
                  </a:cubicBezTo>
                  <a:cubicBezTo>
                    <a:pt x="238" y="10"/>
                    <a:pt x="226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3" name="Google Shape;23693;p32"/>
            <p:cNvSpPr/>
            <p:nvPr/>
          </p:nvSpPr>
          <p:spPr>
            <a:xfrm>
              <a:off x="998025" y="2052475"/>
              <a:ext cx="5375" cy="50475"/>
            </a:xfrm>
            <a:custGeom>
              <a:avLst/>
              <a:gdLst/>
              <a:ahLst/>
              <a:cxnLst/>
              <a:rect l="l" t="t" r="r" b="b"/>
              <a:pathLst>
                <a:path w="215" h="2019" extrusionOk="0">
                  <a:moveTo>
                    <a:pt x="175" y="0"/>
                  </a:moveTo>
                  <a:cubicBezTo>
                    <a:pt x="158" y="0"/>
                    <a:pt x="144" y="12"/>
                    <a:pt x="144" y="36"/>
                  </a:cubicBezTo>
                  <a:cubicBezTo>
                    <a:pt x="72" y="655"/>
                    <a:pt x="1" y="1357"/>
                    <a:pt x="60" y="2000"/>
                  </a:cubicBezTo>
                  <a:cubicBezTo>
                    <a:pt x="60" y="2012"/>
                    <a:pt x="69" y="2018"/>
                    <a:pt x="78" y="2018"/>
                  </a:cubicBezTo>
                  <a:cubicBezTo>
                    <a:pt x="87" y="2018"/>
                    <a:pt x="96" y="2012"/>
                    <a:pt x="96" y="2000"/>
                  </a:cubicBezTo>
                  <a:cubicBezTo>
                    <a:pt x="215" y="1369"/>
                    <a:pt x="215" y="679"/>
                    <a:pt x="215" y="36"/>
                  </a:cubicBezTo>
                  <a:cubicBezTo>
                    <a:pt x="209" y="12"/>
                    <a:pt x="19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4" name="Google Shape;23694;p32"/>
            <p:cNvSpPr/>
            <p:nvPr/>
          </p:nvSpPr>
          <p:spPr>
            <a:xfrm>
              <a:off x="992375" y="2049850"/>
              <a:ext cx="7175" cy="57325"/>
            </a:xfrm>
            <a:custGeom>
              <a:avLst/>
              <a:gdLst/>
              <a:ahLst/>
              <a:cxnLst/>
              <a:rect l="l" t="t" r="r" b="b"/>
              <a:pathLst>
                <a:path w="287" h="2293" extrusionOk="0">
                  <a:moveTo>
                    <a:pt x="227" y="0"/>
                  </a:moveTo>
                  <a:cubicBezTo>
                    <a:pt x="213" y="0"/>
                    <a:pt x="203" y="7"/>
                    <a:pt x="203" y="22"/>
                  </a:cubicBezTo>
                  <a:cubicBezTo>
                    <a:pt x="72" y="724"/>
                    <a:pt x="0" y="1570"/>
                    <a:pt x="120" y="2272"/>
                  </a:cubicBezTo>
                  <a:cubicBezTo>
                    <a:pt x="120" y="2286"/>
                    <a:pt x="129" y="2293"/>
                    <a:pt x="141" y="2293"/>
                  </a:cubicBezTo>
                  <a:cubicBezTo>
                    <a:pt x="159" y="2293"/>
                    <a:pt x="184" y="2277"/>
                    <a:pt x="191" y="2248"/>
                  </a:cubicBezTo>
                  <a:cubicBezTo>
                    <a:pt x="286" y="1534"/>
                    <a:pt x="262" y="748"/>
                    <a:pt x="286" y="34"/>
                  </a:cubicBezTo>
                  <a:cubicBezTo>
                    <a:pt x="272" y="13"/>
                    <a:pt x="246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5" name="Google Shape;23695;p32"/>
            <p:cNvSpPr/>
            <p:nvPr/>
          </p:nvSpPr>
          <p:spPr>
            <a:xfrm>
              <a:off x="995350" y="2055600"/>
              <a:ext cx="7775" cy="51500"/>
            </a:xfrm>
            <a:custGeom>
              <a:avLst/>
              <a:gdLst/>
              <a:ahLst/>
              <a:cxnLst/>
              <a:rect l="l" t="t" r="r" b="b"/>
              <a:pathLst>
                <a:path w="311" h="2060" extrusionOk="0">
                  <a:moveTo>
                    <a:pt x="243" y="0"/>
                  </a:moveTo>
                  <a:cubicBezTo>
                    <a:pt x="239" y="0"/>
                    <a:pt x="233" y="6"/>
                    <a:pt x="227" y="18"/>
                  </a:cubicBezTo>
                  <a:cubicBezTo>
                    <a:pt x="108" y="328"/>
                    <a:pt x="120" y="685"/>
                    <a:pt x="84" y="1030"/>
                  </a:cubicBezTo>
                  <a:cubicBezTo>
                    <a:pt x="60" y="1363"/>
                    <a:pt x="1" y="1709"/>
                    <a:pt x="48" y="2042"/>
                  </a:cubicBezTo>
                  <a:cubicBezTo>
                    <a:pt x="48" y="2054"/>
                    <a:pt x="63" y="2060"/>
                    <a:pt x="78" y="2060"/>
                  </a:cubicBezTo>
                  <a:cubicBezTo>
                    <a:pt x="93" y="2060"/>
                    <a:pt x="108" y="2054"/>
                    <a:pt x="108" y="2042"/>
                  </a:cubicBezTo>
                  <a:cubicBezTo>
                    <a:pt x="203" y="1709"/>
                    <a:pt x="191" y="1351"/>
                    <a:pt x="227" y="1030"/>
                  </a:cubicBezTo>
                  <a:cubicBezTo>
                    <a:pt x="251" y="697"/>
                    <a:pt x="310" y="339"/>
                    <a:pt x="251" y="18"/>
                  </a:cubicBezTo>
                  <a:cubicBezTo>
                    <a:pt x="251" y="6"/>
                    <a:pt x="248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6" name="Google Shape;23696;p32"/>
            <p:cNvSpPr/>
            <p:nvPr/>
          </p:nvSpPr>
          <p:spPr>
            <a:xfrm>
              <a:off x="995050" y="2071425"/>
              <a:ext cx="6875" cy="66275"/>
            </a:xfrm>
            <a:custGeom>
              <a:avLst/>
              <a:gdLst/>
              <a:ahLst/>
              <a:cxnLst/>
              <a:rect l="l" t="t" r="r" b="b"/>
              <a:pathLst>
                <a:path w="275" h="2651" extrusionOk="0">
                  <a:moveTo>
                    <a:pt x="161" y="0"/>
                  </a:moveTo>
                  <a:cubicBezTo>
                    <a:pt x="152" y="0"/>
                    <a:pt x="143" y="6"/>
                    <a:pt x="143" y="16"/>
                  </a:cubicBezTo>
                  <a:cubicBezTo>
                    <a:pt x="84" y="849"/>
                    <a:pt x="1" y="1790"/>
                    <a:pt x="155" y="2623"/>
                  </a:cubicBezTo>
                  <a:cubicBezTo>
                    <a:pt x="155" y="2641"/>
                    <a:pt x="170" y="2650"/>
                    <a:pt x="185" y="2650"/>
                  </a:cubicBezTo>
                  <a:cubicBezTo>
                    <a:pt x="200" y="2650"/>
                    <a:pt x="215" y="2641"/>
                    <a:pt x="215" y="2623"/>
                  </a:cubicBezTo>
                  <a:cubicBezTo>
                    <a:pt x="274" y="1778"/>
                    <a:pt x="191" y="885"/>
                    <a:pt x="191" y="40"/>
                  </a:cubicBezTo>
                  <a:cubicBezTo>
                    <a:pt x="191" y="12"/>
                    <a:pt x="175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7" name="Google Shape;23697;p32"/>
            <p:cNvSpPr/>
            <p:nvPr/>
          </p:nvSpPr>
          <p:spPr>
            <a:xfrm>
              <a:off x="999825" y="2090350"/>
              <a:ext cx="5675" cy="40750"/>
            </a:xfrm>
            <a:custGeom>
              <a:avLst/>
              <a:gdLst/>
              <a:ahLst/>
              <a:cxnLst/>
              <a:rect l="l" t="t" r="r" b="b"/>
              <a:pathLst>
                <a:path w="227" h="1630" extrusionOk="0">
                  <a:moveTo>
                    <a:pt x="112" y="0"/>
                  </a:moveTo>
                  <a:cubicBezTo>
                    <a:pt x="110" y="0"/>
                    <a:pt x="107" y="3"/>
                    <a:pt x="107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7" y="9"/>
                  </a:moveTo>
                  <a:lnTo>
                    <a:pt x="107" y="9"/>
                  </a:lnTo>
                  <a:cubicBezTo>
                    <a:pt x="83" y="533"/>
                    <a:pt x="0" y="1081"/>
                    <a:pt x="12" y="1605"/>
                  </a:cubicBezTo>
                  <a:cubicBezTo>
                    <a:pt x="12" y="1619"/>
                    <a:pt x="35" y="1629"/>
                    <a:pt x="52" y="1629"/>
                  </a:cubicBezTo>
                  <a:cubicBezTo>
                    <a:pt x="63" y="1629"/>
                    <a:pt x="72" y="1626"/>
                    <a:pt x="72" y="1616"/>
                  </a:cubicBezTo>
                  <a:cubicBezTo>
                    <a:pt x="226" y="1093"/>
                    <a:pt x="167" y="509"/>
                    <a:pt x="10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8" name="Google Shape;23698;p32"/>
            <p:cNvSpPr/>
            <p:nvPr/>
          </p:nvSpPr>
          <p:spPr>
            <a:xfrm>
              <a:off x="998925" y="2048875"/>
              <a:ext cx="5375" cy="7175"/>
            </a:xfrm>
            <a:custGeom>
              <a:avLst/>
              <a:gdLst/>
              <a:ahLst/>
              <a:cxnLst/>
              <a:rect l="l" t="t" r="r" b="b"/>
              <a:pathLst>
                <a:path w="215" h="287" extrusionOk="0">
                  <a:moveTo>
                    <a:pt x="35" y="0"/>
                  </a:moveTo>
                  <a:cubicBezTo>
                    <a:pt x="19" y="0"/>
                    <a:pt x="0" y="10"/>
                    <a:pt x="0" y="25"/>
                  </a:cubicBezTo>
                  <a:lnTo>
                    <a:pt x="0" y="180"/>
                  </a:lnTo>
                  <a:cubicBezTo>
                    <a:pt x="18" y="192"/>
                    <a:pt x="39" y="198"/>
                    <a:pt x="55" y="198"/>
                  </a:cubicBezTo>
                  <a:cubicBezTo>
                    <a:pt x="59" y="198"/>
                    <a:pt x="63" y="197"/>
                    <a:pt x="66" y="197"/>
                  </a:cubicBezTo>
                  <a:lnTo>
                    <a:pt x="66" y="197"/>
                  </a:lnTo>
                  <a:cubicBezTo>
                    <a:pt x="96" y="241"/>
                    <a:pt x="136" y="276"/>
                    <a:pt x="179" y="287"/>
                  </a:cubicBezTo>
                  <a:cubicBezTo>
                    <a:pt x="203" y="287"/>
                    <a:pt x="215" y="263"/>
                    <a:pt x="203" y="251"/>
                  </a:cubicBezTo>
                  <a:cubicBezTo>
                    <a:pt x="179" y="204"/>
                    <a:pt x="131" y="180"/>
                    <a:pt x="108" y="144"/>
                  </a:cubicBezTo>
                  <a:cubicBezTo>
                    <a:pt x="96" y="126"/>
                    <a:pt x="90" y="105"/>
                    <a:pt x="84" y="83"/>
                  </a:cubicBezTo>
                  <a:lnTo>
                    <a:pt x="84" y="83"/>
                  </a:lnTo>
                  <a:lnTo>
                    <a:pt x="84" y="25"/>
                  </a:lnTo>
                  <a:cubicBezTo>
                    <a:pt x="77" y="25"/>
                    <a:pt x="71" y="25"/>
                    <a:pt x="65" y="25"/>
                  </a:cubicBezTo>
                  <a:lnTo>
                    <a:pt x="65" y="25"/>
                  </a:lnTo>
                  <a:cubicBezTo>
                    <a:pt x="64" y="21"/>
                    <a:pt x="62" y="17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9" name="Google Shape;23699;p32"/>
            <p:cNvSpPr/>
            <p:nvPr/>
          </p:nvSpPr>
          <p:spPr>
            <a:xfrm>
              <a:off x="1001625" y="1930450"/>
              <a:ext cx="62275" cy="167575"/>
            </a:xfrm>
            <a:custGeom>
              <a:avLst/>
              <a:gdLst/>
              <a:ahLst/>
              <a:cxnLst/>
              <a:rect l="l" t="t" r="r" b="b"/>
              <a:pathLst>
                <a:path w="2491" h="6703" extrusionOk="0">
                  <a:moveTo>
                    <a:pt x="4" y="6697"/>
                  </a:moveTo>
                  <a:cubicBezTo>
                    <a:pt x="1" y="6697"/>
                    <a:pt x="4" y="6703"/>
                    <a:pt x="11" y="6703"/>
                  </a:cubicBezTo>
                  <a:cubicBezTo>
                    <a:pt x="7" y="6699"/>
                    <a:pt x="5" y="6697"/>
                    <a:pt x="4" y="6697"/>
                  </a:cubicBezTo>
                  <a:close/>
                  <a:moveTo>
                    <a:pt x="2424" y="1"/>
                  </a:moveTo>
                  <a:cubicBezTo>
                    <a:pt x="2402" y="1"/>
                    <a:pt x="2378" y="11"/>
                    <a:pt x="2369" y="35"/>
                  </a:cubicBezTo>
                  <a:cubicBezTo>
                    <a:pt x="1940" y="1119"/>
                    <a:pt x="2155" y="2238"/>
                    <a:pt x="2059" y="3369"/>
                  </a:cubicBezTo>
                  <a:cubicBezTo>
                    <a:pt x="1916" y="4857"/>
                    <a:pt x="845" y="5595"/>
                    <a:pt x="11" y="6703"/>
                  </a:cubicBezTo>
                  <a:cubicBezTo>
                    <a:pt x="833" y="6131"/>
                    <a:pt x="1762" y="5119"/>
                    <a:pt x="2036" y="4143"/>
                  </a:cubicBezTo>
                  <a:cubicBezTo>
                    <a:pt x="2440" y="2798"/>
                    <a:pt x="1952" y="1393"/>
                    <a:pt x="2476" y="59"/>
                  </a:cubicBezTo>
                  <a:cubicBezTo>
                    <a:pt x="2490" y="24"/>
                    <a:pt x="2458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0" name="Google Shape;23700;p32"/>
            <p:cNvSpPr/>
            <p:nvPr/>
          </p:nvSpPr>
          <p:spPr>
            <a:xfrm>
              <a:off x="993575" y="1932675"/>
              <a:ext cx="66975" cy="164825"/>
            </a:xfrm>
            <a:custGeom>
              <a:avLst/>
              <a:gdLst/>
              <a:ahLst/>
              <a:cxnLst/>
              <a:rect l="l" t="t" r="r" b="b"/>
              <a:pathLst>
                <a:path w="2679" h="6593" extrusionOk="0">
                  <a:moveTo>
                    <a:pt x="2661" y="1"/>
                  </a:moveTo>
                  <a:cubicBezTo>
                    <a:pt x="2658" y="1"/>
                    <a:pt x="2655" y="2"/>
                    <a:pt x="2655" y="6"/>
                  </a:cubicBezTo>
                  <a:cubicBezTo>
                    <a:pt x="2048" y="1077"/>
                    <a:pt x="1405" y="2268"/>
                    <a:pt x="1095" y="3459"/>
                  </a:cubicBezTo>
                  <a:cubicBezTo>
                    <a:pt x="845" y="4423"/>
                    <a:pt x="0" y="5554"/>
                    <a:pt x="369" y="6566"/>
                  </a:cubicBezTo>
                  <a:cubicBezTo>
                    <a:pt x="374" y="6585"/>
                    <a:pt x="386" y="6593"/>
                    <a:pt x="399" y="6593"/>
                  </a:cubicBezTo>
                  <a:cubicBezTo>
                    <a:pt x="417" y="6593"/>
                    <a:pt x="436" y="6576"/>
                    <a:pt x="429" y="6554"/>
                  </a:cubicBezTo>
                  <a:cubicBezTo>
                    <a:pt x="179" y="5721"/>
                    <a:pt x="595" y="5149"/>
                    <a:pt x="905" y="4423"/>
                  </a:cubicBezTo>
                  <a:cubicBezTo>
                    <a:pt x="1084" y="3994"/>
                    <a:pt x="1143" y="3542"/>
                    <a:pt x="1274" y="3113"/>
                  </a:cubicBezTo>
                  <a:cubicBezTo>
                    <a:pt x="1607" y="2030"/>
                    <a:pt x="2238" y="1042"/>
                    <a:pt x="2679" y="6"/>
                  </a:cubicBezTo>
                  <a:cubicBezTo>
                    <a:pt x="2679" y="6"/>
                    <a:pt x="2668" y="1"/>
                    <a:pt x="2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1" name="Google Shape;23701;p32"/>
            <p:cNvSpPr/>
            <p:nvPr/>
          </p:nvSpPr>
          <p:spPr>
            <a:xfrm>
              <a:off x="1001000" y="2009750"/>
              <a:ext cx="41100" cy="87400"/>
            </a:xfrm>
            <a:custGeom>
              <a:avLst/>
              <a:gdLst/>
              <a:ahLst/>
              <a:cxnLst/>
              <a:rect l="l" t="t" r="r" b="b"/>
              <a:pathLst>
                <a:path w="1644" h="3496" extrusionOk="0">
                  <a:moveTo>
                    <a:pt x="1624" y="0"/>
                  </a:moveTo>
                  <a:cubicBezTo>
                    <a:pt x="1618" y="0"/>
                    <a:pt x="1612" y="5"/>
                    <a:pt x="1608" y="18"/>
                  </a:cubicBezTo>
                  <a:cubicBezTo>
                    <a:pt x="1394" y="733"/>
                    <a:pt x="1156" y="1411"/>
                    <a:pt x="798" y="2054"/>
                  </a:cubicBezTo>
                  <a:cubicBezTo>
                    <a:pt x="537" y="2531"/>
                    <a:pt x="132" y="2947"/>
                    <a:pt x="1" y="3495"/>
                  </a:cubicBezTo>
                  <a:cubicBezTo>
                    <a:pt x="310" y="2900"/>
                    <a:pt x="739" y="2400"/>
                    <a:pt x="1037" y="1804"/>
                  </a:cubicBezTo>
                  <a:cubicBezTo>
                    <a:pt x="1322" y="1233"/>
                    <a:pt x="1525" y="661"/>
                    <a:pt x="1644" y="30"/>
                  </a:cubicBezTo>
                  <a:cubicBezTo>
                    <a:pt x="1644" y="15"/>
                    <a:pt x="1634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2" name="Google Shape;23702;p32"/>
            <p:cNvSpPr/>
            <p:nvPr/>
          </p:nvSpPr>
          <p:spPr>
            <a:xfrm>
              <a:off x="1045050" y="2003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3" name="Google Shape;23703;p32"/>
            <p:cNvSpPr/>
            <p:nvPr/>
          </p:nvSpPr>
          <p:spPr>
            <a:xfrm>
              <a:off x="1041925" y="1971875"/>
              <a:ext cx="7025" cy="32325"/>
            </a:xfrm>
            <a:custGeom>
              <a:avLst/>
              <a:gdLst/>
              <a:ahLst/>
              <a:cxnLst/>
              <a:rect l="l" t="t" r="r" b="b"/>
              <a:pathLst>
                <a:path w="281" h="1293" extrusionOk="0">
                  <a:moveTo>
                    <a:pt x="263" y="1"/>
                  </a:moveTo>
                  <a:cubicBezTo>
                    <a:pt x="254" y="1"/>
                    <a:pt x="245" y="3"/>
                    <a:pt x="245" y="9"/>
                  </a:cubicBezTo>
                  <a:cubicBezTo>
                    <a:pt x="150" y="426"/>
                    <a:pt x="66" y="867"/>
                    <a:pt x="7" y="1283"/>
                  </a:cubicBezTo>
                  <a:cubicBezTo>
                    <a:pt x="1" y="1289"/>
                    <a:pt x="7" y="1292"/>
                    <a:pt x="16" y="1292"/>
                  </a:cubicBezTo>
                  <a:cubicBezTo>
                    <a:pt x="25" y="1292"/>
                    <a:pt x="37" y="1289"/>
                    <a:pt x="43" y="1283"/>
                  </a:cubicBezTo>
                  <a:cubicBezTo>
                    <a:pt x="126" y="867"/>
                    <a:pt x="233" y="426"/>
                    <a:pt x="281" y="9"/>
                  </a:cubicBezTo>
                  <a:cubicBezTo>
                    <a:pt x="281" y="3"/>
                    <a:pt x="272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4" name="Google Shape;23704;p32"/>
            <p:cNvSpPr/>
            <p:nvPr/>
          </p:nvSpPr>
          <p:spPr>
            <a:xfrm>
              <a:off x="809025" y="2257975"/>
              <a:ext cx="165750" cy="191375"/>
            </a:xfrm>
            <a:custGeom>
              <a:avLst/>
              <a:gdLst/>
              <a:ahLst/>
              <a:cxnLst/>
              <a:rect l="l" t="t" r="r" b="b"/>
              <a:pathLst>
                <a:path w="6630" h="7655" extrusionOk="0">
                  <a:moveTo>
                    <a:pt x="42" y="1"/>
                  </a:moveTo>
                  <a:cubicBezTo>
                    <a:pt x="23" y="1"/>
                    <a:pt x="0" y="16"/>
                    <a:pt x="0" y="43"/>
                  </a:cubicBezTo>
                  <a:cubicBezTo>
                    <a:pt x="179" y="1829"/>
                    <a:pt x="1310" y="3008"/>
                    <a:pt x="2465" y="4270"/>
                  </a:cubicBezTo>
                  <a:cubicBezTo>
                    <a:pt x="2977" y="4806"/>
                    <a:pt x="3393" y="5329"/>
                    <a:pt x="4048" y="5651"/>
                  </a:cubicBezTo>
                  <a:cubicBezTo>
                    <a:pt x="5084" y="6163"/>
                    <a:pt x="5751" y="6818"/>
                    <a:pt x="6549" y="7651"/>
                  </a:cubicBezTo>
                  <a:cubicBezTo>
                    <a:pt x="6555" y="7653"/>
                    <a:pt x="6562" y="7654"/>
                    <a:pt x="6568" y="7654"/>
                  </a:cubicBezTo>
                  <a:cubicBezTo>
                    <a:pt x="6599" y="7654"/>
                    <a:pt x="6630" y="7633"/>
                    <a:pt x="6620" y="7603"/>
                  </a:cubicBezTo>
                  <a:cubicBezTo>
                    <a:pt x="6215" y="7068"/>
                    <a:pt x="5775" y="6568"/>
                    <a:pt x="5251" y="6163"/>
                  </a:cubicBezTo>
                  <a:cubicBezTo>
                    <a:pt x="4584" y="5651"/>
                    <a:pt x="3774" y="5460"/>
                    <a:pt x="3179" y="4841"/>
                  </a:cubicBezTo>
                  <a:cubicBezTo>
                    <a:pt x="1822" y="3413"/>
                    <a:pt x="417" y="2067"/>
                    <a:pt x="72" y="31"/>
                  </a:cubicBezTo>
                  <a:cubicBezTo>
                    <a:pt x="72" y="10"/>
                    <a:pt x="58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5" name="Google Shape;23705;p32"/>
            <p:cNvSpPr/>
            <p:nvPr/>
          </p:nvSpPr>
          <p:spPr>
            <a:xfrm>
              <a:off x="806425" y="2260400"/>
              <a:ext cx="130675" cy="140675"/>
            </a:xfrm>
            <a:custGeom>
              <a:avLst/>
              <a:gdLst/>
              <a:ahLst/>
              <a:cxnLst/>
              <a:rect l="l" t="t" r="r" b="b"/>
              <a:pathLst>
                <a:path w="5227" h="5627" extrusionOk="0">
                  <a:moveTo>
                    <a:pt x="19" y="1"/>
                  </a:moveTo>
                  <a:cubicBezTo>
                    <a:pt x="4" y="1"/>
                    <a:pt x="1" y="9"/>
                    <a:pt x="9" y="17"/>
                  </a:cubicBezTo>
                  <a:cubicBezTo>
                    <a:pt x="938" y="1006"/>
                    <a:pt x="1890" y="1946"/>
                    <a:pt x="2700" y="3030"/>
                  </a:cubicBezTo>
                  <a:cubicBezTo>
                    <a:pt x="3033" y="3458"/>
                    <a:pt x="3355" y="3804"/>
                    <a:pt x="3771" y="4161"/>
                  </a:cubicBezTo>
                  <a:cubicBezTo>
                    <a:pt x="4283" y="4601"/>
                    <a:pt x="4688" y="5125"/>
                    <a:pt x="5141" y="5613"/>
                  </a:cubicBezTo>
                  <a:cubicBezTo>
                    <a:pt x="5150" y="5623"/>
                    <a:pt x="5160" y="5626"/>
                    <a:pt x="5171" y="5626"/>
                  </a:cubicBezTo>
                  <a:cubicBezTo>
                    <a:pt x="5201" y="5626"/>
                    <a:pt x="5227" y="5595"/>
                    <a:pt x="5200" y="5578"/>
                  </a:cubicBezTo>
                  <a:cubicBezTo>
                    <a:pt x="4533" y="4566"/>
                    <a:pt x="3557" y="3911"/>
                    <a:pt x="2819" y="2970"/>
                  </a:cubicBezTo>
                  <a:cubicBezTo>
                    <a:pt x="1985" y="1899"/>
                    <a:pt x="1033" y="934"/>
                    <a:pt x="45" y="6"/>
                  </a:cubicBezTo>
                  <a:cubicBezTo>
                    <a:pt x="34" y="2"/>
                    <a:pt x="26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6" name="Google Shape;23706;p32"/>
            <p:cNvSpPr/>
            <p:nvPr/>
          </p:nvSpPr>
          <p:spPr>
            <a:xfrm>
              <a:off x="938575" y="2404100"/>
              <a:ext cx="37150" cy="38225"/>
            </a:xfrm>
            <a:custGeom>
              <a:avLst/>
              <a:gdLst/>
              <a:ahLst/>
              <a:cxnLst/>
              <a:rect l="l" t="t" r="r" b="b"/>
              <a:pathLst>
                <a:path w="1486" h="1529" extrusionOk="0">
                  <a:moveTo>
                    <a:pt x="13" y="0"/>
                  </a:moveTo>
                  <a:cubicBezTo>
                    <a:pt x="5" y="0"/>
                    <a:pt x="0" y="23"/>
                    <a:pt x="9" y="32"/>
                  </a:cubicBezTo>
                  <a:cubicBezTo>
                    <a:pt x="307" y="223"/>
                    <a:pt x="593" y="425"/>
                    <a:pt x="831" y="675"/>
                  </a:cubicBezTo>
                  <a:cubicBezTo>
                    <a:pt x="1081" y="925"/>
                    <a:pt x="1248" y="1223"/>
                    <a:pt x="1438" y="1520"/>
                  </a:cubicBezTo>
                  <a:cubicBezTo>
                    <a:pt x="1443" y="1525"/>
                    <a:pt x="1452" y="1528"/>
                    <a:pt x="1461" y="1528"/>
                  </a:cubicBezTo>
                  <a:cubicBezTo>
                    <a:pt x="1473" y="1528"/>
                    <a:pt x="1486" y="1522"/>
                    <a:pt x="1486" y="1508"/>
                  </a:cubicBezTo>
                  <a:cubicBezTo>
                    <a:pt x="1248" y="866"/>
                    <a:pt x="617" y="306"/>
                    <a:pt x="21" y="8"/>
                  </a:cubicBezTo>
                  <a:cubicBezTo>
                    <a:pt x="18" y="3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7" name="Google Shape;23707;p32"/>
            <p:cNvSpPr/>
            <p:nvPr/>
          </p:nvSpPr>
          <p:spPr>
            <a:xfrm>
              <a:off x="808175" y="2258950"/>
              <a:ext cx="163600" cy="180025"/>
            </a:xfrm>
            <a:custGeom>
              <a:avLst/>
              <a:gdLst/>
              <a:ahLst/>
              <a:cxnLst/>
              <a:rect l="l" t="t" r="r" b="b"/>
              <a:pathLst>
                <a:path w="6544" h="7201" extrusionOk="0">
                  <a:moveTo>
                    <a:pt x="38" y="1"/>
                  </a:moveTo>
                  <a:cubicBezTo>
                    <a:pt x="23" y="1"/>
                    <a:pt x="1" y="20"/>
                    <a:pt x="10" y="40"/>
                  </a:cubicBezTo>
                  <a:cubicBezTo>
                    <a:pt x="1189" y="1052"/>
                    <a:pt x="2439" y="1957"/>
                    <a:pt x="3642" y="2921"/>
                  </a:cubicBezTo>
                  <a:cubicBezTo>
                    <a:pt x="4356" y="3504"/>
                    <a:pt x="5106" y="4052"/>
                    <a:pt x="5511" y="4897"/>
                  </a:cubicBezTo>
                  <a:cubicBezTo>
                    <a:pt x="5844" y="5648"/>
                    <a:pt x="6130" y="6421"/>
                    <a:pt x="6464" y="7183"/>
                  </a:cubicBezTo>
                  <a:cubicBezTo>
                    <a:pt x="6467" y="7195"/>
                    <a:pt x="6477" y="7200"/>
                    <a:pt x="6489" y="7200"/>
                  </a:cubicBezTo>
                  <a:cubicBezTo>
                    <a:pt x="6513" y="7200"/>
                    <a:pt x="6543" y="7176"/>
                    <a:pt x="6535" y="7136"/>
                  </a:cubicBezTo>
                  <a:cubicBezTo>
                    <a:pt x="6202" y="6326"/>
                    <a:pt x="5904" y="5517"/>
                    <a:pt x="5535" y="4743"/>
                  </a:cubicBezTo>
                  <a:cubicBezTo>
                    <a:pt x="5213" y="4052"/>
                    <a:pt x="4630" y="3600"/>
                    <a:pt x="4047" y="3135"/>
                  </a:cubicBezTo>
                  <a:cubicBezTo>
                    <a:pt x="2737" y="2064"/>
                    <a:pt x="1415" y="992"/>
                    <a:pt x="46" y="4"/>
                  </a:cubicBezTo>
                  <a:cubicBezTo>
                    <a:pt x="44" y="2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8" name="Google Shape;23708;p32"/>
            <p:cNvSpPr/>
            <p:nvPr/>
          </p:nvSpPr>
          <p:spPr>
            <a:xfrm>
              <a:off x="986775" y="2335650"/>
              <a:ext cx="156075" cy="121125"/>
            </a:xfrm>
            <a:custGeom>
              <a:avLst/>
              <a:gdLst/>
              <a:ahLst/>
              <a:cxnLst/>
              <a:rect l="l" t="t" r="r" b="b"/>
              <a:pathLst>
                <a:path w="6243" h="4845" extrusionOk="0">
                  <a:moveTo>
                    <a:pt x="6179" y="0"/>
                  </a:moveTo>
                  <a:cubicBezTo>
                    <a:pt x="6166" y="0"/>
                    <a:pt x="6152" y="6"/>
                    <a:pt x="6142" y="20"/>
                  </a:cubicBezTo>
                  <a:cubicBezTo>
                    <a:pt x="5701" y="639"/>
                    <a:pt x="4951" y="865"/>
                    <a:pt x="4392" y="1377"/>
                  </a:cubicBezTo>
                  <a:cubicBezTo>
                    <a:pt x="3880" y="1818"/>
                    <a:pt x="3522" y="2413"/>
                    <a:pt x="3082" y="2913"/>
                  </a:cubicBezTo>
                  <a:cubicBezTo>
                    <a:pt x="2546" y="3532"/>
                    <a:pt x="1903" y="3782"/>
                    <a:pt x="1153" y="4056"/>
                  </a:cubicBezTo>
                  <a:cubicBezTo>
                    <a:pt x="713" y="4211"/>
                    <a:pt x="284" y="4389"/>
                    <a:pt x="10" y="4806"/>
                  </a:cubicBezTo>
                  <a:cubicBezTo>
                    <a:pt x="0" y="4825"/>
                    <a:pt x="30" y="4845"/>
                    <a:pt x="48" y="4845"/>
                  </a:cubicBezTo>
                  <a:cubicBezTo>
                    <a:pt x="52" y="4845"/>
                    <a:pt x="56" y="4844"/>
                    <a:pt x="58" y="4842"/>
                  </a:cubicBezTo>
                  <a:cubicBezTo>
                    <a:pt x="629" y="4318"/>
                    <a:pt x="1248" y="4199"/>
                    <a:pt x="1951" y="3913"/>
                  </a:cubicBezTo>
                  <a:cubicBezTo>
                    <a:pt x="2534" y="3675"/>
                    <a:pt x="2939" y="3306"/>
                    <a:pt x="3332" y="2830"/>
                  </a:cubicBezTo>
                  <a:cubicBezTo>
                    <a:pt x="3844" y="2210"/>
                    <a:pt x="4225" y="1568"/>
                    <a:pt x="4916" y="1115"/>
                  </a:cubicBezTo>
                  <a:cubicBezTo>
                    <a:pt x="5404" y="794"/>
                    <a:pt x="5892" y="567"/>
                    <a:pt x="6225" y="67"/>
                  </a:cubicBezTo>
                  <a:cubicBezTo>
                    <a:pt x="6242" y="34"/>
                    <a:pt x="6211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9" name="Google Shape;23709;p32"/>
            <p:cNvSpPr/>
            <p:nvPr/>
          </p:nvSpPr>
          <p:spPr>
            <a:xfrm>
              <a:off x="984750" y="2336725"/>
              <a:ext cx="156775" cy="117150"/>
            </a:xfrm>
            <a:custGeom>
              <a:avLst/>
              <a:gdLst/>
              <a:ahLst/>
              <a:cxnLst/>
              <a:rect l="l" t="t" r="r" b="b"/>
              <a:pathLst>
                <a:path w="6271" h="4686" extrusionOk="0">
                  <a:moveTo>
                    <a:pt x="6223" y="1"/>
                  </a:moveTo>
                  <a:cubicBezTo>
                    <a:pt x="5592" y="215"/>
                    <a:pt x="4949" y="501"/>
                    <a:pt x="4342" y="774"/>
                  </a:cubicBezTo>
                  <a:cubicBezTo>
                    <a:pt x="3592" y="1108"/>
                    <a:pt x="3246" y="1644"/>
                    <a:pt x="2627" y="2120"/>
                  </a:cubicBezTo>
                  <a:cubicBezTo>
                    <a:pt x="1639" y="2858"/>
                    <a:pt x="270" y="3275"/>
                    <a:pt x="8" y="4632"/>
                  </a:cubicBezTo>
                  <a:cubicBezTo>
                    <a:pt x="1" y="4667"/>
                    <a:pt x="26" y="4685"/>
                    <a:pt x="51" y="4685"/>
                  </a:cubicBezTo>
                  <a:cubicBezTo>
                    <a:pt x="69" y="4685"/>
                    <a:pt x="86" y="4676"/>
                    <a:pt x="91" y="4656"/>
                  </a:cubicBezTo>
                  <a:cubicBezTo>
                    <a:pt x="425" y="3203"/>
                    <a:pt x="1913" y="2894"/>
                    <a:pt x="2913" y="2025"/>
                  </a:cubicBezTo>
                  <a:cubicBezTo>
                    <a:pt x="3449" y="1548"/>
                    <a:pt x="3830" y="1108"/>
                    <a:pt x="4520" y="810"/>
                  </a:cubicBezTo>
                  <a:cubicBezTo>
                    <a:pt x="5092" y="560"/>
                    <a:pt x="5711" y="334"/>
                    <a:pt x="6270" y="36"/>
                  </a:cubicBezTo>
                  <a:cubicBezTo>
                    <a:pt x="6259" y="36"/>
                    <a:pt x="6247" y="1"/>
                    <a:pt x="6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0" name="Google Shape;23710;p32"/>
            <p:cNvSpPr/>
            <p:nvPr/>
          </p:nvSpPr>
          <p:spPr>
            <a:xfrm>
              <a:off x="983750" y="2399375"/>
              <a:ext cx="78725" cy="55550"/>
            </a:xfrm>
            <a:custGeom>
              <a:avLst/>
              <a:gdLst/>
              <a:ahLst/>
              <a:cxnLst/>
              <a:rect l="l" t="t" r="r" b="b"/>
              <a:pathLst>
                <a:path w="3149" h="2222" extrusionOk="0">
                  <a:moveTo>
                    <a:pt x="3107" y="1"/>
                  </a:moveTo>
                  <a:cubicBezTo>
                    <a:pt x="3099" y="1"/>
                    <a:pt x="3090" y="6"/>
                    <a:pt x="3084" y="19"/>
                  </a:cubicBezTo>
                  <a:cubicBezTo>
                    <a:pt x="2620" y="507"/>
                    <a:pt x="1977" y="709"/>
                    <a:pt x="1429" y="1066"/>
                  </a:cubicBezTo>
                  <a:cubicBezTo>
                    <a:pt x="893" y="1364"/>
                    <a:pt x="405" y="1769"/>
                    <a:pt x="0" y="2221"/>
                  </a:cubicBezTo>
                  <a:cubicBezTo>
                    <a:pt x="595" y="1769"/>
                    <a:pt x="1131" y="1281"/>
                    <a:pt x="1798" y="924"/>
                  </a:cubicBezTo>
                  <a:cubicBezTo>
                    <a:pt x="2274" y="674"/>
                    <a:pt x="2774" y="471"/>
                    <a:pt x="3132" y="54"/>
                  </a:cubicBezTo>
                  <a:cubicBezTo>
                    <a:pt x="3149" y="37"/>
                    <a:pt x="3128" y="1"/>
                    <a:pt x="3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1" name="Google Shape;23711;p32"/>
            <p:cNvSpPr/>
            <p:nvPr/>
          </p:nvSpPr>
          <p:spPr>
            <a:xfrm>
              <a:off x="1065300" y="2368875"/>
              <a:ext cx="32775" cy="25925"/>
            </a:xfrm>
            <a:custGeom>
              <a:avLst/>
              <a:gdLst/>
              <a:ahLst/>
              <a:cxnLst/>
              <a:rect l="l" t="t" r="r" b="b"/>
              <a:pathLst>
                <a:path w="1311" h="1037" extrusionOk="0">
                  <a:moveTo>
                    <a:pt x="1274" y="0"/>
                  </a:moveTo>
                  <a:cubicBezTo>
                    <a:pt x="786" y="179"/>
                    <a:pt x="251" y="620"/>
                    <a:pt x="0" y="1036"/>
                  </a:cubicBezTo>
                  <a:cubicBezTo>
                    <a:pt x="191" y="881"/>
                    <a:pt x="370" y="679"/>
                    <a:pt x="584" y="524"/>
                  </a:cubicBezTo>
                  <a:cubicBezTo>
                    <a:pt x="798" y="346"/>
                    <a:pt x="1060" y="227"/>
                    <a:pt x="1298" y="48"/>
                  </a:cubicBezTo>
                  <a:cubicBezTo>
                    <a:pt x="1310" y="24"/>
                    <a:pt x="1310" y="0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2" name="Google Shape;23712;p32"/>
            <p:cNvSpPr/>
            <p:nvPr/>
          </p:nvSpPr>
          <p:spPr>
            <a:xfrm>
              <a:off x="983750" y="2448675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270" y="1"/>
                  </a:moveTo>
                  <a:cubicBezTo>
                    <a:pt x="265" y="1"/>
                    <a:pt x="258" y="3"/>
                    <a:pt x="250" y="11"/>
                  </a:cubicBezTo>
                  <a:cubicBezTo>
                    <a:pt x="179" y="47"/>
                    <a:pt x="167" y="130"/>
                    <a:pt x="119" y="190"/>
                  </a:cubicBezTo>
                  <a:cubicBezTo>
                    <a:pt x="72" y="249"/>
                    <a:pt x="12" y="309"/>
                    <a:pt x="0" y="368"/>
                  </a:cubicBezTo>
                  <a:cubicBezTo>
                    <a:pt x="0" y="380"/>
                    <a:pt x="0" y="404"/>
                    <a:pt x="24" y="404"/>
                  </a:cubicBezTo>
                  <a:cubicBezTo>
                    <a:pt x="107" y="392"/>
                    <a:pt x="167" y="333"/>
                    <a:pt x="203" y="261"/>
                  </a:cubicBezTo>
                  <a:cubicBezTo>
                    <a:pt x="262" y="190"/>
                    <a:pt x="310" y="106"/>
                    <a:pt x="298" y="11"/>
                  </a:cubicBezTo>
                  <a:cubicBezTo>
                    <a:pt x="290" y="11"/>
                    <a:pt x="282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3" name="Google Shape;23713;p32"/>
            <p:cNvSpPr/>
            <p:nvPr/>
          </p:nvSpPr>
          <p:spPr>
            <a:xfrm>
              <a:off x="981950" y="2448200"/>
              <a:ext cx="13275" cy="13825"/>
            </a:xfrm>
            <a:custGeom>
              <a:avLst/>
              <a:gdLst/>
              <a:ahLst/>
              <a:cxnLst/>
              <a:rect l="l" t="t" r="r" b="b"/>
              <a:pathLst>
                <a:path w="531" h="553" extrusionOk="0">
                  <a:moveTo>
                    <a:pt x="471" y="1"/>
                  </a:moveTo>
                  <a:cubicBezTo>
                    <a:pt x="465" y="1"/>
                    <a:pt x="459" y="3"/>
                    <a:pt x="453" y="6"/>
                  </a:cubicBezTo>
                  <a:cubicBezTo>
                    <a:pt x="445" y="14"/>
                    <a:pt x="433" y="17"/>
                    <a:pt x="419" y="17"/>
                  </a:cubicBezTo>
                  <a:cubicBezTo>
                    <a:pt x="391" y="17"/>
                    <a:pt x="354" y="6"/>
                    <a:pt x="322" y="6"/>
                  </a:cubicBezTo>
                  <a:cubicBezTo>
                    <a:pt x="298" y="6"/>
                    <a:pt x="298" y="42"/>
                    <a:pt x="322" y="42"/>
                  </a:cubicBezTo>
                  <a:cubicBezTo>
                    <a:pt x="343" y="42"/>
                    <a:pt x="371" y="42"/>
                    <a:pt x="396" y="47"/>
                  </a:cubicBezTo>
                  <a:lnTo>
                    <a:pt x="396" y="47"/>
                  </a:lnTo>
                  <a:cubicBezTo>
                    <a:pt x="308" y="104"/>
                    <a:pt x="234" y="178"/>
                    <a:pt x="167" y="245"/>
                  </a:cubicBezTo>
                  <a:cubicBezTo>
                    <a:pt x="84" y="328"/>
                    <a:pt x="13" y="423"/>
                    <a:pt x="1" y="530"/>
                  </a:cubicBezTo>
                  <a:cubicBezTo>
                    <a:pt x="1" y="538"/>
                    <a:pt x="6" y="552"/>
                    <a:pt x="14" y="552"/>
                  </a:cubicBezTo>
                  <a:cubicBezTo>
                    <a:pt x="17" y="552"/>
                    <a:pt x="21" y="550"/>
                    <a:pt x="25" y="542"/>
                  </a:cubicBezTo>
                  <a:cubicBezTo>
                    <a:pt x="120" y="483"/>
                    <a:pt x="179" y="387"/>
                    <a:pt x="251" y="304"/>
                  </a:cubicBezTo>
                  <a:cubicBezTo>
                    <a:pt x="322" y="221"/>
                    <a:pt x="417" y="149"/>
                    <a:pt x="501" y="66"/>
                  </a:cubicBezTo>
                  <a:cubicBezTo>
                    <a:pt x="531" y="46"/>
                    <a:pt x="502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4" name="Google Shape;23714;p32"/>
            <p:cNvSpPr/>
            <p:nvPr/>
          </p:nvSpPr>
          <p:spPr>
            <a:xfrm>
              <a:off x="816750" y="2352975"/>
              <a:ext cx="156900" cy="167925"/>
            </a:xfrm>
            <a:custGeom>
              <a:avLst/>
              <a:gdLst/>
              <a:ahLst/>
              <a:cxnLst/>
              <a:rect l="l" t="t" r="r" b="b"/>
              <a:pathLst>
                <a:path w="6276" h="6717" extrusionOk="0">
                  <a:moveTo>
                    <a:pt x="10" y="0"/>
                  </a:moveTo>
                  <a:cubicBezTo>
                    <a:pt x="6" y="0"/>
                    <a:pt x="1" y="5"/>
                    <a:pt x="1" y="5"/>
                  </a:cubicBezTo>
                  <a:cubicBezTo>
                    <a:pt x="120" y="684"/>
                    <a:pt x="346" y="1398"/>
                    <a:pt x="620" y="2006"/>
                  </a:cubicBezTo>
                  <a:cubicBezTo>
                    <a:pt x="918" y="2672"/>
                    <a:pt x="1394" y="2911"/>
                    <a:pt x="1989" y="3315"/>
                  </a:cubicBezTo>
                  <a:cubicBezTo>
                    <a:pt x="2632" y="3732"/>
                    <a:pt x="3096" y="4375"/>
                    <a:pt x="3751" y="4756"/>
                  </a:cubicBezTo>
                  <a:cubicBezTo>
                    <a:pt x="4608" y="5280"/>
                    <a:pt x="6192" y="5327"/>
                    <a:pt x="6132" y="6661"/>
                  </a:cubicBezTo>
                  <a:cubicBezTo>
                    <a:pt x="6132" y="6698"/>
                    <a:pt x="6151" y="6717"/>
                    <a:pt x="6168" y="6717"/>
                  </a:cubicBezTo>
                  <a:cubicBezTo>
                    <a:pt x="6178" y="6717"/>
                    <a:pt x="6188" y="6710"/>
                    <a:pt x="6192" y="6697"/>
                  </a:cubicBezTo>
                  <a:cubicBezTo>
                    <a:pt x="6275" y="6185"/>
                    <a:pt x="6037" y="5768"/>
                    <a:pt x="5656" y="5458"/>
                  </a:cubicBezTo>
                  <a:cubicBezTo>
                    <a:pt x="4930" y="4887"/>
                    <a:pt x="3989" y="4816"/>
                    <a:pt x="3263" y="4173"/>
                  </a:cubicBezTo>
                  <a:cubicBezTo>
                    <a:pt x="2977" y="3923"/>
                    <a:pt x="2703" y="3637"/>
                    <a:pt x="2394" y="3399"/>
                  </a:cubicBezTo>
                  <a:cubicBezTo>
                    <a:pt x="2049" y="3137"/>
                    <a:pt x="1656" y="2970"/>
                    <a:pt x="1322" y="2684"/>
                  </a:cubicBezTo>
                  <a:cubicBezTo>
                    <a:pt x="560" y="2018"/>
                    <a:pt x="477" y="875"/>
                    <a:pt x="13" y="5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5" name="Google Shape;23715;p32"/>
            <p:cNvSpPr/>
            <p:nvPr/>
          </p:nvSpPr>
          <p:spPr>
            <a:xfrm>
              <a:off x="816475" y="2357950"/>
              <a:ext cx="156400" cy="140300"/>
            </a:xfrm>
            <a:custGeom>
              <a:avLst/>
              <a:gdLst/>
              <a:ahLst/>
              <a:cxnLst/>
              <a:rect l="l" t="t" r="r" b="b"/>
              <a:pathLst>
                <a:path w="6256" h="5612" extrusionOk="0">
                  <a:moveTo>
                    <a:pt x="5" y="1"/>
                  </a:moveTo>
                  <a:cubicBezTo>
                    <a:pt x="1" y="1"/>
                    <a:pt x="3" y="21"/>
                    <a:pt x="12" y="21"/>
                  </a:cubicBezTo>
                  <a:cubicBezTo>
                    <a:pt x="690" y="330"/>
                    <a:pt x="976" y="1045"/>
                    <a:pt x="1500" y="1533"/>
                  </a:cubicBezTo>
                  <a:cubicBezTo>
                    <a:pt x="1964" y="1985"/>
                    <a:pt x="2524" y="2283"/>
                    <a:pt x="3119" y="2485"/>
                  </a:cubicBezTo>
                  <a:cubicBezTo>
                    <a:pt x="3988" y="2783"/>
                    <a:pt x="4846" y="2950"/>
                    <a:pt x="5298" y="3843"/>
                  </a:cubicBezTo>
                  <a:cubicBezTo>
                    <a:pt x="5596" y="4438"/>
                    <a:pt x="5691" y="5093"/>
                    <a:pt x="6155" y="5605"/>
                  </a:cubicBezTo>
                  <a:cubicBezTo>
                    <a:pt x="6162" y="5609"/>
                    <a:pt x="6170" y="5611"/>
                    <a:pt x="6179" y="5611"/>
                  </a:cubicBezTo>
                  <a:cubicBezTo>
                    <a:pt x="6214" y="5611"/>
                    <a:pt x="6256" y="5576"/>
                    <a:pt x="6227" y="5557"/>
                  </a:cubicBezTo>
                  <a:cubicBezTo>
                    <a:pt x="5774" y="4914"/>
                    <a:pt x="5679" y="4116"/>
                    <a:pt x="5239" y="3485"/>
                  </a:cubicBezTo>
                  <a:cubicBezTo>
                    <a:pt x="4858" y="2962"/>
                    <a:pt x="4286" y="2747"/>
                    <a:pt x="3703" y="2545"/>
                  </a:cubicBezTo>
                  <a:cubicBezTo>
                    <a:pt x="2750" y="2235"/>
                    <a:pt x="1905" y="1890"/>
                    <a:pt x="1226" y="1104"/>
                  </a:cubicBezTo>
                  <a:cubicBezTo>
                    <a:pt x="869" y="687"/>
                    <a:pt x="619" y="80"/>
                    <a:pt x="12" y="9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6" name="Google Shape;23716;p32"/>
            <p:cNvSpPr/>
            <p:nvPr/>
          </p:nvSpPr>
          <p:spPr>
            <a:xfrm>
              <a:off x="837300" y="2387925"/>
              <a:ext cx="109450" cy="81075"/>
            </a:xfrm>
            <a:custGeom>
              <a:avLst/>
              <a:gdLst/>
              <a:ahLst/>
              <a:cxnLst/>
              <a:rect l="l" t="t" r="r" b="b"/>
              <a:pathLst>
                <a:path w="4378" h="324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36" y="620"/>
                    <a:pt x="869" y="1048"/>
                    <a:pt x="1346" y="1286"/>
                  </a:cubicBezTo>
                  <a:cubicBezTo>
                    <a:pt x="2441" y="1822"/>
                    <a:pt x="3298" y="2596"/>
                    <a:pt x="4322" y="3239"/>
                  </a:cubicBezTo>
                  <a:cubicBezTo>
                    <a:pt x="4329" y="3241"/>
                    <a:pt x="4335" y="3242"/>
                    <a:pt x="4340" y="3242"/>
                  </a:cubicBezTo>
                  <a:cubicBezTo>
                    <a:pt x="4365" y="3242"/>
                    <a:pt x="4378" y="3221"/>
                    <a:pt x="4358" y="3191"/>
                  </a:cubicBezTo>
                  <a:cubicBezTo>
                    <a:pt x="3727" y="2632"/>
                    <a:pt x="3013" y="2084"/>
                    <a:pt x="2298" y="1632"/>
                  </a:cubicBezTo>
                  <a:cubicBezTo>
                    <a:pt x="1536" y="1167"/>
                    <a:pt x="322" y="953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7" name="Google Shape;23717;p32"/>
            <p:cNvSpPr/>
            <p:nvPr/>
          </p:nvSpPr>
          <p:spPr>
            <a:xfrm>
              <a:off x="946825" y="2473050"/>
              <a:ext cx="11200" cy="12050"/>
            </a:xfrm>
            <a:custGeom>
              <a:avLst/>
              <a:gdLst/>
              <a:ahLst/>
              <a:cxnLst/>
              <a:rect l="l" t="t" r="r" b="b"/>
              <a:pathLst>
                <a:path w="448" h="482" extrusionOk="0">
                  <a:moveTo>
                    <a:pt x="1" y="1"/>
                  </a:moveTo>
                  <a:cubicBezTo>
                    <a:pt x="4" y="2"/>
                    <a:pt x="7" y="4"/>
                    <a:pt x="11" y="6"/>
                  </a:cubicBezTo>
                  <a:lnTo>
                    <a:pt x="11" y="6"/>
                  </a:lnTo>
                  <a:cubicBezTo>
                    <a:pt x="12" y="3"/>
                    <a:pt x="11" y="1"/>
                    <a:pt x="1" y="1"/>
                  </a:cubicBezTo>
                  <a:close/>
                  <a:moveTo>
                    <a:pt x="11" y="6"/>
                  </a:moveTo>
                  <a:cubicBezTo>
                    <a:pt x="9" y="11"/>
                    <a:pt x="1" y="18"/>
                    <a:pt x="1" y="24"/>
                  </a:cubicBezTo>
                  <a:lnTo>
                    <a:pt x="227" y="251"/>
                  </a:lnTo>
                  <a:cubicBezTo>
                    <a:pt x="287" y="322"/>
                    <a:pt x="334" y="417"/>
                    <a:pt x="406" y="477"/>
                  </a:cubicBezTo>
                  <a:cubicBezTo>
                    <a:pt x="409" y="480"/>
                    <a:pt x="413" y="481"/>
                    <a:pt x="418" y="481"/>
                  </a:cubicBezTo>
                  <a:cubicBezTo>
                    <a:pt x="432" y="481"/>
                    <a:pt x="447" y="468"/>
                    <a:pt x="429" y="441"/>
                  </a:cubicBezTo>
                  <a:cubicBezTo>
                    <a:pt x="418" y="358"/>
                    <a:pt x="334" y="263"/>
                    <a:pt x="263" y="203"/>
                  </a:cubicBezTo>
                  <a:cubicBezTo>
                    <a:pt x="182" y="134"/>
                    <a:pt x="112" y="65"/>
                    <a:pt x="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8" name="Google Shape;23718;p32"/>
            <p:cNvSpPr/>
            <p:nvPr/>
          </p:nvSpPr>
          <p:spPr>
            <a:xfrm>
              <a:off x="978075" y="2362900"/>
              <a:ext cx="183700" cy="153625"/>
            </a:xfrm>
            <a:custGeom>
              <a:avLst/>
              <a:gdLst/>
              <a:ahLst/>
              <a:cxnLst/>
              <a:rect l="l" t="t" r="r" b="b"/>
              <a:pathLst>
                <a:path w="7348" h="6145" extrusionOk="0">
                  <a:moveTo>
                    <a:pt x="7307" y="0"/>
                  </a:moveTo>
                  <a:cubicBezTo>
                    <a:pt x="7296" y="0"/>
                    <a:pt x="7288" y="4"/>
                    <a:pt x="7288" y="13"/>
                  </a:cubicBezTo>
                  <a:cubicBezTo>
                    <a:pt x="7121" y="1073"/>
                    <a:pt x="6264" y="1597"/>
                    <a:pt x="5418" y="2109"/>
                  </a:cubicBezTo>
                  <a:cubicBezTo>
                    <a:pt x="4775" y="2502"/>
                    <a:pt x="4275" y="2978"/>
                    <a:pt x="3728" y="3466"/>
                  </a:cubicBezTo>
                  <a:cubicBezTo>
                    <a:pt x="3025" y="4097"/>
                    <a:pt x="2251" y="4585"/>
                    <a:pt x="1418" y="5014"/>
                  </a:cubicBezTo>
                  <a:cubicBezTo>
                    <a:pt x="882" y="5300"/>
                    <a:pt x="334" y="5597"/>
                    <a:pt x="1" y="6121"/>
                  </a:cubicBezTo>
                  <a:cubicBezTo>
                    <a:pt x="1" y="6133"/>
                    <a:pt x="25" y="6145"/>
                    <a:pt x="37" y="6145"/>
                  </a:cubicBezTo>
                  <a:cubicBezTo>
                    <a:pt x="680" y="5442"/>
                    <a:pt x="1489" y="5121"/>
                    <a:pt x="2299" y="4645"/>
                  </a:cubicBezTo>
                  <a:cubicBezTo>
                    <a:pt x="3049" y="4180"/>
                    <a:pt x="3692" y="3621"/>
                    <a:pt x="4347" y="3025"/>
                  </a:cubicBezTo>
                  <a:cubicBezTo>
                    <a:pt x="5347" y="2109"/>
                    <a:pt x="7228" y="1597"/>
                    <a:pt x="7347" y="25"/>
                  </a:cubicBezTo>
                  <a:cubicBezTo>
                    <a:pt x="7347" y="10"/>
                    <a:pt x="7324" y="0"/>
                    <a:pt x="7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9" name="Google Shape;23719;p32"/>
            <p:cNvSpPr/>
            <p:nvPr/>
          </p:nvSpPr>
          <p:spPr>
            <a:xfrm>
              <a:off x="976300" y="2360875"/>
              <a:ext cx="183200" cy="154300"/>
            </a:xfrm>
            <a:custGeom>
              <a:avLst/>
              <a:gdLst/>
              <a:ahLst/>
              <a:cxnLst/>
              <a:rect l="l" t="t" r="r" b="b"/>
              <a:pathLst>
                <a:path w="7328" h="6172" extrusionOk="0">
                  <a:moveTo>
                    <a:pt x="7285" y="1"/>
                  </a:moveTo>
                  <a:cubicBezTo>
                    <a:pt x="7276" y="1"/>
                    <a:pt x="7267" y="7"/>
                    <a:pt x="7263" y="23"/>
                  </a:cubicBezTo>
                  <a:cubicBezTo>
                    <a:pt x="6882" y="809"/>
                    <a:pt x="6025" y="1023"/>
                    <a:pt x="5299" y="1392"/>
                  </a:cubicBezTo>
                  <a:cubicBezTo>
                    <a:pt x="4525" y="1797"/>
                    <a:pt x="3941" y="2464"/>
                    <a:pt x="3203" y="2892"/>
                  </a:cubicBezTo>
                  <a:cubicBezTo>
                    <a:pt x="2560" y="3261"/>
                    <a:pt x="1834" y="3476"/>
                    <a:pt x="1346" y="4035"/>
                  </a:cubicBezTo>
                  <a:cubicBezTo>
                    <a:pt x="810" y="4666"/>
                    <a:pt x="632" y="5500"/>
                    <a:pt x="36" y="6095"/>
                  </a:cubicBezTo>
                  <a:cubicBezTo>
                    <a:pt x="1" y="6130"/>
                    <a:pt x="24" y="6172"/>
                    <a:pt x="58" y="6172"/>
                  </a:cubicBezTo>
                  <a:cubicBezTo>
                    <a:pt x="70" y="6172"/>
                    <a:pt x="83" y="6167"/>
                    <a:pt x="96" y="6154"/>
                  </a:cubicBezTo>
                  <a:cubicBezTo>
                    <a:pt x="715" y="5547"/>
                    <a:pt x="882" y="4630"/>
                    <a:pt x="1477" y="4023"/>
                  </a:cubicBezTo>
                  <a:cubicBezTo>
                    <a:pt x="2096" y="3380"/>
                    <a:pt x="3072" y="3178"/>
                    <a:pt x="3763" y="2642"/>
                  </a:cubicBezTo>
                  <a:cubicBezTo>
                    <a:pt x="4537" y="2059"/>
                    <a:pt x="5239" y="1559"/>
                    <a:pt x="6120" y="1142"/>
                  </a:cubicBezTo>
                  <a:cubicBezTo>
                    <a:pt x="6644" y="880"/>
                    <a:pt x="7085" y="618"/>
                    <a:pt x="7311" y="70"/>
                  </a:cubicBezTo>
                  <a:cubicBezTo>
                    <a:pt x="7327" y="30"/>
                    <a:pt x="7305" y="1"/>
                    <a:pt x="7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0" name="Google Shape;23720;p32"/>
            <p:cNvSpPr/>
            <p:nvPr/>
          </p:nvSpPr>
          <p:spPr>
            <a:xfrm>
              <a:off x="987975" y="2454000"/>
              <a:ext cx="55625" cy="46675"/>
            </a:xfrm>
            <a:custGeom>
              <a:avLst/>
              <a:gdLst/>
              <a:ahLst/>
              <a:cxnLst/>
              <a:rect l="l" t="t" r="r" b="b"/>
              <a:pathLst>
                <a:path w="2225" h="1867" extrusionOk="0">
                  <a:moveTo>
                    <a:pt x="2201" y="1"/>
                  </a:moveTo>
                  <a:cubicBezTo>
                    <a:pt x="1808" y="1"/>
                    <a:pt x="1558" y="298"/>
                    <a:pt x="1308" y="548"/>
                  </a:cubicBezTo>
                  <a:cubicBezTo>
                    <a:pt x="867" y="989"/>
                    <a:pt x="426" y="1406"/>
                    <a:pt x="10" y="1846"/>
                  </a:cubicBezTo>
                  <a:cubicBezTo>
                    <a:pt x="1" y="1846"/>
                    <a:pt x="5" y="1866"/>
                    <a:pt x="13" y="1866"/>
                  </a:cubicBezTo>
                  <a:cubicBezTo>
                    <a:pt x="16" y="1866"/>
                    <a:pt x="19" y="1864"/>
                    <a:pt x="22" y="1858"/>
                  </a:cubicBezTo>
                  <a:cubicBezTo>
                    <a:pt x="379" y="1548"/>
                    <a:pt x="712" y="1227"/>
                    <a:pt x="1058" y="894"/>
                  </a:cubicBezTo>
                  <a:cubicBezTo>
                    <a:pt x="1391" y="548"/>
                    <a:pt x="1724" y="179"/>
                    <a:pt x="2201" y="48"/>
                  </a:cubicBezTo>
                  <a:cubicBezTo>
                    <a:pt x="2224" y="36"/>
                    <a:pt x="2224" y="1"/>
                    <a:pt x="2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1" name="Google Shape;23721;p32"/>
            <p:cNvSpPr/>
            <p:nvPr/>
          </p:nvSpPr>
          <p:spPr>
            <a:xfrm>
              <a:off x="1045950" y="2403400"/>
              <a:ext cx="81875" cy="47650"/>
            </a:xfrm>
            <a:custGeom>
              <a:avLst/>
              <a:gdLst/>
              <a:ahLst/>
              <a:cxnLst/>
              <a:rect l="l" t="t" r="r" b="b"/>
              <a:pathLst>
                <a:path w="3275" h="1906" extrusionOk="0">
                  <a:moveTo>
                    <a:pt x="3239" y="1"/>
                  </a:moveTo>
                  <a:cubicBezTo>
                    <a:pt x="2739" y="227"/>
                    <a:pt x="2322" y="489"/>
                    <a:pt x="1894" y="834"/>
                  </a:cubicBezTo>
                  <a:cubicBezTo>
                    <a:pt x="1334" y="1298"/>
                    <a:pt x="644" y="1548"/>
                    <a:pt x="1" y="1906"/>
                  </a:cubicBezTo>
                  <a:cubicBezTo>
                    <a:pt x="548" y="1667"/>
                    <a:pt x="1179" y="1441"/>
                    <a:pt x="1667" y="1108"/>
                  </a:cubicBezTo>
                  <a:cubicBezTo>
                    <a:pt x="2215" y="715"/>
                    <a:pt x="2644" y="310"/>
                    <a:pt x="3251" y="36"/>
                  </a:cubicBezTo>
                  <a:cubicBezTo>
                    <a:pt x="3275" y="12"/>
                    <a:pt x="3251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2" name="Google Shape;23722;p32"/>
            <p:cNvSpPr/>
            <p:nvPr/>
          </p:nvSpPr>
          <p:spPr>
            <a:xfrm>
              <a:off x="801875" y="2402275"/>
              <a:ext cx="169875" cy="180200"/>
            </a:xfrm>
            <a:custGeom>
              <a:avLst/>
              <a:gdLst/>
              <a:ahLst/>
              <a:cxnLst/>
              <a:rect l="l" t="t" r="r" b="b"/>
              <a:pathLst>
                <a:path w="6795" h="7208" extrusionOk="0">
                  <a:moveTo>
                    <a:pt x="20" y="0"/>
                  </a:moveTo>
                  <a:cubicBezTo>
                    <a:pt x="8" y="0"/>
                    <a:pt x="0" y="13"/>
                    <a:pt x="0" y="34"/>
                  </a:cubicBezTo>
                  <a:cubicBezTo>
                    <a:pt x="310" y="1641"/>
                    <a:pt x="1632" y="2832"/>
                    <a:pt x="2739" y="3951"/>
                  </a:cubicBezTo>
                  <a:cubicBezTo>
                    <a:pt x="3287" y="4498"/>
                    <a:pt x="3822" y="5213"/>
                    <a:pt x="4537" y="5534"/>
                  </a:cubicBezTo>
                  <a:cubicBezTo>
                    <a:pt x="4906" y="5713"/>
                    <a:pt x="5323" y="5772"/>
                    <a:pt x="5680" y="5999"/>
                  </a:cubicBezTo>
                  <a:cubicBezTo>
                    <a:pt x="6156" y="6296"/>
                    <a:pt x="6477" y="6701"/>
                    <a:pt x="6727" y="7189"/>
                  </a:cubicBezTo>
                  <a:cubicBezTo>
                    <a:pt x="6736" y="7202"/>
                    <a:pt x="6748" y="7208"/>
                    <a:pt x="6759" y="7208"/>
                  </a:cubicBezTo>
                  <a:cubicBezTo>
                    <a:pt x="6778" y="7208"/>
                    <a:pt x="6795" y="7192"/>
                    <a:pt x="6787" y="7177"/>
                  </a:cubicBezTo>
                  <a:cubicBezTo>
                    <a:pt x="6608" y="6689"/>
                    <a:pt x="6299" y="6249"/>
                    <a:pt x="5858" y="5951"/>
                  </a:cubicBezTo>
                  <a:cubicBezTo>
                    <a:pt x="5608" y="5772"/>
                    <a:pt x="5323" y="5689"/>
                    <a:pt x="5049" y="5570"/>
                  </a:cubicBezTo>
                  <a:cubicBezTo>
                    <a:pt x="4465" y="5344"/>
                    <a:pt x="4049" y="5046"/>
                    <a:pt x="3620" y="4618"/>
                  </a:cubicBezTo>
                  <a:cubicBezTo>
                    <a:pt x="2227" y="3213"/>
                    <a:pt x="727" y="1903"/>
                    <a:pt x="48" y="22"/>
                  </a:cubicBezTo>
                  <a:cubicBezTo>
                    <a:pt x="38" y="7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3" name="Google Shape;23723;p32"/>
            <p:cNvSpPr/>
            <p:nvPr/>
          </p:nvSpPr>
          <p:spPr>
            <a:xfrm>
              <a:off x="801650" y="2405075"/>
              <a:ext cx="146625" cy="126250"/>
            </a:xfrm>
            <a:custGeom>
              <a:avLst/>
              <a:gdLst/>
              <a:ahLst/>
              <a:cxnLst/>
              <a:rect l="l" t="t" r="r" b="b"/>
              <a:pathLst>
                <a:path w="5865" h="5050" extrusionOk="0">
                  <a:moveTo>
                    <a:pt x="12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1938" y="1696"/>
                    <a:pt x="4069" y="3136"/>
                    <a:pt x="5796" y="5041"/>
                  </a:cubicBezTo>
                  <a:cubicBezTo>
                    <a:pt x="5804" y="5047"/>
                    <a:pt x="5812" y="5049"/>
                    <a:pt x="5819" y="5049"/>
                  </a:cubicBezTo>
                  <a:cubicBezTo>
                    <a:pt x="5845" y="5049"/>
                    <a:pt x="5865" y="5021"/>
                    <a:pt x="5855" y="4994"/>
                  </a:cubicBezTo>
                  <a:cubicBezTo>
                    <a:pt x="5153" y="4005"/>
                    <a:pt x="4069" y="3220"/>
                    <a:pt x="3165" y="2446"/>
                  </a:cubicBezTo>
                  <a:cubicBezTo>
                    <a:pt x="2164" y="1600"/>
                    <a:pt x="1129" y="719"/>
                    <a:pt x="21" y="5"/>
                  </a:cubicBezTo>
                  <a:cubicBezTo>
                    <a:pt x="18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4" name="Google Shape;23724;p32"/>
            <p:cNvSpPr/>
            <p:nvPr/>
          </p:nvSpPr>
          <p:spPr>
            <a:xfrm>
              <a:off x="950400" y="2532825"/>
              <a:ext cx="21000" cy="38550"/>
            </a:xfrm>
            <a:custGeom>
              <a:avLst/>
              <a:gdLst/>
              <a:ahLst/>
              <a:cxnLst/>
              <a:rect l="l" t="t" r="r" b="b"/>
              <a:pathLst>
                <a:path w="840" h="1542" extrusionOk="0">
                  <a:moveTo>
                    <a:pt x="8" y="1"/>
                  </a:moveTo>
                  <a:cubicBezTo>
                    <a:pt x="5" y="1"/>
                    <a:pt x="1" y="8"/>
                    <a:pt x="1" y="15"/>
                  </a:cubicBezTo>
                  <a:cubicBezTo>
                    <a:pt x="84" y="574"/>
                    <a:pt x="394" y="1146"/>
                    <a:pt x="786" y="1539"/>
                  </a:cubicBezTo>
                  <a:cubicBezTo>
                    <a:pt x="791" y="1541"/>
                    <a:pt x="796" y="1542"/>
                    <a:pt x="800" y="1542"/>
                  </a:cubicBezTo>
                  <a:cubicBezTo>
                    <a:pt x="821" y="1542"/>
                    <a:pt x="839" y="1522"/>
                    <a:pt x="810" y="1503"/>
                  </a:cubicBezTo>
                  <a:cubicBezTo>
                    <a:pt x="429" y="1027"/>
                    <a:pt x="203" y="586"/>
                    <a:pt x="13" y="15"/>
                  </a:cubicBezTo>
                  <a:cubicBezTo>
                    <a:pt x="13" y="5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5" name="Google Shape;23725;p32"/>
            <p:cNvSpPr/>
            <p:nvPr/>
          </p:nvSpPr>
          <p:spPr>
            <a:xfrm>
              <a:off x="843900" y="2460175"/>
              <a:ext cx="101175" cy="81950"/>
            </a:xfrm>
            <a:custGeom>
              <a:avLst/>
              <a:gdLst/>
              <a:ahLst/>
              <a:cxnLst/>
              <a:rect l="l" t="t" r="r" b="b"/>
              <a:pathLst>
                <a:path w="4047" h="3278" extrusionOk="0">
                  <a:moveTo>
                    <a:pt x="29" y="1"/>
                  </a:moveTo>
                  <a:cubicBezTo>
                    <a:pt x="7" y="1"/>
                    <a:pt x="0" y="22"/>
                    <a:pt x="10" y="51"/>
                  </a:cubicBezTo>
                  <a:cubicBezTo>
                    <a:pt x="546" y="670"/>
                    <a:pt x="1248" y="1242"/>
                    <a:pt x="1939" y="1718"/>
                  </a:cubicBezTo>
                  <a:cubicBezTo>
                    <a:pt x="2213" y="1909"/>
                    <a:pt x="2534" y="2028"/>
                    <a:pt x="2832" y="2206"/>
                  </a:cubicBezTo>
                  <a:cubicBezTo>
                    <a:pt x="3272" y="2480"/>
                    <a:pt x="3642" y="2944"/>
                    <a:pt x="4046" y="3278"/>
                  </a:cubicBezTo>
                  <a:cubicBezTo>
                    <a:pt x="3761" y="2968"/>
                    <a:pt x="3487" y="2647"/>
                    <a:pt x="3153" y="2373"/>
                  </a:cubicBezTo>
                  <a:cubicBezTo>
                    <a:pt x="2844" y="2123"/>
                    <a:pt x="2475" y="1980"/>
                    <a:pt x="2141" y="1766"/>
                  </a:cubicBezTo>
                  <a:cubicBezTo>
                    <a:pt x="1403" y="1242"/>
                    <a:pt x="760" y="575"/>
                    <a:pt x="46" y="4"/>
                  </a:cubicBezTo>
                  <a:cubicBezTo>
                    <a:pt x="40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6" name="Google Shape;23726;p32"/>
            <p:cNvSpPr/>
            <p:nvPr/>
          </p:nvSpPr>
          <p:spPr>
            <a:xfrm>
              <a:off x="845325" y="245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7" name="Google Shape;23727;p32"/>
            <p:cNvSpPr/>
            <p:nvPr/>
          </p:nvSpPr>
          <p:spPr>
            <a:xfrm>
              <a:off x="829850" y="2434225"/>
              <a:ext cx="14025" cy="22175"/>
            </a:xfrm>
            <a:custGeom>
              <a:avLst/>
              <a:gdLst/>
              <a:ahLst/>
              <a:cxnLst/>
              <a:rect l="l" t="t" r="r" b="b"/>
              <a:pathLst>
                <a:path w="561" h="887" extrusionOk="0">
                  <a:moveTo>
                    <a:pt x="14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44" y="327"/>
                    <a:pt x="358" y="601"/>
                    <a:pt x="560" y="887"/>
                  </a:cubicBezTo>
                  <a:cubicBezTo>
                    <a:pt x="394" y="589"/>
                    <a:pt x="239" y="268"/>
                    <a:pt x="24" y="6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8" name="Google Shape;23728;p32"/>
            <p:cNvSpPr/>
            <p:nvPr/>
          </p:nvSpPr>
          <p:spPr>
            <a:xfrm>
              <a:off x="978450" y="2553425"/>
              <a:ext cx="20200" cy="24500"/>
            </a:xfrm>
            <a:custGeom>
              <a:avLst/>
              <a:gdLst/>
              <a:ahLst/>
              <a:cxnLst/>
              <a:rect l="l" t="t" r="r" b="b"/>
              <a:pathLst>
                <a:path w="808" h="980" extrusionOk="0">
                  <a:moveTo>
                    <a:pt x="760" y="0"/>
                  </a:moveTo>
                  <a:cubicBezTo>
                    <a:pt x="605" y="72"/>
                    <a:pt x="498" y="250"/>
                    <a:pt x="391" y="381"/>
                  </a:cubicBezTo>
                  <a:cubicBezTo>
                    <a:pt x="260" y="548"/>
                    <a:pt x="141" y="738"/>
                    <a:pt x="34" y="941"/>
                  </a:cubicBezTo>
                  <a:cubicBezTo>
                    <a:pt x="0" y="957"/>
                    <a:pt x="13" y="980"/>
                    <a:pt x="36" y="980"/>
                  </a:cubicBezTo>
                  <a:cubicBezTo>
                    <a:pt x="46" y="980"/>
                    <a:pt x="58" y="976"/>
                    <a:pt x="69" y="965"/>
                  </a:cubicBezTo>
                  <a:cubicBezTo>
                    <a:pt x="200" y="786"/>
                    <a:pt x="319" y="619"/>
                    <a:pt x="462" y="441"/>
                  </a:cubicBezTo>
                  <a:cubicBezTo>
                    <a:pt x="569" y="310"/>
                    <a:pt x="724" y="191"/>
                    <a:pt x="796" y="24"/>
                  </a:cubicBezTo>
                  <a:cubicBezTo>
                    <a:pt x="807" y="12"/>
                    <a:pt x="784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9" name="Google Shape;23729;p32"/>
            <p:cNvSpPr/>
            <p:nvPr/>
          </p:nvSpPr>
          <p:spPr>
            <a:xfrm>
              <a:off x="979125" y="2415550"/>
              <a:ext cx="196825" cy="149100"/>
            </a:xfrm>
            <a:custGeom>
              <a:avLst/>
              <a:gdLst/>
              <a:ahLst/>
              <a:cxnLst/>
              <a:rect l="l" t="t" r="r" b="b"/>
              <a:pathLst>
                <a:path w="7873" h="5964" extrusionOk="0">
                  <a:moveTo>
                    <a:pt x="7817" y="1"/>
                  </a:moveTo>
                  <a:cubicBezTo>
                    <a:pt x="7813" y="1"/>
                    <a:pt x="7809" y="1"/>
                    <a:pt x="7805" y="3"/>
                  </a:cubicBezTo>
                  <a:cubicBezTo>
                    <a:pt x="6126" y="777"/>
                    <a:pt x="4507" y="1848"/>
                    <a:pt x="2959" y="2884"/>
                  </a:cubicBezTo>
                  <a:cubicBezTo>
                    <a:pt x="2400" y="3241"/>
                    <a:pt x="1923" y="3622"/>
                    <a:pt x="1507" y="4146"/>
                  </a:cubicBezTo>
                  <a:cubicBezTo>
                    <a:pt x="1031" y="4753"/>
                    <a:pt x="638" y="5408"/>
                    <a:pt x="18" y="5920"/>
                  </a:cubicBezTo>
                  <a:cubicBezTo>
                    <a:pt x="0" y="5938"/>
                    <a:pt x="10" y="5964"/>
                    <a:pt x="32" y="5964"/>
                  </a:cubicBezTo>
                  <a:cubicBezTo>
                    <a:pt x="38" y="5964"/>
                    <a:pt x="46" y="5961"/>
                    <a:pt x="54" y="5956"/>
                  </a:cubicBezTo>
                  <a:cubicBezTo>
                    <a:pt x="530" y="5599"/>
                    <a:pt x="876" y="5146"/>
                    <a:pt x="1233" y="4670"/>
                  </a:cubicBezTo>
                  <a:cubicBezTo>
                    <a:pt x="1804" y="3872"/>
                    <a:pt x="2424" y="3336"/>
                    <a:pt x="3257" y="2824"/>
                  </a:cubicBezTo>
                  <a:cubicBezTo>
                    <a:pt x="4757" y="1872"/>
                    <a:pt x="6353" y="1050"/>
                    <a:pt x="7841" y="62"/>
                  </a:cubicBezTo>
                  <a:cubicBezTo>
                    <a:pt x="7873" y="41"/>
                    <a:pt x="7848" y="1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0" name="Google Shape;23730;p32"/>
            <p:cNvSpPr/>
            <p:nvPr/>
          </p:nvSpPr>
          <p:spPr>
            <a:xfrm>
              <a:off x="989250" y="2413525"/>
              <a:ext cx="184725" cy="145050"/>
            </a:xfrm>
            <a:custGeom>
              <a:avLst/>
              <a:gdLst/>
              <a:ahLst/>
              <a:cxnLst/>
              <a:rect l="l" t="t" r="r" b="b"/>
              <a:pathLst>
                <a:path w="7389" h="5802" extrusionOk="0">
                  <a:moveTo>
                    <a:pt x="7388" y="0"/>
                  </a:moveTo>
                  <a:lnTo>
                    <a:pt x="7388" y="0"/>
                  </a:lnTo>
                  <a:cubicBezTo>
                    <a:pt x="6722" y="1512"/>
                    <a:pt x="5829" y="2691"/>
                    <a:pt x="4376" y="3560"/>
                  </a:cubicBezTo>
                  <a:cubicBezTo>
                    <a:pt x="3781" y="3918"/>
                    <a:pt x="3150" y="4120"/>
                    <a:pt x="2519" y="4406"/>
                  </a:cubicBezTo>
                  <a:cubicBezTo>
                    <a:pt x="1661" y="4787"/>
                    <a:pt x="1030" y="5442"/>
                    <a:pt x="66" y="5680"/>
                  </a:cubicBezTo>
                  <a:cubicBezTo>
                    <a:pt x="1" y="5701"/>
                    <a:pt x="15" y="5802"/>
                    <a:pt x="72" y="5802"/>
                  </a:cubicBezTo>
                  <a:cubicBezTo>
                    <a:pt x="77" y="5802"/>
                    <a:pt x="83" y="5801"/>
                    <a:pt x="90" y="5799"/>
                  </a:cubicBezTo>
                  <a:cubicBezTo>
                    <a:pt x="1066" y="5644"/>
                    <a:pt x="1614" y="5013"/>
                    <a:pt x="2459" y="4584"/>
                  </a:cubicBezTo>
                  <a:cubicBezTo>
                    <a:pt x="3245" y="4179"/>
                    <a:pt x="4078" y="3941"/>
                    <a:pt x="4828" y="3441"/>
                  </a:cubicBezTo>
                  <a:cubicBezTo>
                    <a:pt x="6007" y="2632"/>
                    <a:pt x="7103" y="1429"/>
                    <a:pt x="7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1" name="Google Shape;23731;p32"/>
            <p:cNvSpPr/>
            <p:nvPr/>
          </p:nvSpPr>
          <p:spPr>
            <a:xfrm>
              <a:off x="982250" y="2554825"/>
              <a:ext cx="10400" cy="8750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400" y="1"/>
                  </a:moveTo>
                  <a:cubicBezTo>
                    <a:pt x="398" y="1"/>
                    <a:pt x="396" y="2"/>
                    <a:pt x="394" y="4"/>
                  </a:cubicBezTo>
                  <a:cubicBezTo>
                    <a:pt x="298" y="51"/>
                    <a:pt x="227" y="87"/>
                    <a:pt x="155" y="147"/>
                  </a:cubicBezTo>
                  <a:cubicBezTo>
                    <a:pt x="96" y="194"/>
                    <a:pt x="13" y="242"/>
                    <a:pt x="1" y="313"/>
                  </a:cubicBezTo>
                  <a:cubicBezTo>
                    <a:pt x="1" y="325"/>
                    <a:pt x="13" y="349"/>
                    <a:pt x="36" y="349"/>
                  </a:cubicBezTo>
                  <a:cubicBezTo>
                    <a:pt x="96" y="313"/>
                    <a:pt x="132" y="242"/>
                    <a:pt x="191" y="194"/>
                  </a:cubicBezTo>
                  <a:cubicBezTo>
                    <a:pt x="251" y="135"/>
                    <a:pt x="334" y="75"/>
                    <a:pt x="405" y="51"/>
                  </a:cubicBezTo>
                  <a:cubicBezTo>
                    <a:pt x="415" y="2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2" name="Google Shape;23732;p32"/>
            <p:cNvSpPr/>
            <p:nvPr/>
          </p:nvSpPr>
          <p:spPr>
            <a:xfrm>
              <a:off x="1002500" y="2453775"/>
              <a:ext cx="124875" cy="90450"/>
            </a:xfrm>
            <a:custGeom>
              <a:avLst/>
              <a:gdLst/>
              <a:ahLst/>
              <a:cxnLst/>
              <a:rect l="l" t="t" r="r" b="b"/>
              <a:pathLst>
                <a:path w="4995" h="3618" extrusionOk="0">
                  <a:moveTo>
                    <a:pt x="4963" y="0"/>
                  </a:moveTo>
                  <a:cubicBezTo>
                    <a:pt x="4956" y="0"/>
                    <a:pt x="4948" y="3"/>
                    <a:pt x="4941" y="10"/>
                  </a:cubicBezTo>
                  <a:cubicBezTo>
                    <a:pt x="4227" y="760"/>
                    <a:pt x="3298" y="1176"/>
                    <a:pt x="2465" y="1772"/>
                  </a:cubicBezTo>
                  <a:cubicBezTo>
                    <a:pt x="1643" y="2367"/>
                    <a:pt x="786" y="2939"/>
                    <a:pt x="0" y="3617"/>
                  </a:cubicBezTo>
                  <a:cubicBezTo>
                    <a:pt x="1024" y="2974"/>
                    <a:pt x="1941" y="2200"/>
                    <a:pt x="2977" y="1546"/>
                  </a:cubicBezTo>
                  <a:cubicBezTo>
                    <a:pt x="3703" y="1069"/>
                    <a:pt x="4477" y="784"/>
                    <a:pt x="4977" y="45"/>
                  </a:cubicBezTo>
                  <a:cubicBezTo>
                    <a:pt x="4994" y="20"/>
                    <a:pt x="4980" y="0"/>
                    <a:pt x="4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3" name="Google Shape;23733;p32"/>
            <p:cNvSpPr/>
            <p:nvPr/>
          </p:nvSpPr>
          <p:spPr>
            <a:xfrm>
              <a:off x="1130575" y="2443450"/>
              <a:ext cx="12550" cy="12600"/>
            </a:xfrm>
            <a:custGeom>
              <a:avLst/>
              <a:gdLst/>
              <a:ahLst/>
              <a:cxnLst/>
              <a:rect l="l" t="t" r="r" b="b"/>
              <a:pathLst>
                <a:path w="502" h="504" extrusionOk="0">
                  <a:moveTo>
                    <a:pt x="485" y="1"/>
                  </a:moveTo>
                  <a:cubicBezTo>
                    <a:pt x="481" y="1"/>
                    <a:pt x="477" y="2"/>
                    <a:pt x="473" y="6"/>
                  </a:cubicBezTo>
                  <a:cubicBezTo>
                    <a:pt x="378" y="77"/>
                    <a:pt x="307" y="161"/>
                    <a:pt x="211" y="232"/>
                  </a:cubicBezTo>
                  <a:cubicBezTo>
                    <a:pt x="140" y="304"/>
                    <a:pt x="56" y="375"/>
                    <a:pt x="9" y="470"/>
                  </a:cubicBezTo>
                  <a:cubicBezTo>
                    <a:pt x="0" y="487"/>
                    <a:pt x="10" y="504"/>
                    <a:pt x="20" y="504"/>
                  </a:cubicBezTo>
                  <a:cubicBezTo>
                    <a:pt x="25" y="504"/>
                    <a:pt x="29" y="501"/>
                    <a:pt x="33" y="494"/>
                  </a:cubicBezTo>
                  <a:cubicBezTo>
                    <a:pt x="128" y="458"/>
                    <a:pt x="199" y="351"/>
                    <a:pt x="271" y="280"/>
                  </a:cubicBezTo>
                  <a:cubicBezTo>
                    <a:pt x="354" y="196"/>
                    <a:pt x="426" y="113"/>
                    <a:pt x="485" y="18"/>
                  </a:cubicBezTo>
                  <a:cubicBezTo>
                    <a:pt x="502" y="9"/>
                    <a:pt x="495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4" name="Google Shape;23734;p32"/>
            <p:cNvSpPr/>
            <p:nvPr/>
          </p:nvSpPr>
          <p:spPr>
            <a:xfrm>
              <a:off x="810800" y="2468775"/>
              <a:ext cx="157775" cy="191525"/>
            </a:xfrm>
            <a:custGeom>
              <a:avLst/>
              <a:gdLst/>
              <a:ahLst/>
              <a:cxnLst/>
              <a:rect l="l" t="t" r="r" b="b"/>
              <a:pathLst>
                <a:path w="6311" h="7661" extrusionOk="0">
                  <a:moveTo>
                    <a:pt x="39" y="0"/>
                  </a:moveTo>
                  <a:cubicBezTo>
                    <a:pt x="19" y="0"/>
                    <a:pt x="1" y="13"/>
                    <a:pt x="1" y="41"/>
                  </a:cubicBezTo>
                  <a:cubicBezTo>
                    <a:pt x="1" y="731"/>
                    <a:pt x="227" y="1374"/>
                    <a:pt x="655" y="1946"/>
                  </a:cubicBezTo>
                  <a:cubicBezTo>
                    <a:pt x="1001" y="2386"/>
                    <a:pt x="1310" y="2731"/>
                    <a:pt x="1548" y="3255"/>
                  </a:cubicBezTo>
                  <a:cubicBezTo>
                    <a:pt x="1668" y="3517"/>
                    <a:pt x="1787" y="3732"/>
                    <a:pt x="1977" y="3946"/>
                  </a:cubicBezTo>
                  <a:cubicBezTo>
                    <a:pt x="2560" y="4589"/>
                    <a:pt x="3406" y="5006"/>
                    <a:pt x="4073" y="5553"/>
                  </a:cubicBezTo>
                  <a:cubicBezTo>
                    <a:pt x="4846" y="6196"/>
                    <a:pt x="5549" y="6911"/>
                    <a:pt x="6216" y="7661"/>
                  </a:cubicBezTo>
                  <a:cubicBezTo>
                    <a:pt x="6251" y="7661"/>
                    <a:pt x="6311" y="7601"/>
                    <a:pt x="6275" y="7565"/>
                  </a:cubicBezTo>
                  <a:cubicBezTo>
                    <a:pt x="5287" y="6327"/>
                    <a:pt x="4073" y="5339"/>
                    <a:pt x="2787" y="4422"/>
                  </a:cubicBezTo>
                  <a:cubicBezTo>
                    <a:pt x="2382" y="4148"/>
                    <a:pt x="1989" y="3827"/>
                    <a:pt x="1739" y="3398"/>
                  </a:cubicBezTo>
                  <a:cubicBezTo>
                    <a:pt x="1596" y="3112"/>
                    <a:pt x="1513" y="2839"/>
                    <a:pt x="1334" y="2577"/>
                  </a:cubicBezTo>
                  <a:cubicBezTo>
                    <a:pt x="1120" y="2255"/>
                    <a:pt x="798" y="2005"/>
                    <a:pt x="584" y="1672"/>
                  </a:cubicBezTo>
                  <a:cubicBezTo>
                    <a:pt x="251" y="1172"/>
                    <a:pt x="120" y="636"/>
                    <a:pt x="84" y="41"/>
                  </a:cubicBezTo>
                  <a:cubicBezTo>
                    <a:pt x="84" y="16"/>
                    <a:pt x="6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5" name="Google Shape;23735;p32"/>
            <p:cNvSpPr/>
            <p:nvPr/>
          </p:nvSpPr>
          <p:spPr>
            <a:xfrm>
              <a:off x="810900" y="2468750"/>
              <a:ext cx="137300" cy="144675"/>
            </a:xfrm>
            <a:custGeom>
              <a:avLst/>
              <a:gdLst/>
              <a:ahLst/>
              <a:cxnLst/>
              <a:rect l="l" t="t" r="r" b="b"/>
              <a:pathLst>
                <a:path w="5492" h="5787" extrusionOk="0">
                  <a:moveTo>
                    <a:pt x="6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482"/>
                    <a:pt x="1294" y="875"/>
                    <a:pt x="1854" y="1411"/>
                  </a:cubicBezTo>
                  <a:cubicBezTo>
                    <a:pt x="2342" y="1851"/>
                    <a:pt x="2664" y="2423"/>
                    <a:pt x="3080" y="2923"/>
                  </a:cubicBezTo>
                  <a:cubicBezTo>
                    <a:pt x="3342" y="3268"/>
                    <a:pt x="3676" y="3494"/>
                    <a:pt x="3997" y="3756"/>
                  </a:cubicBezTo>
                  <a:cubicBezTo>
                    <a:pt x="4747" y="4340"/>
                    <a:pt x="5128" y="4887"/>
                    <a:pt x="5438" y="5769"/>
                  </a:cubicBezTo>
                  <a:cubicBezTo>
                    <a:pt x="5444" y="5780"/>
                    <a:pt x="5459" y="5786"/>
                    <a:pt x="5471" y="5786"/>
                  </a:cubicBezTo>
                  <a:cubicBezTo>
                    <a:pt x="5482" y="5786"/>
                    <a:pt x="5491" y="5780"/>
                    <a:pt x="5485" y="5769"/>
                  </a:cubicBezTo>
                  <a:cubicBezTo>
                    <a:pt x="5354" y="4328"/>
                    <a:pt x="4069" y="3923"/>
                    <a:pt x="3235" y="2959"/>
                  </a:cubicBezTo>
                  <a:cubicBezTo>
                    <a:pt x="2747" y="2375"/>
                    <a:pt x="2402" y="1744"/>
                    <a:pt x="1830" y="1244"/>
                  </a:cubicBezTo>
                  <a:cubicBezTo>
                    <a:pt x="1271" y="768"/>
                    <a:pt x="651" y="351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6" name="Google Shape;23736;p32"/>
            <p:cNvSpPr/>
            <p:nvPr/>
          </p:nvSpPr>
          <p:spPr>
            <a:xfrm>
              <a:off x="946100" y="2607375"/>
              <a:ext cx="25375" cy="50675"/>
            </a:xfrm>
            <a:custGeom>
              <a:avLst/>
              <a:gdLst/>
              <a:ahLst/>
              <a:cxnLst/>
              <a:rect l="l" t="t" r="r" b="b"/>
              <a:pathLst>
                <a:path w="1015" h="2027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lnTo>
                    <a:pt x="6" y="9"/>
                  </a:lnTo>
                  <a:cubicBezTo>
                    <a:pt x="113" y="724"/>
                    <a:pt x="435" y="1521"/>
                    <a:pt x="958" y="2021"/>
                  </a:cubicBezTo>
                  <a:cubicBezTo>
                    <a:pt x="962" y="2025"/>
                    <a:pt x="967" y="2026"/>
                    <a:pt x="974" y="2026"/>
                  </a:cubicBezTo>
                  <a:cubicBezTo>
                    <a:pt x="992" y="2026"/>
                    <a:pt x="1015" y="2015"/>
                    <a:pt x="1006" y="1998"/>
                  </a:cubicBezTo>
                  <a:cubicBezTo>
                    <a:pt x="566" y="1355"/>
                    <a:pt x="232" y="759"/>
                    <a:pt x="6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7" name="Google Shape;23737;p32"/>
            <p:cNvSpPr/>
            <p:nvPr/>
          </p:nvSpPr>
          <p:spPr>
            <a:xfrm>
              <a:off x="828675" y="2494475"/>
              <a:ext cx="75925" cy="80100"/>
            </a:xfrm>
            <a:custGeom>
              <a:avLst/>
              <a:gdLst/>
              <a:ahLst/>
              <a:cxnLst/>
              <a:rect l="l" t="t" r="r" b="b"/>
              <a:pathLst>
                <a:path w="3037" h="3204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34"/>
                    <a:pt x="500" y="620"/>
                    <a:pt x="774" y="918"/>
                  </a:cubicBezTo>
                  <a:cubicBezTo>
                    <a:pt x="1119" y="1299"/>
                    <a:pt x="1369" y="1703"/>
                    <a:pt x="1631" y="2132"/>
                  </a:cubicBezTo>
                  <a:cubicBezTo>
                    <a:pt x="1929" y="2608"/>
                    <a:pt x="2405" y="3096"/>
                    <a:pt x="2977" y="3204"/>
                  </a:cubicBezTo>
                  <a:cubicBezTo>
                    <a:pt x="3000" y="3204"/>
                    <a:pt x="3036" y="3180"/>
                    <a:pt x="3000" y="3144"/>
                  </a:cubicBezTo>
                  <a:cubicBezTo>
                    <a:pt x="2715" y="2942"/>
                    <a:pt x="2393" y="2787"/>
                    <a:pt x="2143" y="2537"/>
                  </a:cubicBezTo>
                  <a:cubicBezTo>
                    <a:pt x="1857" y="2263"/>
                    <a:pt x="1679" y="1918"/>
                    <a:pt x="1464" y="1608"/>
                  </a:cubicBezTo>
                  <a:cubicBezTo>
                    <a:pt x="1083" y="1037"/>
                    <a:pt x="548" y="45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8" name="Google Shape;23738;p32"/>
            <p:cNvSpPr/>
            <p:nvPr/>
          </p:nvSpPr>
          <p:spPr>
            <a:xfrm>
              <a:off x="909125" y="2580075"/>
              <a:ext cx="35800" cy="44225"/>
            </a:xfrm>
            <a:custGeom>
              <a:avLst/>
              <a:gdLst/>
              <a:ahLst/>
              <a:cxnLst/>
              <a:rect l="l" t="t" r="r" b="b"/>
              <a:pathLst>
                <a:path w="1432" h="1769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378" y="625"/>
                    <a:pt x="913" y="1196"/>
                    <a:pt x="1366" y="1756"/>
                  </a:cubicBezTo>
                  <a:cubicBezTo>
                    <a:pt x="1372" y="1765"/>
                    <a:pt x="1380" y="1769"/>
                    <a:pt x="1387" y="1769"/>
                  </a:cubicBezTo>
                  <a:cubicBezTo>
                    <a:pt x="1409" y="1769"/>
                    <a:pt x="1431" y="1738"/>
                    <a:pt x="1414" y="1720"/>
                  </a:cubicBezTo>
                  <a:cubicBezTo>
                    <a:pt x="973" y="1149"/>
                    <a:pt x="544" y="494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9" name="Google Shape;23739;p32"/>
            <p:cNvSpPr/>
            <p:nvPr/>
          </p:nvSpPr>
          <p:spPr>
            <a:xfrm>
              <a:off x="978075" y="2465800"/>
              <a:ext cx="236575" cy="188850"/>
            </a:xfrm>
            <a:custGeom>
              <a:avLst/>
              <a:gdLst/>
              <a:ahLst/>
              <a:cxnLst/>
              <a:rect l="l" t="t" r="r" b="b"/>
              <a:pathLst>
                <a:path w="9463" h="7554" extrusionOk="0">
                  <a:moveTo>
                    <a:pt x="9403" y="1"/>
                  </a:moveTo>
                  <a:cubicBezTo>
                    <a:pt x="9397" y="1"/>
                    <a:pt x="9390" y="2"/>
                    <a:pt x="9383" y="5"/>
                  </a:cubicBezTo>
                  <a:cubicBezTo>
                    <a:pt x="7395" y="612"/>
                    <a:pt x="5645" y="1707"/>
                    <a:pt x="4180" y="3160"/>
                  </a:cubicBezTo>
                  <a:cubicBezTo>
                    <a:pt x="3787" y="3577"/>
                    <a:pt x="3370" y="3982"/>
                    <a:pt x="2894" y="4303"/>
                  </a:cubicBezTo>
                  <a:cubicBezTo>
                    <a:pt x="2525" y="4553"/>
                    <a:pt x="2096" y="4755"/>
                    <a:pt x="1751" y="5017"/>
                  </a:cubicBezTo>
                  <a:cubicBezTo>
                    <a:pt x="1489" y="5196"/>
                    <a:pt x="1275" y="5410"/>
                    <a:pt x="1108" y="5660"/>
                  </a:cubicBezTo>
                  <a:cubicBezTo>
                    <a:pt x="703" y="6303"/>
                    <a:pt x="739" y="7041"/>
                    <a:pt x="13" y="7506"/>
                  </a:cubicBezTo>
                  <a:cubicBezTo>
                    <a:pt x="1" y="7518"/>
                    <a:pt x="25" y="7553"/>
                    <a:pt x="37" y="7553"/>
                  </a:cubicBezTo>
                  <a:cubicBezTo>
                    <a:pt x="894" y="7149"/>
                    <a:pt x="834" y="6029"/>
                    <a:pt x="1477" y="5410"/>
                  </a:cubicBezTo>
                  <a:cubicBezTo>
                    <a:pt x="2156" y="4720"/>
                    <a:pt x="3144" y="4398"/>
                    <a:pt x="3859" y="3708"/>
                  </a:cubicBezTo>
                  <a:cubicBezTo>
                    <a:pt x="4680" y="2934"/>
                    <a:pt x="5406" y="2136"/>
                    <a:pt x="6395" y="1541"/>
                  </a:cubicBezTo>
                  <a:cubicBezTo>
                    <a:pt x="7359" y="957"/>
                    <a:pt x="8431" y="600"/>
                    <a:pt x="9431" y="100"/>
                  </a:cubicBezTo>
                  <a:cubicBezTo>
                    <a:pt x="9462" y="69"/>
                    <a:pt x="9448" y="1"/>
                    <a:pt x="9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0" name="Google Shape;23740;p32"/>
            <p:cNvSpPr/>
            <p:nvPr/>
          </p:nvSpPr>
          <p:spPr>
            <a:xfrm>
              <a:off x="1001900" y="2468475"/>
              <a:ext cx="211350" cy="183975"/>
            </a:xfrm>
            <a:custGeom>
              <a:avLst/>
              <a:gdLst/>
              <a:ahLst/>
              <a:cxnLst/>
              <a:rect l="l" t="t" r="r" b="b"/>
              <a:pathLst>
                <a:path w="8454" h="7359" extrusionOk="0">
                  <a:moveTo>
                    <a:pt x="8431" y="0"/>
                  </a:moveTo>
                  <a:cubicBezTo>
                    <a:pt x="8426" y="0"/>
                    <a:pt x="8422" y="2"/>
                    <a:pt x="8418" y="5"/>
                  </a:cubicBezTo>
                  <a:cubicBezTo>
                    <a:pt x="7894" y="481"/>
                    <a:pt x="7680" y="1148"/>
                    <a:pt x="7418" y="1755"/>
                  </a:cubicBezTo>
                  <a:cubicBezTo>
                    <a:pt x="6894" y="2946"/>
                    <a:pt x="6013" y="3541"/>
                    <a:pt x="4965" y="4232"/>
                  </a:cubicBezTo>
                  <a:cubicBezTo>
                    <a:pt x="4275" y="4672"/>
                    <a:pt x="3560" y="5053"/>
                    <a:pt x="3096" y="5732"/>
                  </a:cubicBezTo>
                  <a:cubicBezTo>
                    <a:pt x="2392" y="6742"/>
                    <a:pt x="1450" y="7212"/>
                    <a:pt x="259" y="7212"/>
                  </a:cubicBezTo>
                  <a:cubicBezTo>
                    <a:pt x="201" y="7212"/>
                    <a:pt x="143" y="7210"/>
                    <a:pt x="84" y="7208"/>
                  </a:cubicBezTo>
                  <a:cubicBezTo>
                    <a:pt x="24" y="7208"/>
                    <a:pt x="0" y="7292"/>
                    <a:pt x="60" y="7315"/>
                  </a:cubicBezTo>
                  <a:cubicBezTo>
                    <a:pt x="221" y="7344"/>
                    <a:pt x="382" y="7358"/>
                    <a:pt x="542" y="7358"/>
                  </a:cubicBezTo>
                  <a:cubicBezTo>
                    <a:pt x="1178" y="7358"/>
                    <a:pt x="1799" y="7141"/>
                    <a:pt x="2322" y="6780"/>
                  </a:cubicBezTo>
                  <a:cubicBezTo>
                    <a:pt x="2667" y="6530"/>
                    <a:pt x="2917" y="6232"/>
                    <a:pt x="3156" y="5911"/>
                  </a:cubicBezTo>
                  <a:cubicBezTo>
                    <a:pt x="3608" y="5291"/>
                    <a:pt x="4156" y="4922"/>
                    <a:pt x="4787" y="4517"/>
                  </a:cubicBezTo>
                  <a:cubicBezTo>
                    <a:pt x="5561" y="3994"/>
                    <a:pt x="6489" y="3482"/>
                    <a:pt x="7049" y="2696"/>
                  </a:cubicBezTo>
                  <a:cubicBezTo>
                    <a:pt x="7620" y="1850"/>
                    <a:pt x="7799" y="838"/>
                    <a:pt x="8454" y="17"/>
                  </a:cubicBezTo>
                  <a:cubicBezTo>
                    <a:pt x="8454" y="9"/>
                    <a:pt x="8442" y="0"/>
                    <a:pt x="8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1" name="Google Shape;23741;p32"/>
            <p:cNvSpPr/>
            <p:nvPr/>
          </p:nvSpPr>
          <p:spPr>
            <a:xfrm>
              <a:off x="979575" y="2648975"/>
              <a:ext cx="26225" cy="12375"/>
            </a:xfrm>
            <a:custGeom>
              <a:avLst/>
              <a:gdLst/>
              <a:ahLst/>
              <a:cxnLst/>
              <a:rect l="l" t="t" r="r" b="b"/>
              <a:pathLst>
                <a:path w="1049" h="495" extrusionOk="0">
                  <a:moveTo>
                    <a:pt x="1013" y="0"/>
                  </a:moveTo>
                  <a:cubicBezTo>
                    <a:pt x="751" y="36"/>
                    <a:pt x="0" y="48"/>
                    <a:pt x="36" y="476"/>
                  </a:cubicBezTo>
                  <a:cubicBezTo>
                    <a:pt x="36" y="488"/>
                    <a:pt x="42" y="494"/>
                    <a:pt x="51" y="494"/>
                  </a:cubicBezTo>
                  <a:cubicBezTo>
                    <a:pt x="60" y="494"/>
                    <a:pt x="72" y="488"/>
                    <a:pt x="84" y="476"/>
                  </a:cubicBezTo>
                  <a:cubicBezTo>
                    <a:pt x="203" y="84"/>
                    <a:pt x="703" y="119"/>
                    <a:pt x="1036" y="36"/>
                  </a:cubicBezTo>
                  <a:cubicBezTo>
                    <a:pt x="1048" y="36"/>
                    <a:pt x="1048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2" name="Google Shape;23742;p32"/>
            <p:cNvSpPr/>
            <p:nvPr/>
          </p:nvSpPr>
          <p:spPr>
            <a:xfrm>
              <a:off x="977800" y="2654500"/>
              <a:ext cx="6175" cy="16450"/>
            </a:xfrm>
            <a:custGeom>
              <a:avLst/>
              <a:gdLst/>
              <a:ahLst/>
              <a:cxnLst/>
              <a:rect l="l" t="t" r="r" b="b"/>
              <a:pathLst>
                <a:path w="247" h="658" extrusionOk="0">
                  <a:moveTo>
                    <a:pt x="216" y="0"/>
                  </a:moveTo>
                  <a:cubicBezTo>
                    <a:pt x="208" y="0"/>
                    <a:pt x="198" y="1"/>
                    <a:pt x="191" y="5"/>
                  </a:cubicBezTo>
                  <a:cubicBezTo>
                    <a:pt x="95" y="172"/>
                    <a:pt x="0" y="446"/>
                    <a:pt x="60" y="648"/>
                  </a:cubicBezTo>
                  <a:cubicBezTo>
                    <a:pt x="60" y="654"/>
                    <a:pt x="66" y="657"/>
                    <a:pt x="71" y="657"/>
                  </a:cubicBezTo>
                  <a:cubicBezTo>
                    <a:pt x="77" y="657"/>
                    <a:pt x="83" y="654"/>
                    <a:pt x="83" y="648"/>
                  </a:cubicBezTo>
                  <a:cubicBezTo>
                    <a:pt x="119" y="541"/>
                    <a:pt x="107" y="434"/>
                    <a:pt x="131" y="315"/>
                  </a:cubicBezTo>
                  <a:cubicBezTo>
                    <a:pt x="167" y="208"/>
                    <a:pt x="191" y="113"/>
                    <a:pt x="238" y="5"/>
                  </a:cubicBezTo>
                  <a:cubicBezTo>
                    <a:pt x="246" y="5"/>
                    <a:pt x="233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3" name="Google Shape;23743;p32"/>
            <p:cNvSpPr/>
            <p:nvPr/>
          </p:nvSpPr>
          <p:spPr>
            <a:xfrm>
              <a:off x="976000" y="2657700"/>
              <a:ext cx="6275" cy="24875"/>
            </a:xfrm>
            <a:custGeom>
              <a:avLst/>
              <a:gdLst/>
              <a:ahLst/>
              <a:cxnLst/>
              <a:rect l="l" t="t" r="r" b="b"/>
              <a:pathLst>
                <a:path w="251" h="995" extrusionOk="0">
                  <a:moveTo>
                    <a:pt x="243" y="1"/>
                  </a:moveTo>
                  <a:cubicBezTo>
                    <a:pt x="241" y="1"/>
                    <a:pt x="239" y="3"/>
                    <a:pt x="239" y="8"/>
                  </a:cubicBezTo>
                  <a:cubicBezTo>
                    <a:pt x="143" y="318"/>
                    <a:pt x="24" y="639"/>
                    <a:pt x="1" y="961"/>
                  </a:cubicBezTo>
                  <a:cubicBezTo>
                    <a:pt x="1" y="982"/>
                    <a:pt x="17" y="994"/>
                    <a:pt x="32" y="994"/>
                  </a:cubicBezTo>
                  <a:cubicBezTo>
                    <a:pt x="44" y="994"/>
                    <a:pt x="55" y="988"/>
                    <a:pt x="60" y="973"/>
                  </a:cubicBezTo>
                  <a:cubicBezTo>
                    <a:pt x="179" y="663"/>
                    <a:pt x="203" y="342"/>
                    <a:pt x="251" y="20"/>
                  </a:cubicBezTo>
                  <a:cubicBezTo>
                    <a:pt x="251" y="6"/>
                    <a:pt x="247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4" name="Google Shape;23744;p32"/>
            <p:cNvSpPr/>
            <p:nvPr/>
          </p:nvSpPr>
          <p:spPr>
            <a:xfrm>
              <a:off x="975100" y="2657450"/>
              <a:ext cx="5400" cy="19725"/>
            </a:xfrm>
            <a:custGeom>
              <a:avLst/>
              <a:gdLst/>
              <a:ahLst/>
              <a:cxnLst/>
              <a:rect l="l" t="t" r="r" b="b"/>
              <a:pathLst>
                <a:path w="216" h="789" extrusionOk="0">
                  <a:moveTo>
                    <a:pt x="165" y="1"/>
                  </a:moveTo>
                  <a:cubicBezTo>
                    <a:pt x="153" y="1"/>
                    <a:pt x="144" y="6"/>
                    <a:pt x="144" y="18"/>
                  </a:cubicBezTo>
                  <a:cubicBezTo>
                    <a:pt x="120" y="173"/>
                    <a:pt x="108" y="304"/>
                    <a:pt x="84" y="435"/>
                  </a:cubicBezTo>
                  <a:cubicBezTo>
                    <a:pt x="49" y="542"/>
                    <a:pt x="1" y="649"/>
                    <a:pt x="1" y="768"/>
                  </a:cubicBezTo>
                  <a:cubicBezTo>
                    <a:pt x="1" y="782"/>
                    <a:pt x="13" y="788"/>
                    <a:pt x="26" y="788"/>
                  </a:cubicBezTo>
                  <a:cubicBezTo>
                    <a:pt x="35" y="788"/>
                    <a:pt x="44" y="785"/>
                    <a:pt x="49" y="780"/>
                  </a:cubicBezTo>
                  <a:cubicBezTo>
                    <a:pt x="203" y="590"/>
                    <a:pt x="215" y="245"/>
                    <a:pt x="203" y="18"/>
                  </a:cubicBezTo>
                  <a:cubicBezTo>
                    <a:pt x="191" y="6"/>
                    <a:pt x="176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5" name="Google Shape;23745;p32"/>
            <p:cNvSpPr/>
            <p:nvPr/>
          </p:nvSpPr>
          <p:spPr>
            <a:xfrm>
              <a:off x="976250" y="2648000"/>
              <a:ext cx="31925" cy="23250"/>
            </a:xfrm>
            <a:custGeom>
              <a:avLst/>
              <a:gdLst/>
              <a:ahLst/>
              <a:cxnLst/>
              <a:rect l="l" t="t" r="r" b="b"/>
              <a:pathLst>
                <a:path w="1277" h="930" extrusionOk="0">
                  <a:moveTo>
                    <a:pt x="1072" y="0"/>
                  </a:moveTo>
                  <a:cubicBezTo>
                    <a:pt x="638" y="0"/>
                    <a:pt x="0" y="528"/>
                    <a:pt x="62" y="920"/>
                  </a:cubicBezTo>
                  <a:cubicBezTo>
                    <a:pt x="62" y="926"/>
                    <a:pt x="65" y="929"/>
                    <a:pt x="68" y="929"/>
                  </a:cubicBezTo>
                  <a:cubicBezTo>
                    <a:pt x="71" y="929"/>
                    <a:pt x="74" y="926"/>
                    <a:pt x="74" y="920"/>
                  </a:cubicBezTo>
                  <a:cubicBezTo>
                    <a:pt x="157" y="849"/>
                    <a:pt x="193" y="742"/>
                    <a:pt x="253" y="646"/>
                  </a:cubicBezTo>
                  <a:cubicBezTo>
                    <a:pt x="336" y="527"/>
                    <a:pt x="431" y="432"/>
                    <a:pt x="550" y="349"/>
                  </a:cubicBezTo>
                  <a:cubicBezTo>
                    <a:pt x="669" y="265"/>
                    <a:pt x="788" y="206"/>
                    <a:pt x="943" y="170"/>
                  </a:cubicBezTo>
                  <a:cubicBezTo>
                    <a:pt x="1038" y="146"/>
                    <a:pt x="1169" y="158"/>
                    <a:pt x="1253" y="99"/>
                  </a:cubicBezTo>
                  <a:cubicBezTo>
                    <a:pt x="1276" y="87"/>
                    <a:pt x="1276" y="51"/>
                    <a:pt x="1253" y="39"/>
                  </a:cubicBezTo>
                  <a:cubicBezTo>
                    <a:pt x="1199" y="12"/>
                    <a:pt x="1138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6" name="Google Shape;23746;p32"/>
            <p:cNvSpPr/>
            <p:nvPr/>
          </p:nvSpPr>
          <p:spPr>
            <a:xfrm>
              <a:off x="1001000" y="2539950"/>
              <a:ext cx="123800" cy="99525"/>
            </a:xfrm>
            <a:custGeom>
              <a:avLst/>
              <a:gdLst/>
              <a:ahLst/>
              <a:cxnLst/>
              <a:rect l="l" t="t" r="r" b="b"/>
              <a:pathLst>
                <a:path w="4952" h="3981" extrusionOk="0">
                  <a:moveTo>
                    <a:pt x="4915" y="0"/>
                  </a:moveTo>
                  <a:cubicBezTo>
                    <a:pt x="4912" y="0"/>
                    <a:pt x="4908" y="1"/>
                    <a:pt x="4906" y="4"/>
                  </a:cubicBezTo>
                  <a:cubicBezTo>
                    <a:pt x="4192" y="670"/>
                    <a:pt x="3311" y="1075"/>
                    <a:pt x="2584" y="1694"/>
                  </a:cubicBezTo>
                  <a:cubicBezTo>
                    <a:pt x="1691" y="2456"/>
                    <a:pt x="977" y="3290"/>
                    <a:pt x="1" y="3980"/>
                  </a:cubicBezTo>
                  <a:cubicBezTo>
                    <a:pt x="989" y="3385"/>
                    <a:pt x="1668" y="2575"/>
                    <a:pt x="2525" y="1837"/>
                  </a:cubicBezTo>
                  <a:cubicBezTo>
                    <a:pt x="3287" y="1182"/>
                    <a:pt x="4311" y="837"/>
                    <a:pt x="4942" y="27"/>
                  </a:cubicBezTo>
                  <a:cubicBezTo>
                    <a:pt x="4951" y="18"/>
                    <a:pt x="4930" y="0"/>
                    <a:pt x="4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7" name="Google Shape;23747;p32"/>
            <p:cNvSpPr/>
            <p:nvPr/>
          </p:nvSpPr>
          <p:spPr>
            <a:xfrm>
              <a:off x="895050" y="2655375"/>
              <a:ext cx="74475" cy="56175"/>
            </a:xfrm>
            <a:custGeom>
              <a:avLst/>
              <a:gdLst/>
              <a:ahLst/>
              <a:cxnLst/>
              <a:rect l="l" t="t" r="r" b="b"/>
              <a:pathLst>
                <a:path w="2979" h="2247" extrusionOk="0">
                  <a:moveTo>
                    <a:pt x="68" y="1"/>
                  </a:moveTo>
                  <a:cubicBezTo>
                    <a:pt x="37" y="1"/>
                    <a:pt x="1" y="42"/>
                    <a:pt x="36" y="78"/>
                  </a:cubicBezTo>
                  <a:cubicBezTo>
                    <a:pt x="345" y="506"/>
                    <a:pt x="881" y="530"/>
                    <a:pt x="1334" y="744"/>
                  </a:cubicBezTo>
                  <a:cubicBezTo>
                    <a:pt x="2036" y="1066"/>
                    <a:pt x="2453" y="1685"/>
                    <a:pt x="2953" y="2233"/>
                  </a:cubicBezTo>
                  <a:cubicBezTo>
                    <a:pt x="2953" y="2243"/>
                    <a:pt x="2959" y="2246"/>
                    <a:pt x="2965" y="2246"/>
                  </a:cubicBezTo>
                  <a:cubicBezTo>
                    <a:pt x="2972" y="2246"/>
                    <a:pt x="2979" y="2239"/>
                    <a:pt x="2965" y="2233"/>
                  </a:cubicBezTo>
                  <a:cubicBezTo>
                    <a:pt x="2667" y="1768"/>
                    <a:pt x="2286" y="1304"/>
                    <a:pt x="1834" y="971"/>
                  </a:cubicBezTo>
                  <a:cubicBezTo>
                    <a:pt x="1322" y="566"/>
                    <a:pt x="500" y="530"/>
                    <a:pt x="95" y="18"/>
                  </a:cubicBezTo>
                  <a:cubicBezTo>
                    <a:pt x="89" y="6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8" name="Google Shape;23748;p32"/>
            <p:cNvSpPr/>
            <p:nvPr/>
          </p:nvSpPr>
          <p:spPr>
            <a:xfrm>
              <a:off x="757300" y="2542300"/>
              <a:ext cx="134425" cy="112550"/>
            </a:xfrm>
            <a:custGeom>
              <a:avLst/>
              <a:gdLst/>
              <a:ahLst/>
              <a:cxnLst/>
              <a:rect l="l" t="t" r="r" b="b"/>
              <a:pathLst>
                <a:path w="5377" h="4502" extrusionOk="0">
                  <a:moveTo>
                    <a:pt x="38" y="0"/>
                  </a:moveTo>
                  <a:cubicBezTo>
                    <a:pt x="18" y="0"/>
                    <a:pt x="0" y="14"/>
                    <a:pt x="9" y="40"/>
                  </a:cubicBezTo>
                  <a:cubicBezTo>
                    <a:pt x="379" y="600"/>
                    <a:pt x="652" y="1231"/>
                    <a:pt x="1033" y="1767"/>
                  </a:cubicBezTo>
                  <a:cubicBezTo>
                    <a:pt x="1319" y="2172"/>
                    <a:pt x="1748" y="2386"/>
                    <a:pt x="2176" y="2612"/>
                  </a:cubicBezTo>
                  <a:cubicBezTo>
                    <a:pt x="2736" y="2910"/>
                    <a:pt x="3176" y="3279"/>
                    <a:pt x="3688" y="3636"/>
                  </a:cubicBezTo>
                  <a:cubicBezTo>
                    <a:pt x="4189" y="3993"/>
                    <a:pt x="4820" y="4112"/>
                    <a:pt x="5320" y="4493"/>
                  </a:cubicBezTo>
                  <a:cubicBezTo>
                    <a:pt x="5328" y="4499"/>
                    <a:pt x="5336" y="4501"/>
                    <a:pt x="5342" y="4501"/>
                  </a:cubicBezTo>
                  <a:cubicBezTo>
                    <a:pt x="5364" y="4501"/>
                    <a:pt x="5376" y="4476"/>
                    <a:pt x="5367" y="4458"/>
                  </a:cubicBezTo>
                  <a:cubicBezTo>
                    <a:pt x="4998" y="4089"/>
                    <a:pt x="4510" y="3981"/>
                    <a:pt x="4046" y="3743"/>
                  </a:cubicBezTo>
                  <a:cubicBezTo>
                    <a:pt x="3534" y="3469"/>
                    <a:pt x="3153" y="3017"/>
                    <a:pt x="2641" y="2731"/>
                  </a:cubicBezTo>
                  <a:cubicBezTo>
                    <a:pt x="2045" y="2386"/>
                    <a:pt x="1402" y="2160"/>
                    <a:pt x="1033" y="1529"/>
                  </a:cubicBezTo>
                  <a:cubicBezTo>
                    <a:pt x="724" y="993"/>
                    <a:pt x="498" y="469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9" name="Google Shape;23749;p32"/>
            <p:cNvSpPr/>
            <p:nvPr/>
          </p:nvSpPr>
          <p:spPr>
            <a:xfrm>
              <a:off x="759000" y="2543000"/>
              <a:ext cx="162975" cy="115275"/>
            </a:xfrm>
            <a:custGeom>
              <a:avLst/>
              <a:gdLst/>
              <a:ahLst/>
              <a:cxnLst/>
              <a:rect l="l" t="t" r="r" b="b"/>
              <a:pathLst>
                <a:path w="6519" h="4611" extrusionOk="0">
                  <a:moveTo>
                    <a:pt x="1" y="1"/>
                  </a:moveTo>
                  <a:lnTo>
                    <a:pt x="1" y="1"/>
                  </a:lnTo>
                  <a:cubicBezTo>
                    <a:pt x="1263" y="501"/>
                    <a:pt x="2394" y="1167"/>
                    <a:pt x="3513" y="1953"/>
                  </a:cubicBezTo>
                  <a:cubicBezTo>
                    <a:pt x="4049" y="2322"/>
                    <a:pt x="4573" y="2691"/>
                    <a:pt x="5097" y="3096"/>
                  </a:cubicBezTo>
                  <a:cubicBezTo>
                    <a:pt x="5668" y="3525"/>
                    <a:pt x="6049" y="4037"/>
                    <a:pt x="6454" y="4596"/>
                  </a:cubicBezTo>
                  <a:cubicBezTo>
                    <a:pt x="6464" y="4607"/>
                    <a:pt x="6474" y="4611"/>
                    <a:pt x="6483" y="4611"/>
                  </a:cubicBezTo>
                  <a:cubicBezTo>
                    <a:pt x="6505" y="4611"/>
                    <a:pt x="6519" y="4583"/>
                    <a:pt x="6502" y="4549"/>
                  </a:cubicBezTo>
                  <a:cubicBezTo>
                    <a:pt x="5906" y="3346"/>
                    <a:pt x="4740" y="2679"/>
                    <a:pt x="3668" y="1929"/>
                  </a:cubicBezTo>
                  <a:cubicBezTo>
                    <a:pt x="2549" y="1144"/>
                    <a:pt x="1358" y="3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0" name="Google Shape;23750;p32"/>
            <p:cNvSpPr/>
            <p:nvPr/>
          </p:nvSpPr>
          <p:spPr>
            <a:xfrm>
              <a:off x="925225" y="2660125"/>
              <a:ext cx="45750" cy="42525"/>
            </a:xfrm>
            <a:custGeom>
              <a:avLst/>
              <a:gdLst/>
              <a:ahLst/>
              <a:cxnLst/>
              <a:rect l="l" t="t" r="r" b="b"/>
              <a:pathLst>
                <a:path w="1830" h="1701" extrusionOk="0">
                  <a:moveTo>
                    <a:pt x="24" y="0"/>
                  </a:moveTo>
                  <a:cubicBezTo>
                    <a:pt x="12" y="0"/>
                    <a:pt x="0" y="15"/>
                    <a:pt x="8" y="30"/>
                  </a:cubicBezTo>
                  <a:cubicBezTo>
                    <a:pt x="293" y="816"/>
                    <a:pt x="1317" y="959"/>
                    <a:pt x="1722" y="1674"/>
                  </a:cubicBezTo>
                  <a:cubicBezTo>
                    <a:pt x="1730" y="1692"/>
                    <a:pt x="1744" y="1700"/>
                    <a:pt x="1760" y="1700"/>
                  </a:cubicBezTo>
                  <a:cubicBezTo>
                    <a:pt x="1793" y="1700"/>
                    <a:pt x="1830" y="1663"/>
                    <a:pt x="1805" y="1614"/>
                  </a:cubicBezTo>
                  <a:cubicBezTo>
                    <a:pt x="1424" y="876"/>
                    <a:pt x="472" y="733"/>
                    <a:pt x="43" y="19"/>
                  </a:cubicBezTo>
                  <a:cubicBezTo>
                    <a:pt x="39" y="5"/>
                    <a:pt x="31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1" name="Google Shape;23751;p32"/>
            <p:cNvSpPr/>
            <p:nvPr/>
          </p:nvSpPr>
          <p:spPr>
            <a:xfrm>
              <a:off x="786250" y="2565800"/>
              <a:ext cx="75475" cy="52825"/>
            </a:xfrm>
            <a:custGeom>
              <a:avLst/>
              <a:gdLst/>
              <a:ahLst/>
              <a:cxnLst/>
              <a:rect l="l" t="t" r="r" b="b"/>
              <a:pathLst>
                <a:path w="3019" h="2113" extrusionOk="0">
                  <a:moveTo>
                    <a:pt x="2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494" y="624"/>
                    <a:pt x="1126" y="779"/>
                    <a:pt x="1745" y="1184"/>
                  </a:cubicBezTo>
                  <a:cubicBezTo>
                    <a:pt x="2173" y="1470"/>
                    <a:pt x="2435" y="2089"/>
                    <a:pt x="2995" y="2113"/>
                  </a:cubicBezTo>
                  <a:cubicBezTo>
                    <a:pt x="3019" y="2113"/>
                    <a:pt x="3019" y="2065"/>
                    <a:pt x="3007" y="2065"/>
                  </a:cubicBezTo>
                  <a:cubicBezTo>
                    <a:pt x="2459" y="1875"/>
                    <a:pt x="2185" y="1351"/>
                    <a:pt x="1697" y="1065"/>
                  </a:cubicBezTo>
                  <a:cubicBezTo>
                    <a:pt x="1090" y="720"/>
                    <a:pt x="554" y="505"/>
                    <a:pt x="30" y="5"/>
                  </a:cubicBezTo>
                  <a:cubicBezTo>
                    <a:pt x="30" y="2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2" name="Google Shape;23752;p32"/>
            <p:cNvSpPr/>
            <p:nvPr/>
          </p:nvSpPr>
          <p:spPr>
            <a:xfrm>
              <a:off x="865875" y="2621875"/>
              <a:ext cx="31875" cy="25625"/>
            </a:xfrm>
            <a:custGeom>
              <a:avLst/>
              <a:gdLst/>
              <a:ahLst/>
              <a:cxnLst/>
              <a:rect l="l" t="t" r="r" b="b"/>
              <a:pathLst>
                <a:path w="1275" h="10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298" y="429"/>
                    <a:pt x="786" y="846"/>
                    <a:pt x="1250" y="1025"/>
                  </a:cubicBezTo>
                  <a:cubicBezTo>
                    <a:pt x="1262" y="1025"/>
                    <a:pt x="1274" y="1013"/>
                    <a:pt x="1262" y="1001"/>
                  </a:cubicBezTo>
                  <a:cubicBezTo>
                    <a:pt x="1060" y="846"/>
                    <a:pt x="834" y="727"/>
                    <a:pt x="643" y="560"/>
                  </a:cubicBezTo>
                  <a:cubicBezTo>
                    <a:pt x="417" y="382"/>
                    <a:pt x="227" y="19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3" name="Google Shape;23753;p32"/>
            <p:cNvSpPr/>
            <p:nvPr/>
          </p:nvSpPr>
          <p:spPr>
            <a:xfrm>
              <a:off x="975150" y="2646250"/>
              <a:ext cx="125500" cy="110475"/>
            </a:xfrm>
            <a:custGeom>
              <a:avLst/>
              <a:gdLst/>
              <a:ahLst/>
              <a:cxnLst/>
              <a:rect l="l" t="t" r="r" b="b"/>
              <a:pathLst>
                <a:path w="5020" h="4419" extrusionOk="0">
                  <a:moveTo>
                    <a:pt x="4983" y="0"/>
                  </a:moveTo>
                  <a:cubicBezTo>
                    <a:pt x="4981" y="0"/>
                    <a:pt x="4978" y="1"/>
                    <a:pt x="4976" y="2"/>
                  </a:cubicBezTo>
                  <a:cubicBezTo>
                    <a:pt x="3785" y="169"/>
                    <a:pt x="3190" y="966"/>
                    <a:pt x="2368" y="1717"/>
                  </a:cubicBezTo>
                  <a:cubicBezTo>
                    <a:pt x="1999" y="2062"/>
                    <a:pt x="1571" y="2276"/>
                    <a:pt x="1273" y="2693"/>
                  </a:cubicBezTo>
                  <a:cubicBezTo>
                    <a:pt x="856" y="3276"/>
                    <a:pt x="642" y="3919"/>
                    <a:pt x="47" y="4372"/>
                  </a:cubicBezTo>
                  <a:cubicBezTo>
                    <a:pt x="0" y="4381"/>
                    <a:pt x="11" y="4419"/>
                    <a:pt x="35" y="4419"/>
                  </a:cubicBezTo>
                  <a:cubicBezTo>
                    <a:pt x="42" y="4419"/>
                    <a:pt x="50" y="4415"/>
                    <a:pt x="58" y="4407"/>
                  </a:cubicBezTo>
                  <a:cubicBezTo>
                    <a:pt x="951" y="3919"/>
                    <a:pt x="1190" y="2740"/>
                    <a:pt x="2011" y="2121"/>
                  </a:cubicBezTo>
                  <a:cubicBezTo>
                    <a:pt x="2428" y="1788"/>
                    <a:pt x="2725" y="1419"/>
                    <a:pt x="3118" y="1062"/>
                  </a:cubicBezTo>
                  <a:cubicBezTo>
                    <a:pt x="3666" y="538"/>
                    <a:pt x="4285" y="288"/>
                    <a:pt x="4988" y="50"/>
                  </a:cubicBezTo>
                  <a:cubicBezTo>
                    <a:pt x="5019" y="39"/>
                    <a:pt x="5004" y="0"/>
                    <a:pt x="4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4" name="Google Shape;23754;p32"/>
            <p:cNvSpPr/>
            <p:nvPr/>
          </p:nvSpPr>
          <p:spPr>
            <a:xfrm>
              <a:off x="978425" y="2647475"/>
              <a:ext cx="119650" cy="112275"/>
            </a:xfrm>
            <a:custGeom>
              <a:avLst/>
              <a:gdLst/>
              <a:ahLst/>
              <a:cxnLst/>
              <a:rect l="l" t="t" r="r" b="b"/>
              <a:pathLst>
                <a:path w="4786" h="4491" extrusionOk="0">
                  <a:moveTo>
                    <a:pt x="4773" y="1"/>
                  </a:moveTo>
                  <a:cubicBezTo>
                    <a:pt x="4476" y="513"/>
                    <a:pt x="4333" y="1167"/>
                    <a:pt x="4011" y="1644"/>
                  </a:cubicBezTo>
                  <a:cubicBezTo>
                    <a:pt x="3702" y="2084"/>
                    <a:pt x="2964" y="2334"/>
                    <a:pt x="2583" y="2775"/>
                  </a:cubicBezTo>
                  <a:cubicBezTo>
                    <a:pt x="2059" y="3370"/>
                    <a:pt x="1582" y="3846"/>
                    <a:pt x="797" y="4061"/>
                  </a:cubicBezTo>
                  <a:cubicBezTo>
                    <a:pt x="487" y="4156"/>
                    <a:pt x="249" y="4156"/>
                    <a:pt x="35" y="4406"/>
                  </a:cubicBezTo>
                  <a:cubicBezTo>
                    <a:pt x="1" y="4448"/>
                    <a:pt x="45" y="4490"/>
                    <a:pt x="90" y="4490"/>
                  </a:cubicBezTo>
                  <a:cubicBezTo>
                    <a:pt x="109" y="4490"/>
                    <a:pt x="128" y="4483"/>
                    <a:pt x="142" y="4465"/>
                  </a:cubicBezTo>
                  <a:cubicBezTo>
                    <a:pt x="404" y="4120"/>
                    <a:pt x="1356" y="3989"/>
                    <a:pt x="1749" y="3727"/>
                  </a:cubicBezTo>
                  <a:cubicBezTo>
                    <a:pt x="2249" y="3370"/>
                    <a:pt x="2511" y="2834"/>
                    <a:pt x="2987" y="2441"/>
                  </a:cubicBezTo>
                  <a:cubicBezTo>
                    <a:pt x="3356" y="2144"/>
                    <a:pt x="3821" y="2072"/>
                    <a:pt x="4083" y="1668"/>
                  </a:cubicBezTo>
                  <a:cubicBezTo>
                    <a:pt x="4392" y="1191"/>
                    <a:pt x="4559" y="525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5" name="Google Shape;23755;p32"/>
            <p:cNvSpPr/>
            <p:nvPr/>
          </p:nvSpPr>
          <p:spPr>
            <a:xfrm>
              <a:off x="975800" y="2754225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369" y="0"/>
                  </a:moveTo>
                  <a:cubicBezTo>
                    <a:pt x="218" y="0"/>
                    <a:pt x="74" y="159"/>
                    <a:pt x="9" y="279"/>
                  </a:cubicBezTo>
                  <a:cubicBezTo>
                    <a:pt x="0" y="296"/>
                    <a:pt x="16" y="313"/>
                    <a:pt x="34" y="313"/>
                  </a:cubicBezTo>
                  <a:cubicBezTo>
                    <a:pt x="41" y="313"/>
                    <a:pt x="49" y="310"/>
                    <a:pt x="56" y="303"/>
                  </a:cubicBezTo>
                  <a:cubicBezTo>
                    <a:pt x="92" y="231"/>
                    <a:pt x="140" y="172"/>
                    <a:pt x="211" y="124"/>
                  </a:cubicBezTo>
                  <a:cubicBezTo>
                    <a:pt x="271" y="76"/>
                    <a:pt x="354" y="65"/>
                    <a:pt x="413" y="17"/>
                  </a:cubicBezTo>
                  <a:cubicBezTo>
                    <a:pt x="413" y="17"/>
                    <a:pt x="425" y="5"/>
                    <a:pt x="413" y="5"/>
                  </a:cubicBezTo>
                  <a:cubicBezTo>
                    <a:pt x="399" y="2"/>
                    <a:pt x="38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6" name="Google Shape;23756;p32"/>
            <p:cNvSpPr/>
            <p:nvPr/>
          </p:nvSpPr>
          <p:spPr>
            <a:xfrm>
              <a:off x="991275" y="2677550"/>
              <a:ext cx="86550" cy="71000"/>
            </a:xfrm>
            <a:custGeom>
              <a:avLst/>
              <a:gdLst/>
              <a:ahLst/>
              <a:cxnLst/>
              <a:rect l="l" t="t" r="r" b="b"/>
              <a:pathLst>
                <a:path w="3462" h="2840" extrusionOk="0">
                  <a:moveTo>
                    <a:pt x="3402" y="0"/>
                  </a:moveTo>
                  <a:cubicBezTo>
                    <a:pt x="2747" y="179"/>
                    <a:pt x="2295" y="596"/>
                    <a:pt x="1878" y="1107"/>
                  </a:cubicBezTo>
                  <a:cubicBezTo>
                    <a:pt x="1521" y="1536"/>
                    <a:pt x="1235" y="1905"/>
                    <a:pt x="771" y="2227"/>
                  </a:cubicBezTo>
                  <a:cubicBezTo>
                    <a:pt x="485" y="2417"/>
                    <a:pt x="235" y="2584"/>
                    <a:pt x="9" y="2834"/>
                  </a:cubicBezTo>
                  <a:cubicBezTo>
                    <a:pt x="509" y="2322"/>
                    <a:pt x="1140" y="2072"/>
                    <a:pt x="1604" y="1536"/>
                  </a:cubicBezTo>
                  <a:cubicBezTo>
                    <a:pt x="2176" y="893"/>
                    <a:pt x="2652" y="405"/>
                    <a:pt x="3438" y="60"/>
                  </a:cubicBezTo>
                  <a:cubicBezTo>
                    <a:pt x="3462" y="48"/>
                    <a:pt x="3450" y="0"/>
                    <a:pt x="3402" y="0"/>
                  </a:cubicBezTo>
                  <a:close/>
                  <a:moveTo>
                    <a:pt x="9" y="2834"/>
                  </a:moveTo>
                  <a:cubicBezTo>
                    <a:pt x="1" y="2834"/>
                    <a:pt x="3" y="2839"/>
                    <a:pt x="6" y="2839"/>
                  </a:cubicBezTo>
                  <a:cubicBezTo>
                    <a:pt x="7" y="2839"/>
                    <a:pt x="9" y="2838"/>
                    <a:pt x="9" y="2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7" name="Google Shape;23757;p32"/>
            <p:cNvSpPr/>
            <p:nvPr/>
          </p:nvSpPr>
          <p:spPr>
            <a:xfrm>
              <a:off x="817050" y="2639025"/>
              <a:ext cx="146475" cy="131100"/>
            </a:xfrm>
            <a:custGeom>
              <a:avLst/>
              <a:gdLst/>
              <a:ahLst/>
              <a:cxnLst/>
              <a:rect l="l" t="t" r="r" b="b"/>
              <a:pathLst>
                <a:path w="5859" h="5244" extrusionOk="0">
                  <a:moveTo>
                    <a:pt x="5856" y="4881"/>
                  </a:moveTo>
                  <a:cubicBezTo>
                    <a:pt x="5853" y="4881"/>
                    <a:pt x="5847" y="4887"/>
                    <a:pt x="5847" y="4899"/>
                  </a:cubicBezTo>
                  <a:cubicBezTo>
                    <a:pt x="5859" y="4887"/>
                    <a:pt x="5859" y="4881"/>
                    <a:pt x="5856" y="4881"/>
                  </a:cubicBezTo>
                  <a:close/>
                  <a:moveTo>
                    <a:pt x="20" y="1"/>
                  </a:moveTo>
                  <a:cubicBezTo>
                    <a:pt x="7" y="1"/>
                    <a:pt x="1" y="12"/>
                    <a:pt x="1" y="29"/>
                  </a:cubicBezTo>
                  <a:cubicBezTo>
                    <a:pt x="132" y="505"/>
                    <a:pt x="358" y="982"/>
                    <a:pt x="703" y="1351"/>
                  </a:cubicBezTo>
                  <a:cubicBezTo>
                    <a:pt x="1167" y="1875"/>
                    <a:pt x="1846" y="2065"/>
                    <a:pt x="2334" y="2601"/>
                  </a:cubicBezTo>
                  <a:cubicBezTo>
                    <a:pt x="2775" y="3065"/>
                    <a:pt x="3168" y="3399"/>
                    <a:pt x="3739" y="3684"/>
                  </a:cubicBezTo>
                  <a:cubicBezTo>
                    <a:pt x="4525" y="4089"/>
                    <a:pt x="5335" y="4387"/>
                    <a:pt x="5775" y="5220"/>
                  </a:cubicBezTo>
                  <a:cubicBezTo>
                    <a:pt x="5779" y="5237"/>
                    <a:pt x="5790" y="5244"/>
                    <a:pt x="5802" y="5244"/>
                  </a:cubicBezTo>
                  <a:cubicBezTo>
                    <a:pt x="5822" y="5244"/>
                    <a:pt x="5847" y="5224"/>
                    <a:pt x="5847" y="5208"/>
                  </a:cubicBezTo>
                  <a:cubicBezTo>
                    <a:pt x="5835" y="5065"/>
                    <a:pt x="5847" y="4982"/>
                    <a:pt x="5847" y="4899"/>
                  </a:cubicBezTo>
                  <a:lnTo>
                    <a:pt x="5847" y="4899"/>
                  </a:lnTo>
                  <a:cubicBezTo>
                    <a:pt x="5838" y="4922"/>
                    <a:pt x="5824" y="4932"/>
                    <a:pt x="5806" y="4932"/>
                  </a:cubicBezTo>
                  <a:cubicBezTo>
                    <a:pt x="5709" y="4932"/>
                    <a:pt x="5504" y="4616"/>
                    <a:pt x="5454" y="4565"/>
                  </a:cubicBezTo>
                  <a:cubicBezTo>
                    <a:pt x="5287" y="4399"/>
                    <a:pt x="5097" y="4256"/>
                    <a:pt x="4894" y="4137"/>
                  </a:cubicBezTo>
                  <a:cubicBezTo>
                    <a:pt x="4263" y="3720"/>
                    <a:pt x="3501" y="3506"/>
                    <a:pt x="2918" y="3018"/>
                  </a:cubicBezTo>
                  <a:cubicBezTo>
                    <a:pt x="2441" y="2613"/>
                    <a:pt x="2120" y="2113"/>
                    <a:pt x="1560" y="1815"/>
                  </a:cubicBezTo>
                  <a:cubicBezTo>
                    <a:pt x="727" y="1351"/>
                    <a:pt x="477" y="791"/>
                    <a:pt x="36" y="5"/>
                  </a:cubicBezTo>
                  <a:cubicBezTo>
                    <a:pt x="30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8" name="Google Shape;23758;p32"/>
            <p:cNvSpPr/>
            <p:nvPr/>
          </p:nvSpPr>
          <p:spPr>
            <a:xfrm>
              <a:off x="818350" y="2641150"/>
              <a:ext cx="125425" cy="91650"/>
            </a:xfrm>
            <a:custGeom>
              <a:avLst/>
              <a:gdLst/>
              <a:ahLst/>
              <a:cxnLst/>
              <a:rect l="l" t="t" r="r" b="b"/>
              <a:pathLst>
                <a:path w="5017" h="3666" extrusionOk="0">
                  <a:moveTo>
                    <a:pt x="14" y="0"/>
                  </a:moveTo>
                  <a:cubicBezTo>
                    <a:pt x="5" y="0"/>
                    <a:pt x="1" y="18"/>
                    <a:pt x="20" y="27"/>
                  </a:cubicBezTo>
                  <a:cubicBezTo>
                    <a:pt x="996" y="528"/>
                    <a:pt x="2104" y="778"/>
                    <a:pt x="3056" y="1301"/>
                  </a:cubicBezTo>
                  <a:cubicBezTo>
                    <a:pt x="3628" y="1611"/>
                    <a:pt x="3687" y="2040"/>
                    <a:pt x="4009" y="2492"/>
                  </a:cubicBezTo>
                  <a:cubicBezTo>
                    <a:pt x="4306" y="2909"/>
                    <a:pt x="4711" y="3171"/>
                    <a:pt x="4961" y="3647"/>
                  </a:cubicBezTo>
                  <a:cubicBezTo>
                    <a:pt x="4970" y="3660"/>
                    <a:pt x="4980" y="3665"/>
                    <a:pt x="4989" y="3665"/>
                  </a:cubicBezTo>
                  <a:cubicBezTo>
                    <a:pt x="5005" y="3665"/>
                    <a:pt x="5016" y="3650"/>
                    <a:pt x="5009" y="3635"/>
                  </a:cubicBezTo>
                  <a:cubicBezTo>
                    <a:pt x="4890" y="3206"/>
                    <a:pt x="4580" y="2980"/>
                    <a:pt x="4283" y="2647"/>
                  </a:cubicBezTo>
                  <a:cubicBezTo>
                    <a:pt x="3937" y="2278"/>
                    <a:pt x="3854" y="1754"/>
                    <a:pt x="3461" y="1432"/>
                  </a:cubicBezTo>
                  <a:cubicBezTo>
                    <a:pt x="3104" y="1111"/>
                    <a:pt x="2616" y="1016"/>
                    <a:pt x="2187" y="861"/>
                  </a:cubicBezTo>
                  <a:cubicBezTo>
                    <a:pt x="1449" y="611"/>
                    <a:pt x="734" y="313"/>
                    <a:pt x="20" y="4"/>
                  </a:cubicBezTo>
                  <a:cubicBezTo>
                    <a:pt x="18" y="1"/>
                    <a:pt x="16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9" name="Google Shape;23759;p32"/>
            <p:cNvSpPr/>
            <p:nvPr/>
          </p:nvSpPr>
          <p:spPr>
            <a:xfrm>
              <a:off x="942975" y="2731150"/>
              <a:ext cx="30025" cy="37850"/>
            </a:xfrm>
            <a:custGeom>
              <a:avLst/>
              <a:gdLst/>
              <a:ahLst/>
              <a:cxnLst/>
              <a:rect l="l" t="t" r="r" b="b"/>
              <a:pathLst>
                <a:path w="1201" h="15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262" y="535"/>
                    <a:pt x="667" y="1166"/>
                    <a:pt x="1155" y="1511"/>
                  </a:cubicBezTo>
                  <a:cubicBezTo>
                    <a:pt x="1160" y="1513"/>
                    <a:pt x="1164" y="1514"/>
                    <a:pt x="1168" y="1514"/>
                  </a:cubicBezTo>
                  <a:cubicBezTo>
                    <a:pt x="1193" y="1514"/>
                    <a:pt x="1201" y="1486"/>
                    <a:pt x="1191" y="1476"/>
                  </a:cubicBezTo>
                  <a:cubicBezTo>
                    <a:pt x="1012" y="1238"/>
                    <a:pt x="774" y="1047"/>
                    <a:pt x="595" y="821"/>
                  </a:cubicBezTo>
                  <a:cubicBezTo>
                    <a:pt x="381" y="571"/>
                    <a:pt x="191" y="297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0" name="Google Shape;23760;p32"/>
            <p:cNvSpPr/>
            <p:nvPr/>
          </p:nvSpPr>
          <p:spPr>
            <a:xfrm>
              <a:off x="950400" y="2756425"/>
              <a:ext cx="17300" cy="19625"/>
            </a:xfrm>
            <a:custGeom>
              <a:avLst/>
              <a:gdLst/>
              <a:ahLst/>
              <a:cxnLst/>
              <a:rect l="l" t="t" r="r" b="b"/>
              <a:pathLst>
                <a:path w="692" h="785" extrusionOk="0">
                  <a:moveTo>
                    <a:pt x="36" y="0"/>
                  </a:moveTo>
                  <a:cubicBezTo>
                    <a:pt x="24" y="0"/>
                    <a:pt x="1" y="36"/>
                    <a:pt x="24" y="48"/>
                  </a:cubicBezTo>
                  <a:cubicBezTo>
                    <a:pt x="155" y="143"/>
                    <a:pt x="298" y="262"/>
                    <a:pt x="394" y="393"/>
                  </a:cubicBezTo>
                  <a:cubicBezTo>
                    <a:pt x="453" y="453"/>
                    <a:pt x="501" y="524"/>
                    <a:pt x="548" y="596"/>
                  </a:cubicBezTo>
                  <a:cubicBezTo>
                    <a:pt x="572" y="655"/>
                    <a:pt x="608" y="727"/>
                    <a:pt x="656" y="774"/>
                  </a:cubicBezTo>
                  <a:cubicBezTo>
                    <a:pt x="659" y="782"/>
                    <a:pt x="664" y="784"/>
                    <a:pt x="669" y="784"/>
                  </a:cubicBezTo>
                  <a:cubicBezTo>
                    <a:pt x="680" y="784"/>
                    <a:pt x="691" y="771"/>
                    <a:pt x="691" y="762"/>
                  </a:cubicBezTo>
                  <a:cubicBezTo>
                    <a:pt x="691" y="619"/>
                    <a:pt x="560" y="453"/>
                    <a:pt x="477" y="346"/>
                  </a:cubicBezTo>
                  <a:cubicBezTo>
                    <a:pt x="358" y="203"/>
                    <a:pt x="203" y="9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1" name="Google Shape;23761;p32"/>
            <p:cNvSpPr/>
            <p:nvPr/>
          </p:nvSpPr>
          <p:spPr>
            <a:xfrm>
              <a:off x="952225" y="2752200"/>
              <a:ext cx="16575" cy="20975"/>
            </a:xfrm>
            <a:custGeom>
              <a:avLst/>
              <a:gdLst/>
              <a:ahLst/>
              <a:cxnLst/>
              <a:rect l="l" t="t" r="r" b="b"/>
              <a:pathLst>
                <a:path w="663" h="839" extrusionOk="0">
                  <a:moveTo>
                    <a:pt x="45" y="0"/>
                  </a:moveTo>
                  <a:cubicBezTo>
                    <a:pt x="17" y="0"/>
                    <a:pt x="1" y="30"/>
                    <a:pt x="11" y="50"/>
                  </a:cubicBezTo>
                  <a:cubicBezTo>
                    <a:pt x="106" y="205"/>
                    <a:pt x="190" y="336"/>
                    <a:pt x="297" y="467"/>
                  </a:cubicBezTo>
                  <a:cubicBezTo>
                    <a:pt x="380" y="586"/>
                    <a:pt x="463" y="729"/>
                    <a:pt x="583" y="824"/>
                  </a:cubicBezTo>
                  <a:cubicBezTo>
                    <a:pt x="592" y="834"/>
                    <a:pt x="603" y="838"/>
                    <a:pt x="613" y="838"/>
                  </a:cubicBezTo>
                  <a:cubicBezTo>
                    <a:pt x="640" y="838"/>
                    <a:pt x="663" y="808"/>
                    <a:pt x="654" y="765"/>
                  </a:cubicBezTo>
                  <a:cubicBezTo>
                    <a:pt x="594" y="634"/>
                    <a:pt x="475" y="515"/>
                    <a:pt x="380" y="396"/>
                  </a:cubicBezTo>
                  <a:cubicBezTo>
                    <a:pt x="285" y="265"/>
                    <a:pt x="178" y="134"/>
                    <a:pt x="59" y="3"/>
                  </a:cubicBez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2" name="Google Shape;23762;p32"/>
            <p:cNvSpPr/>
            <p:nvPr/>
          </p:nvSpPr>
          <p:spPr>
            <a:xfrm>
              <a:off x="957250" y="2757600"/>
              <a:ext cx="11925" cy="12050"/>
            </a:xfrm>
            <a:custGeom>
              <a:avLst/>
              <a:gdLst/>
              <a:ahLst/>
              <a:cxnLst/>
              <a:rect l="l" t="t" r="r" b="b"/>
              <a:pathLst>
                <a:path w="477" h="482" extrusionOk="0">
                  <a:moveTo>
                    <a:pt x="48" y="1"/>
                  </a:moveTo>
                  <a:cubicBezTo>
                    <a:pt x="36" y="1"/>
                    <a:pt x="1" y="25"/>
                    <a:pt x="24" y="49"/>
                  </a:cubicBezTo>
                  <a:cubicBezTo>
                    <a:pt x="96" y="120"/>
                    <a:pt x="179" y="180"/>
                    <a:pt x="239" y="275"/>
                  </a:cubicBezTo>
                  <a:cubicBezTo>
                    <a:pt x="274" y="299"/>
                    <a:pt x="298" y="346"/>
                    <a:pt x="334" y="370"/>
                  </a:cubicBezTo>
                  <a:cubicBezTo>
                    <a:pt x="358" y="418"/>
                    <a:pt x="393" y="465"/>
                    <a:pt x="441" y="477"/>
                  </a:cubicBezTo>
                  <a:cubicBezTo>
                    <a:pt x="444" y="480"/>
                    <a:pt x="448" y="482"/>
                    <a:pt x="452" y="482"/>
                  </a:cubicBezTo>
                  <a:cubicBezTo>
                    <a:pt x="464" y="482"/>
                    <a:pt x="477" y="471"/>
                    <a:pt x="477" y="453"/>
                  </a:cubicBezTo>
                  <a:cubicBezTo>
                    <a:pt x="477" y="358"/>
                    <a:pt x="382" y="275"/>
                    <a:pt x="322" y="215"/>
                  </a:cubicBezTo>
                  <a:cubicBezTo>
                    <a:pt x="239" y="132"/>
                    <a:pt x="155" y="49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3" name="Google Shape;23763;p32"/>
            <p:cNvSpPr/>
            <p:nvPr/>
          </p:nvSpPr>
          <p:spPr>
            <a:xfrm>
              <a:off x="870775" y="2676525"/>
              <a:ext cx="68050" cy="61175"/>
            </a:xfrm>
            <a:custGeom>
              <a:avLst/>
              <a:gdLst/>
              <a:ahLst/>
              <a:cxnLst/>
              <a:rect l="l" t="t" r="r" b="b"/>
              <a:pathLst>
                <a:path w="2722" h="2447" extrusionOk="0">
                  <a:moveTo>
                    <a:pt x="25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61" y="506"/>
                    <a:pt x="638" y="756"/>
                    <a:pt x="1054" y="970"/>
                  </a:cubicBezTo>
                  <a:cubicBezTo>
                    <a:pt x="1400" y="1148"/>
                    <a:pt x="1733" y="1327"/>
                    <a:pt x="2019" y="1613"/>
                  </a:cubicBezTo>
                  <a:cubicBezTo>
                    <a:pt x="2269" y="1875"/>
                    <a:pt x="2471" y="2184"/>
                    <a:pt x="2721" y="2446"/>
                  </a:cubicBezTo>
                  <a:cubicBezTo>
                    <a:pt x="2447" y="2030"/>
                    <a:pt x="2138" y="1577"/>
                    <a:pt x="1733" y="1279"/>
                  </a:cubicBezTo>
                  <a:cubicBezTo>
                    <a:pt x="1126" y="839"/>
                    <a:pt x="531" y="637"/>
                    <a:pt x="54" y="17"/>
                  </a:cubicBezTo>
                  <a:cubicBezTo>
                    <a:pt x="49" y="7"/>
                    <a:pt x="36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4" name="Google Shape;23764;p32"/>
            <p:cNvSpPr/>
            <p:nvPr/>
          </p:nvSpPr>
          <p:spPr>
            <a:xfrm>
              <a:off x="842350" y="2659675"/>
              <a:ext cx="24725" cy="14925"/>
            </a:xfrm>
            <a:custGeom>
              <a:avLst/>
              <a:gdLst/>
              <a:ahLst/>
              <a:cxnLst/>
              <a:rect l="l" t="t" r="r" b="b"/>
              <a:pathLst>
                <a:path w="989" h="597" extrusionOk="0">
                  <a:moveTo>
                    <a:pt x="36" y="1"/>
                  </a:moveTo>
                  <a:cubicBezTo>
                    <a:pt x="13" y="1"/>
                    <a:pt x="1" y="25"/>
                    <a:pt x="13" y="37"/>
                  </a:cubicBezTo>
                  <a:cubicBezTo>
                    <a:pt x="179" y="144"/>
                    <a:pt x="346" y="203"/>
                    <a:pt x="513" y="298"/>
                  </a:cubicBezTo>
                  <a:cubicBezTo>
                    <a:pt x="667" y="394"/>
                    <a:pt x="834" y="501"/>
                    <a:pt x="989" y="596"/>
                  </a:cubicBezTo>
                  <a:cubicBezTo>
                    <a:pt x="715" y="358"/>
                    <a:pt x="370" y="108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5" name="Google Shape;23765;p32"/>
            <p:cNvSpPr/>
            <p:nvPr/>
          </p:nvSpPr>
          <p:spPr>
            <a:xfrm>
              <a:off x="973325" y="2754625"/>
              <a:ext cx="8950" cy="9975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346" y="1"/>
                  </a:moveTo>
                  <a:cubicBezTo>
                    <a:pt x="346" y="1"/>
                    <a:pt x="346" y="1"/>
                    <a:pt x="346" y="1"/>
                  </a:cubicBezTo>
                  <a:lnTo>
                    <a:pt x="346" y="1"/>
                  </a:lnTo>
                  <a:cubicBezTo>
                    <a:pt x="350" y="5"/>
                    <a:pt x="352" y="6"/>
                    <a:pt x="354" y="6"/>
                  </a:cubicBezTo>
                  <a:cubicBezTo>
                    <a:pt x="356" y="6"/>
                    <a:pt x="354" y="1"/>
                    <a:pt x="346" y="1"/>
                  </a:cubicBezTo>
                  <a:close/>
                  <a:moveTo>
                    <a:pt x="346" y="1"/>
                  </a:moveTo>
                  <a:lnTo>
                    <a:pt x="346" y="1"/>
                  </a:lnTo>
                  <a:cubicBezTo>
                    <a:pt x="298" y="37"/>
                    <a:pt x="286" y="37"/>
                    <a:pt x="239" y="72"/>
                  </a:cubicBezTo>
                  <a:cubicBezTo>
                    <a:pt x="191" y="108"/>
                    <a:pt x="167" y="144"/>
                    <a:pt x="131" y="179"/>
                  </a:cubicBezTo>
                  <a:cubicBezTo>
                    <a:pt x="72" y="239"/>
                    <a:pt x="12" y="287"/>
                    <a:pt x="0" y="370"/>
                  </a:cubicBezTo>
                  <a:cubicBezTo>
                    <a:pt x="0" y="387"/>
                    <a:pt x="7" y="398"/>
                    <a:pt x="20" y="398"/>
                  </a:cubicBezTo>
                  <a:cubicBezTo>
                    <a:pt x="24" y="398"/>
                    <a:pt x="30" y="397"/>
                    <a:pt x="36" y="394"/>
                  </a:cubicBezTo>
                  <a:cubicBezTo>
                    <a:pt x="108" y="370"/>
                    <a:pt x="167" y="287"/>
                    <a:pt x="215" y="227"/>
                  </a:cubicBezTo>
                  <a:cubicBezTo>
                    <a:pt x="239" y="191"/>
                    <a:pt x="250" y="168"/>
                    <a:pt x="286" y="132"/>
                  </a:cubicBezTo>
                  <a:lnTo>
                    <a:pt x="334" y="96"/>
                  </a:lnTo>
                  <a:cubicBezTo>
                    <a:pt x="358" y="49"/>
                    <a:pt x="334" y="7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6" name="Google Shape;23766;p32"/>
            <p:cNvSpPr/>
            <p:nvPr/>
          </p:nvSpPr>
          <p:spPr>
            <a:xfrm>
              <a:off x="973325" y="2753450"/>
              <a:ext cx="10750" cy="13850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405" y="0"/>
                  </a:moveTo>
                  <a:cubicBezTo>
                    <a:pt x="346" y="24"/>
                    <a:pt x="310" y="0"/>
                    <a:pt x="250" y="36"/>
                  </a:cubicBezTo>
                  <a:cubicBezTo>
                    <a:pt x="191" y="60"/>
                    <a:pt x="155" y="119"/>
                    <a:pt x="120" y="167"/>
                  </a:cubicBezTo>
                  <a:cubicBezTo>
                    <a:pt x="48" y="274"/>
                    <a:pt x="0" y="441"/>
                    <a:pt x="72" y="536"/>
                  </a:cubicBezTo>
                  <a:cubicBezTo>
                    <a:pt x="84" y="548"/>
                    <a:pt x="96" y="554"/>
                    <a:pt x="106" y="554"/>
                  </a:cubicBezTo>
                  <a:cubicBezTo>
                    <a:pt x="117" y="554"/>
                    <a:pt x="125" y="548"/>
                    <a:pt x="131" y="536"/>
                  </a:cubicBezTo>
                  <a:cubicBezTo>
                    <a:pt x="179" y="441"/>
                    <a:pt x="179" y="322"/>
                    <a:pt x="250" y="215"/>
                  </a:cubicBezTo>
                  <a:cubicBezTo>
                    <a:pt x="286" y="167"/>
                    <a:pt x="346" y="119"/>
                    <a:pt x="370" y="84"/>
                  </a:cubicBezTo>
                  <a:cubicBezTo>
                    <a:pt x="393" y="48"/>
                    <a:pt x="393" y="36"/>
                    <a:pt x="417" y="24"/>
                  </a:cubicBezTo>
                  <a:cubicBezTo>
                    <a:pt x="429" y="24"/>
                    <a:pt x="417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7" name="Google Shape;23767;p32"/>
            <p:cNvSpPr/>
            <p:nvPr/>
          </p:nvSpPr>
          <p:spPr>
            <a:xfrm>
              <a:off x="973125" y="2751900"/>
              <a:ext cx="15325" cy="19400"/>
            </a:xfrm>
            <a:custGeom>
              <a:avLst/>
              <a:gdLst/>
              <a:ahLst/>
              <a:cxnLst/>
              <a:rect l="l" t="t" r="r" b="b"/>
              <a:pathLst>
                <a:path w="613" h="776" extrusionOk="0">
                  <a:moveTo>
                    <a:pt x="570" y="0"/>
                  </a:moveTo>
                  <a:cubicBezTo>
                    <a:pt x="566" y="0"/>
                    <a:pt x="561" y="1"/>
                    <a:pt x="556" y="3"/>
                  </a:cubicBezTo>
                  <a:cubicBezTo>
                    <a:pt x="342" y="181"/>
                    <a:pt x="104" y="443"/>
                    <a:pt x="8" y="717"/>
                  </a:cubicBezTo>
                  <a:cubicBezTo>
                    <a:pt x="1" y="749"/>
                    <a:pt x="24" y="775"/>
                    <a:pt x="48" y="775"/>
                  </a:cubicBezTo>
                  <a:cubicBezTo>
                    <a:pt x="60" y="775"/>
                    <a:pt x="72" y="769"/>
                    <a:pt x="80" y="753"/>
                  </a:cubicBezTo>
                  <a:cubicBezTo>
                    <a:pt x="163" y="634"/>
                    <a:pt x="223" y="515"/>
                    <a:pt x="306" y="396"/>
                  </a:cubicBezTo>
                  <a:cubicBezTo>
                    <a:pt x="401" y="277"/>
                    <a:pt x="485" y="158"/>
                    <a:pt x="592" y="38"/>
                  </a:cubicBezTo>
                  <a:cubicBezTo>
                    <a:pt x="612" y="28"/>
                    <a:pt x="598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8" name="Google Shape;23768;p32"/>
            <p:cNvSpPr/>
            <p:nvPr/>
          </p:nvSpPr>
          <p:spPr>
            <a:xfrm>
              <a:off x="975700" y="2748925"/>
              <a:ext cx="16325" cy="20550"/>
            </a:xfrm>
            <a:custGeom>
              <a:avLst/>
              <a:gdLst/>
              <a:ahLst/>
              <a:cxnLst/>
              <a:rect l="l" t="t" r="r" b="b"/>
              <a:pathLst>
                <a:path w="653" h="822" extrusionOk="0">
                  <a:moveTo>
                    <a:pt x="625" y="0"/>
                  </a:moveTo>
                  <a:cubicBezTo>
                    <a:pt x="623" y="0"/>
                    <a:pt x="621" y="1"/>
                    <a:pt x="620" y="3"/>
                  </a:cubicBezTo>
                  <a:cubicBezTo>
                    <a:pt x="298" y="110"/>
                    <a:pt x="84" y="503"/>
                    <a:pt x="1" y="812"/>
                  </a:cubicBezTo>
                  <a:cubicBezTo>
                    <a:pt x="1" y="818"/>
                    <a:pt x="4" y="821"/>
                    <a:pt x="7" y="821"/>
                  </a:cubicBezTo>
                  <a:cubicBezTo>
                    <a:pt x="10" y="821"/>
                    <a:pt x="13" y="818"/>
                    <a:pt x="13" y="812"/>
                  </a:cubicBezTo>
                  <a:cubicBezTo>
                    <a:pt x="84" y="646"/>
                    <a:pt x="179" y="479"/>
                    <a:pt x="298" y="348"/>
                  </a:cubicBezTo>
                  <a:cubicBezTo>
                    <a:pt x="394" y="229"/>
                    <a:pt x="536" y="157"/>
                    <a:pt x="632" y="38"/>
                  </a:cubicBezTo>
                  <a:cubicBezTo>
                    <a:pt x="652" y="28"/>
                    <a:pt x="637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9" name="Google Shape;23769;p32"/>
          <p:cNvGrpSpPr/>
          <p:nvPr/>
        </p:nvGrpSpPr>
        <p:grpSpPr>
          <a:xfrm rot="-4707076">
            <a:off x="-229050" y="3868270"/>
            <a:ext cx="1341864" cy="1352567"/>
            <a:chOff x="2053525" y="1963725"/>
            <a:chExt cx="379225" cy="382250"/>
          </a:xfrm>
        </p:grpSpPr>
        <p:sp>
          <p:nvSpPr>
            <p:cNvPr id="23770" name="Google Shape;23770;p32"/>
            <p:cNvSpPr/>
            <p:nvPr/>
          </p:nvSpPr>
          <p:spPr>
            <a:xfrm>
              <a:off x="2061250" y="1966500"/>
              <a:ext cx="368225" cy="375900"/>
            </a:xfrm>
            <a:custGeom>
              <a:avLst/>
              <a:gdLst/>
              <a:ahLst/>
              <a:cxnLst/>
              <a:rect l="l" t="t" r="r" b="b"/>
              <a:pathLst>
                <a:path w="14729" h="15036" extrusionOk="0">
                  <a:moveTo>
                    <a:pt x="5749" y="0"/>
                  </a:moveTo>
                  <a:cubicBezTo>
                    <a:pt x="5497" y="0"/>
                    <a:pt x="5259" y="25"/>
                    <a:pt x="5049" y="82"/>
                  </a:cubicBezTo>
                  <a:cubicBezTo>
                    <a:pt x="3561" y="463"/>
                    <a:pt x="3108" y="2106"/>
                    <a:pt x="3108" y="2106"/>
                  </a:cubicBezTo>
                  <a:lnTo>
                    <a:pt x="2977" y="3022"/>
                  </a:lnTo>
                  <a:lnTo>
                    <a:pt x="1489" y="2237"/>
                  </a:lnTo>
                  <a:lnTo>
                    <a:pt x="1191" y="2689"/>
                  </a:lnTo>
                  <a:lnTo>
                    <a:pt x="2811" y="3177"/>
                  </a:lnTo>
                  <a:cubicBezTo>
                    <a:pt x="2811" y="3177"/>
                    <a:pt x="2001" y="3784"/>
                    <a:pt x="1822" y="4427"/>
                  </a:cubicBezTo>
                  <a:cubicBezTo>
                    <a:pt x="1644" y="5070"/>
                    <a:pt x="1644" y="5666"/>
                    <a:pt x="1644" y="5666"/>
                  </a:cubicBezTo>
                  <a:cubicBezTo>
                    <a:pt x="1644" y="5666"/>
                    <a:pt x="596" y="5808"/>
                    <a:pt x="298" y="6999"/>
                  </a:cubicBezTo>
                  <a:cubicBezTo>
                    <a:pt x="1" y="8190"/>
                    <a:pt x="298" y="8940"/>
                    <a:pt x="298" y="9535"/>
                  </a:cubicBezTo>
                  <a:cubicBezTo>
                    <a:pt x="298" y="10130"/>
                    <a:pt x="453" y="11762"/>
                    <a:pt x="1489" y="12512"/>
                  </a:cubicBezTo>
                  <a:cubicBezTo>
                    <a:pt x="2537" y="13250"/>
                    <a:pt x="5513" y="15036"/>
                    <a:pt x="6252" y="15036"/>
                  </a:cubicBezTo>
                  <a:cubicBezTo>
                    <a:pt x="7002" y="15036"/>
                    <a:pt x="7299" y="13702"/>
                    <a:pt x="7299" y="13702"/>
                  </a:cubicBezTo>
                  <a:cubicBezTo>
                    <a:pt x="7299" y="13702"/>
                    <a:pt x="8038" y="12357"/>
                    <a:pt x="8335" y="11464"/>
                  </a:cubicBezTo>
                  <a:cubicBezTo>
                    <a:pt x="8633" y="10571"/>
                    <a:pt x="8490" y="9833"/>
                    <a:pt x="8490" y="9833"/>
                  </a:cubicBezTo>
                  <a:cubicBezTo>
                    <a:pt x="8490" y="9833"/>
                    <a:pt x="9526" y="9833"/>
                    <a:pt x="10716" y="9380"/>
                  </a:cubicBezTo>
                  <a:cubicBezTo>
                    <a:pt x="11907" y="8940"/>
                    <a:pt x="12860" y="8892"/>
                    <a:pt x="12860" y="8892"/>
                  </a:cubicBezTo>
                  <a:cubicBezTo>
                    <a:pt x="12860" y="8892"/>
                    <a:pt x="13467" y="8880"/>
                    <a:pt x="13717" y="8678"/>
                  </a:cubicBezTo>
                  <a:cubicBezTo>
                    <a:pt x="13991" y="8487"/>
                    <a:pt x="14062" y="8321"/>
                    <a:pt x="14062" y="8321"/>
                  </a:cubicBezTo>
                  <a:cubicBezTo>
                    <a:pt x="14062" y="8321"/>
                    <a:pt x="14729" y="8190"/>
                    <a:pt x="14729" y="7892"/>
                  </a:cubicBezTo>
                  <a:cubicBezTo>
                    <a:pt x="14729" y="7594"/>
                    <a:pt x="14062" y="5689"/>
                    <a:pt x="13502" y="5308"/>
                  </a:cubicBezTo>
                  <a:cubicBezTo>
                    <a:pt x="12931" y="4915"/>
                    <a:pt x="12205" y="3725"/>
                    <a:pt x="11764" y="3130"/>
                  </a:cubicBezTo>
                  <a:cubicBezTo>
                    <a:pt x="11312" y="2534"/>
                    <a:pt x="9490" y="1475"/>
                    <a:pt x="8692" y="903"/>
                  </a:cubicBezTo>
                  <a:cubicBezTo>
                    <a:pt x="8051" y="425"/>
                    <a:pt x="6780" y="0"/>
                    <a:pt x="5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1" name="Google Shape;23771;p32"/>
            <p:cNvSpPr/>
            <p:nvPr/>
          </p:nvSpPr>
          <p:spPr>
            <a:xfrm>
              <a:off x="2095725" y="2023100"/>
              <a:ext cx="36700" cy="18675"/>
            </a:xfrm>
            <a:custGeom>
              <a:avLst/>
              <a:gdLst/>
              <a:ahLst/>
              <a:cxnLst/>
              <a:rect l="l" t="t" r="r" b="b"/>
              <a:pathLst>
                <a:path w="1468" h="747" extrusionOk="0">
                  <a:moveTo>
                    <a:pt x="90" y="0"/>
                  </a:moveTo>
                  <a:cubicBezTo>
                    <a:pt x="35" y="0"/>
                    <a:pt x="0" y="73"/>
                    <a:pt x="51" y="104"/>
                  </a:cubicBezTo>
                  <a:cubicBezTo>
                    <a:pt x="420" y="401"/>
                    <a:pt x="920" y="746"/>
                    <a:pt x="1420" y="746"/>
                  </a:cubicBezTo>
                  <a:cubicBezTo>
                    <a:pt x="1467" y="746"/>
                    <a:pt x="1467" y="687"/>
                    <a:pt x="1432" y="651"/>
                  </a:cubicBezTo>
                  <a:cubicBezTo>
                    <a:pt x="1051" y="389"/>
                    <a:pt x="539" y="235"/>
                    <a:pt x="122" y="8"/>
                  </a:cubicBezTo>
                  <a:cubicBezTo>
                    <a:pt x="111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2" name="Google Shape;23772;p32"/>
            <p:cNvSpPr/>
            <p:nvPr/>
          </p:nvSpPr>
          <p:spPr>
            <a:xfrm>
              <a:off x="2092600" y="2031600"/>
              <a:ext cx="40875" cy="16500"/>
            </a:xfrm>
            <a:custGeom>
              <a:avLst/>
              <a:gdLst/>
              <a:ahLst/>
              <a:cxnLst/>
              <a:rect l="l" t="t" r="r" b="b"/>
              <a:pathLst>
                <a:path w="1635" h="660" extrusionOk="0">
                  <a:moveTo>
                    <a:pt x="89" y="0"/>
                  </a:moveTo>
                  <a:cubicBezTo>
                    <a:pt x="28" y="0"/>
                    <a:pt x="1" y="64"/>
                    <a:pt x="45" y="97"/>
                  </a:cubicBezTo>
                  <a:cubicBezTo>
                    <a:pt x="509" y="383"/>
                    <a:pt x="1021" y="537"/>
                    <a:pt x="1545" y="657"/>
                  </a:cubicBezTo>
                  <a:cubicBezTo>
                    <a:pt x="1551" y="659"/>
                    <a:pt x="1556" y="660"/>
                    <a:pt x="1562" y="660"/>
                  </a:cubicBezTo>
                  <a:cubicBezTo>
                    <a:pt x="1610" y="660"/>
                    <a:pt x="1634" y="572"/>
                    <a:pt x="1580" y="561"/>
                  </a:cubicBezTo>
                  <a:cubicBezTo>
                    <a:pt x="1057" y="442"/>
                    <a:pt x="580" y="228"/>
                    <a:pt x="104" y="2"/>
                  </a:cubicBezTo>
                  <a:cubicBezTo>
                    <a:pt x="99" y="1"/>
                    <a:pt x="94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3" name="Google Shape;23773;p32"/>
            <p:cNvSpPr/>
            <p:nvPr/>
          </p:nvSpPr>
          <p:spPr>
            <a:xfrm>
              <a:off x="2090925" y="2022450"/>
              <a:ext cx="8200" cy="12450"/>
            </a:xfrm>
            <a:custGeom>
              <a:avLst/>
              <a:gdLst/>
              <a:ahLst/>
              <a:cxnLst/>
              <a:rect l="l" t="t" r="r" b="b"/>
              <a:pathLst>
                <a:path w="328" h="498" extrusionOk="0">
                  <a:moveTo>
                    <a:pt x="280" y="1"/>
                  </a:moveTo>
                  <a:cubicBezTo>
                    <a:pt x="271" y="1"/>
                    <a:pt x="261" y="4"/>
                    <a:pt x="254" y="10"/>
                  </a:cubicBezTo>
                  <a:cubicBezTo>
                    <a:pt x="183" y="153"/>
                    <a:pt x="100" y="296"/>
                    <a:pt x="16" y="451"/>
                  </a:cubicBezTo>
                  <a:cubicBezTo>
                    <a:pt x="1" y="474"/>
                    <a:pt x="26" y="498"/>
                    <a:pt x="49" y="498"/>
                  </a:cubicBezTo>
                  <a:cubicBezTo>
                    <a:pt x="61" y="498"/>
                    <a:pt x="72" y="491"/>
                    <a:pt x="76" y="475"/>
                  </a:cubicBezTo>
                  <a:cubicBezTo>
                    <a:pt x="147" y="332"/>
                    <a:pt x="231" y="189"/>
                    <a:pt x="302" y="46"/>
                  </a:cubicBezTo>
                  <a:cubicBezTo>
                    <a:pt x="328" y="20"/>
                    <a:pt x="304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4" name="Google Shape;23774;p32"/>
            <p:cNvSpPr/>
            <p:nvPr/>
          </p:nvSpPr>
          <p:spPr>
            <a:xfrm>
              <a:off x="2127675" y="2039650"/>
              <a:ext cx="275900" cy="115825"/>
            </a:xfrm>
            <a:custGeom>
              <a:avLst/>
              <a:gdLst/>
              <a:ahLst/>
              <a:cxnLst/>
              <a:rect l="l" t="t" r="r" b="b"/>
              <a:pathLst>
                <a:path w="11036" h="4633" extrusionOk="0">
                  <a:moveTo>
                    <a:pt x="5" y="1"/>
                  </a:moveTo>
                  <a:cubicBezTo>
                    <a:pt x="1" y="1"/>
                    <a:pt x="3" y="18"/>
                    <a:pt x="11" y="25"/>
                  </a:cubicBezTo>
                  <a:cubicBezTo>
                    <a:pt x="582" y="180"/>
                    <a:pt x="1011" y="573"/>
                    <a:pt x="1535" y="835"/>
                  </a:cubicBezTo>
                  <a:cubicBezTo>
                    <a:pt x="1999" y="1037"/>
                    <a:pt x="2487" y="1156"/>
                    <a:pt x="2964" y="1323"/>
                  </a:cubicBezTo>
                  <a:cubicBezTo>
                    <a:pt x="3535" y="1513"/>
                    <a:pt x="4047" y="1847"/>
                    <a:pt x="4595" y="2061"/>
                  </a:cubicBezTo>
                  <a:cubicBezTo>
                    <a:pt x="5000" y="2228"/>
                    <a:pt x="5428" y="2240"/>
                    <a:pt x="5821" y="2359"/>
                  </a:cubicBezTo>
                  <a:cubicBezTo>
                    <a:pt x="6321" y="2513"/>
                    <a:pt x="6678" y="2871"/>
                    <a:pt x="7131" y="3061"/>
                  </a:cubicBezTo>
                  <a:cubicBezTo>
                    <a:pt x="7643" y="3275"/>
                    <a:pt x="8167" y="3347"/>
                    <a:pt x="8655" y="3609"/>
                  </a:cubicBezTo>
                  <a:cubicBezTo>
                    <a:pt x="9429" y="4025"/>
                    <a:pt x="10095" y="4597"/>
                    <a:pt x="11000" y="4633"/>
                  </a:cubicBezTo>
                  <a:cubicBezTo>
                    <a:pt x="11036" y="4633"/>
                    <a:pt x="11036" y="4597"/>
                    <a:pt x="11000" y="4597"/>
                  </a:cubicBezTo>
                  <a:cubicBezTo>
                    <a:pt x="9905" y="4502"/>
                    <a:pt x="9131" y="3704"/>
                    <a:pt x="8143" y="3299"/>
                  </a:cubicBezTo>
                  <a:cubicBezTo>
                    <a:pt x="7702" y="3121"/>
                    <a:pt x="7226" y="3049"/>
                    <a:pt x="6809" y="2775"/>
                  </a:cubicBezTo>
                  <a:cubicBezTo>
                    <a:pt x="6404" y="2525"/>
                    <a:pt x="6143" y="2299"/>
                    <a:pt x="5666" y="2216"/>
                  </a:cubicBezTo>
                  <a:cubicBezTo>
                    <a:pt x="5083" y="2097"/>
                    <a:pt x="4595" y="1978"/>
                    <a:pt x="4035" y="1704"/>
                  </a:cubicBezTo>
                  <a:cubicBezTo>
                    <a:pt x="3618" y="1501"/>
                    <a:pt x="3225" y="1323"/>
                    <a:pt x="2773" y="1192"/>
                  </a:cubicBezTo>
                  <a:cubicBezTo>
                    <a:pt x="2190" y="1001"/>
                    <a:pt x="1630" y="835"/>
                    <a:pt x="1106" y="513"/>
                  </a:cubicBezTo>
                  <a:cubicBezTo>
                    <a:pt x="749" y="287"/>
                    <a:pt x="451" y="84"/>
                    <a:pt x="23" y="25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5" name="Google Shape;23775;p32"/>
            <p:cNvSpPr/>
            <p:nvPr/>
          </p:nvSpPr>
          <p:spPr>
            <a:xfrm>
              <a:off x="2129725" y="2046475"/>
              <a:ext cx="209875" cy="79825"/>
            </a:xfrm>
            <a:custGeom>
              <a:avLst/>
              <a:gdLst/>
              <a:ahLst/>
              <a:cxnLst/>
              <a:rect l="l" t="t" r="r" b="b"/>
              <a:pathLst>
                <a:path w="8395" h="3193" extrusionOk="0">
                  <a:moveTo>
                    <a:pt x="70" y="1"/>
                  </a:moveTo>
                  <a:cubicBezTo>
                    <a:pt x="51" y="1"/>
                    <a:pt x="31" y="1"/>
                    <a:pt x="12" y="2"/>
                  </a:cubicBezTo>
                  <a:cubicBezTo>
                    <a:pt x="12" y="26"/>
                    <a:pt x="0" y="50"/>
                    <a:pt x="36" y="50"/>
                  </a:cubicBezTo>
                  <a:cubicBezTo>
                    <a:pt x="750" y="169"/>
                    <a:pt x="1322" y="704"/>
                    <a:pt x="2024" y="895"/>
                  </a:cubicBezTo>
                  <a:cubicBezTo>
                    <a:pt x="2858" y="1133"/>
                    <a:pt x="3501" y="1586"/>
                    <a:pt x="4286" y="1895"/>
                  </a:cubicBezTo>
                  <a:cubicBezTo>
                    <a:pt x="5001" y="2181"/>
                    <a:pt x="5751" y="2300"/>
                    <a:pt x="6465" y="2609"/>
                  </a:cubicBezTo>
                  <a:cubicBezTo>
                    <a:pt x="7073" y="2883"/>
                    <a:pt x="7680" y="3157"/>
                    <a:pt x="8370" y="3193"/>
                  </a:cubicBezTo>
                  <a:cubicBezTo>
                    <a:pt x="8394" y="3193"/>
                    <a:pt x="8394" y="3145"/>
                    <a:pt x="8370" y="3133"/>
                  </a:cubicBezTo>
                  <a:cubicBezTo>
                    <a:pt x="7501" y="3014"/>
                    <a:pt x="6775" y="2645"/>
                    <a:pt x="5965" y="2312"/>
                  </a:cubicBezTo>
                  <a:cubicBezTo>
                    <a:pt x="5227" y="2014"/>
                    <a:pt x="4453" y="1907"/>
                    <a:pt x="3739" y="1526"/>
                  </a:cubicBezTo>
                  <a:cubicBezTo>
                    <a:pt x="3132" y="1181"/>
                    <a:pt x="2572" y="990"/>
                    <a:pt x="1917" y="776"/>
                  </a:cubicBezTo>
                  <a:cubicBezTo>
                    <a:pt x="1315" y="591"/>
                    <a:pt x="73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6" name="Google Shape;23776;p32"/>
            <p:cNvSpPr/>
            <p:nvPr/>
          </p:nvSpPr>
          <p:spPr>
            <a:xfrm>
              <a:off x="2121975" y="2036475"/>
              <a:ext cx="13725" cy="6500"/>
            </a:xfrm>
            <a:custGeom>
              <a:avLst/>
              <a:gdLst/>
              <a:ahLst/>
              <a:cxnLst/>
              <a:rect l="l" t="t" r="r" b="b"/>
              <a:pathLst>
                <a:path w="549" h="260" extrusionOk="0">
                  <a:moveTo>
                    <a:pt x="118" y="1"/>
                  </a:moveTo>
                  <a:cubicBezTo>
                    <a:pt x="86" y="1"/>
                    <a:pt x="54" y="6"/>
                    <a:pt x="24" y="21"/>
                  </a:cubicBezTo>
                  <a:cubicBezTo>
                    <a:pt x="13" y="21"/>
                    <a:pt x="1" y="45"/>
                    <a:pt x="24" y="69"/>
                  </a:cubicBezTo>
                  <a:cubicBezTo>
                    <a:pt x="120" y="104"/>
                    <a:pt x="203" y="116"/>
                    <a:pt x="298" y="152"/>
                  </a:cubicBezTo>
                  <a:cubicBezTo>
                    <a:pt x="370" y="188"/>
                    <a:pt x="429" y="259"/>
                    <a:pt x="525" y="259"/>
                  </a:cubicBezTo>
                  <a:cubicBezTo>
                    <a:pt x="548" y="259"/>
                    <a:pt x="548" y="223"/>
                    <a:pt x="548" y="211"/>
                  </a:cubicBezTo>
                  <a:cubicBezTo>
                    <a:pt x="536" y="116"/>
                    <a:pt x="405" y="81"/>
                    <a:pt x="322" y="45"/>
                  </a:cubicBezTo>
                  <a:cubicBezTo>
                    <a:pt x="265" y="28"/>
                    <a:pt x="19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7" name="Google Shape;23777;p32"/>
            <p:cNvSpPr/>
            <p:nvPr/>
          </p:nvSpPr>
          <p:spPr>
            <a:xfrm>
              <a:off x="2094000" y="2030725"/>
              <a:ext cx="2400" cy="6425"/>
            </a:xfrm>
            <a:custGeom>
              <a:avLst/>
              <a:gdLst/>
              <a:ahLst/>
              <a:cxnLst/>
              <a:rect l="l" t="t" r="r" b="b"/>
              <a:pathLst>
                <a:path w="96" h="257" extrusionOk="0">
                  <a:moveTo>
                    <a:pt x="0" y="1"/>
                  </a:moveTo>
                  <a:cubicBezTo>
                    <a:pt x="0" y="72"/>
                    <a:pt x="12" y="168"/>
                    <a:pt x="60" y="251"/>
                  </a:cubicBezTo>
                  <a:cubicBezTo>
                    <a:pt x="60" y="255"/>
                    <a:pt x="61" y="256"/>
                    <a:pt x="63" y="256"/>
                  </a:cubicBezTo>
                  <a:cubicBezTo>
                    <a:pt x="67" y="256"/>
                    <a:pt x="72" y="251"/>
                    <a:pt x="72" y="251"/>
                  </a:cubicBezTo>
                  <a:cubicBezTo>
                    <a:pt x="96" y="156"/>
                    <a:pt x="48" y="6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8" name="Google Shape;23778;p32"/>
            <p:cNvSpPr/>
            <p:nvPr/>
          </p:nvSpPr>
          <p:spPr>
            <a:xfrm>
              <a:off x="2097275" y="2025375"/>
              <a:ext cx="3675" cy="10775"/>
            </a:xfrm>
            <a:custGeom>
              <a:avLst/>
              <a:gdLst/>
              <a:ahLst/>
              <a:cxnLst/>
              <a:rect l="l" t="t" r="r" b="b"/>
              <a:pathLst>
                <a:path w="147" h="431" extrusionOk="0">
                  <a:moveTo>
                    <a:pt x="36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0" y="84"/>
                    <a:pt x="0" y="179"/>
                    <a:pt x="24" y="251"/>
                  </a:cubicBezTo>
                  <a:cubicBezTo>
                    <a:pt x="36" y="298"/>
                    <a:pt x="36" y="382"/>
                    <a:pt x="84" y="417"/>
                  </a:cubicBezTo>
                  <a:cubicBezTo>
                    <a:pt x="90" y="426"/>
                    <a:pt x="97" y="430"/>
                    <a:pt x="104" y="430"/>
                  </a:cubicBezTo>
                  <a:cubicBezTo>
                    <a:pt x="126" y="430"/>
                    <a:pt x="146" y="397"/>
                    <a:pt x="120" y="370"/>
                  </a:cubicBezTo>
                  <a:lnTo>
                    <a:pt x="108" y="370"/>
                  </a:lnTo>
                  <a:lnTo>
                    <a:pt x="108" y="394"/>
                  </a:lnTo>
                  <a:cubicBezTo>
                    <a:pt x="84" y="394"/>
                    <a:pt x="48" y="215"/>
                    <a:pt x="48" y="191"/>
                  </a:cubicBezTo>
                  <a:cubicBezTo>
                    <a:pt x="36" y="132"/>
                    <a:pt x="36" y="72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9" name="Google Shape;23779;p32"/>
            <p:cNvSpPr/>
            <p:nvPr/>
          </p:nvSpPr>
          <p:spPr>
            <a:xfrm>
              <a:off x="2099950" y="2024200"/>
              <a:ext cx="4200" cy="15150"/>
            </a:xfrm>
            <a:custGeom>
              <a:avLst/>
              <a:gdLst/>
              <a:ahLst/>
              <a:cxnLst/>
              <a:rect l="l" t="t" r="r" b="b"/>
              <a:pathLst>
                <a:path w="168" h="606" extrusionOk="0">
                  <a:moveTo>
                    <a:pt x="13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214"/>
                    <a:pt x="36" y="441"/>
                    <a:pt x="155" y="595"/>
                  </a:cubicBezTo>
                  <a:cubicBezTo>
                    <a:pt x="155" y="603"/>
                    <a:pt x="157" y="606"/>
                    <a:pt x="158" y="606"/>
                  </a:cubicBezTo>
                  <a:cubicBezTo>
                    <a:pt x="162" y="606"/>
                    <a:pt x="167" y="592"/>
                    <a:pt x="167" y="583"/>
                  </a:cubicBezTo>
                  <a:cubicBezTo>
                    <a:pt x="155" y="488"/>
                    <a:pt x="108" y="405"/>
                    <a:pt x="72" y="310"/>
                  </a:cubicBezTo>
                  <a:cubicBezTo>
                    <a:pt x="48" y="214"/>
                    <a:pt x="36" y="107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0" name="Google Shape;23780;p32"/>
            <p:cNvSpPr/>
            <p:nvPr/>
          </p:nvSpPr>
          <p:spPr>
            <a:xfrm>
              <a:off x="2104425" y="2027025"/>
              <a:ext cx="3875" cy="10275"/>
            </a:xfrm>
            <a:custGeom>
              <a:avLst/>
              <a:gdLst/>
              <a:ahLst/>
              <a:cxnLst/>
              <a:rect l="l" t="t" r="r" b="b"/>
              <a:pathLst>
                <a:path w="155" h="411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125"/>
                    <a:pt x="12" y="339"/>
                    <a:pt x="131" y="411"/>
                  </a:cubicBezTo>
                  <a:cubicBezTo>
                    <a:pt x="131" y="411"/>
                    <a:pt x="155" y="411"/>
                    <a:pt x="155" y="399"/>
                  </a:cubicBezTo>
                  <a:cubicBezTo>
                    <a:pt x="119" y="339"/>
                    <a:pt x="95" y="292"/>
                    <a:pt x="60" y="232"/>
                  </a:cubicBezTo>
                  <a:cubicBezTo>
                    <a:pt x="36" y="161"/>
                    <a:pt x="36" y="78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1" name="Google Shape;23781;p32"/>
            <p:cNvSpPr/>
            <p:nvPr/>
          </p:nvSpPr>
          <p:spPr>
            <a:xfrm>
              <a:off x="2108275" y="2031025"/>
              <a:ext cx="3025" cy="8375"/>
            </a:xfrm>
            <a:custGeom>
              <a:avLst/>
              <a:gdLst/>
              <a:ahLst/>
              <a:cxnLst/>
              <a:rect l="l" t="t" r="r" b="b"/>
              <a:pathLst>
                <a:path w="121" h="335" extrusionOk="0">
                  <a:moveTo>
                    <a:pt x="37" y="1"/>
                  </a:moveTo>
                  <a:cubicBezTo>
                    <a:pt x="37" y="7"/>
                    <a:pt x="34" y="7"/>
                    <a:pt x="31" y="7"/>
                  </a:cubicBezTo>
                  <a:cubicBezTo>
                    <a:pt x="28" y="7"/>
                    <a:pt x="25" y="7"/>
                    <a:pt x="25" y="13"/>
                  </a:cubicBezTo>
                  <a:cubicBezTo>
                    <a:pt x="1" y="120"/>
                    <a:pt x="25" y="287"/>
                    <a:pt x="96" y="334"/>
                  </a:cubicBezTo>
                  <a:cubicBezTo>
                    <a:pt x="96" y="334"/>
                    <a:pt x="120" y="334"/>
                    <a:pt x="120" y="322"/>
                  </a:cubicBezTo>
                  <a:cubicBezTo>
                    <a:pt x="96" y="275"/>
                    <a:pt x="72" y="239"/>
                    <a:pt x="61" y="179"/>
                  </a:cubicBezTo>
                  <a:cubicBezTo>
                    <a:pt x="37" y="120"/>
                    <a:pt x="37" y="60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2" name="Google Shape;23782;p32"/>
            <p:cNvSpPr/>
            <p:nvPr/>
          </p:nvSpPr>
          <p:spPr>
            <a:xfrm>
              <a:off x="2111850" y="2032525"/>
              <a:ext cx="3300" cy="9250"/>
            </a:xfrm>
            <a:custGeom>
              <a:avLst/>
              <a:gdLst/>
              <a:ahLst/>
              <a:cxnLst/>
              <a:rect l="l" t="t" r="r" b="b"/>
              <a:pathLst>
                <a:path w="132" h="370" extrusionOk="0">
                  <a:moveTo>
                    <a:pt x="37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" y="131"/>
                    <a:pt x="13" y="298"/>
                    <a:pt x="120" y="369"/>
                  </a:cubicBezTo>
                  <a:cubicBezTo>
                    <a:pt x="120" y="369"/>
                    <a:pt x="132" y="369"/>
                    <a:pt x="132" y="358"/>
                  </a:cubicBezTo>
                  <a:cubicBezTo>
                    <a:pt x="120" y="298"/>
                    <a:pt x="72" y="250"/>
                    <a:pt x="60" y="191"/>
                  </a:cubicBezTo>
                  <a:cubicBezTo>
                    <a:pt x="48" y="131"/>
                    <a:pt x="37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3" name="Google Shape;23783;p32"/>
            <p:cNvSpPr/>
            <p:nvPr/>
          </p:nvSpPr>
          <p:spPr>
            <a:xfrm>
              <a:off x="2115725" y="2035075"/>
              <a:ext cx="2400" cy="7900"/>
            </a:xfrm>
            <a:custGeom>
              <a:avLst/>
              <a:gdLst/>
              <a:ahLst/>
              <a:cxnLst/>
              <a:rect l="l" t="t" r="r" b="b"/>
              <a:pathLst>
                <a:path w="96" h="316" extrusionOk="0">
                  <a:moveTo>
                    <a:pt x="23" y="1"/>
                  </a:moveTo>
                  <a:cubicBezTo>
                    <a:pt x="17" y="1"/>
                    <a:pt x="13" y="7"/>
                    <a:pt x="13" y="17"/>
                  </a:cubicBezTo>
                  <a:cubicBezTo>
                    <a:pt x="1" y="101"/>
                    <a:pt x="1" y="256"/>
                    <a:pt x="84" y="315"/>
                  </a:cubicBezTo>
                  <a:cubicBezTo>
                    <a:pt x="96" y="315"/>
                    <a:pt x="96" y="315"/>
                    <a:pt x="96" y="291"/>
                  </a:cubicBezTo>
                  <a:cubicBezTo>
                    <a:pt x="84" y="256"/>
                    <a:pt x="72" y="220"/>
                    <a:pt x="60" y="172"/>
                  </a:cubicBezTo>
                  <a:cubicBezTo>
                    <a:pt x="36" y="137"/>
                    <a:pt x="36" y="77"/>
                    <a:pt x="36" y="29"/>
                  </a:cubicBezTo>
                  <a:cubicBezTo>
                    <a:pt x="36" y="10"/>
                    <a:pt x="29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4" name="Google Shape;23784;p32"/>
            <p:cNvSpPr/>
            <p:nvPr/>
          </p:nvSpPr>
          <p:spPr>
            <a:xfrm>
              <a:off x="2116125" y="2034650"/>
              <a:ext cx="5875" cy="7125"/>
            </a:xfrm>
            <a:custGeom>
              <a:avLst/>
              <a:gdLst/>
              <a:ahLst/>
              <a:cxnLst/>
              <a:rect l="l" t="t" r="r" b="b"/>
              <a:pathLst>
                <a:path w="235" h="285" extrusionOk="0">
                  <a:moveTo>
                    <a:pt x="10" y="1"/>
                  </a:moveTo>
                  <a:cubicBezTo>
                    <a:pt x="4" y="1"/>
                    <a:pt x="0" y="18"/>
                    <a:pt x="8" y="34"/>
                  </a:cubicBezTo>
                  <a:cubicBezTo>
                    <a:pt x="56" y="58"/>
                    <a:pt x="104" y="106"/>
                    <a:pt x="128" y="154"/>
                  </a:cubicBezTo>
                  <a:cubicBezTo>
                    <a:pt x="163" y="201"/>
                    <a:pt x="163" y="237"/>
                    <a:pt x="187" y="284"/>
                  </a:cubicBezTo>
                  <a:lnTo>
                    <a:pt x="199" y="284"/>
                  </a:lnTo>
                  <a:cubicBezTo>
                    <a:pt x="235" y="177"/>
                    <a:pt x="104" y="58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5" name="Google Shape;23785;p32"/>
            <p:cNvSpPr/>
            <p:nvPr/>
          </p:nvSpPr>
          <p:spPr>
            <a:xfrm>
              <a:off x="2121675" y="2035375"/>
              <a:ext cx="4350" cy="7675"/>
            </a:xfrm>
            <a:custGeom>
              <a:avLst/>
              <a:gdLst/>
              <a:ahLst/>
              <a:cxnLst/>
              <a:rect l="l" t="t" r="r" b="b"/>
              <a:pathLst>
                <a:path w="174" h="307" extrusionOk="0">
                  <a:moveTo>
                    <a:pt x="16" y="1"/>
                  </a:moveTo>
                  <a:cubicBezTo>
                    <a:pt x="8" y="1"/>
                    <a:pt x="1" y="11"/>
                    <a:pt x="1" y="17"/>
                  </a:cubicBezTo>
                  <a:cubicBezTo>
                    <a:pt x="13" y="77"/>
                    <a:pt x="36" y="136"/>
                    <a:pt x="60" y="208"/>
                  </a:cubicBezTo>
                  <a:cubicBezTo>
                    <a:pt x="72" y="244"/>
                    <a:pt x="72" y="291"/>
                    <a:pt x="96" y="303"/>
                  </a:cubicBezTo>
                  <a:cubicBezTo>
                    <a:pt x="102" y="305"/>
                    <a:pt x="109" y="306"/>
                    <a:pt x="116" y="306"/>
                  </a:cubicBezTo>
                  <a:cubicBezTo>
                    <a:pt x="146" y="306"/>
                    <a:pt x="173" y="285"/>
                    <a:pt x="144" y="255"/>
                  </a:cubicBezTo>
                  <a:lnTo>
                    <a:pt x="144" y="255"/>
                  </a:lnTo>
                  <a:cubicBezTo>
                    <a:pt x="144" y="255"/>
                    <a:pt x="132" y="256"/>
                    <a:pt x="132" y="267"/>
                  </a:cubicBezTo>
                  <a:cubicBezTo>
                    <a:pt x="132" y="255"/>
                    <a:pt x="96" y="232"/>
                    <a:pt x="96" y="208"/>
                  </a:cubicBezTo>
                  <a:cubicBezTo>
                    <a:pt x="96" y="196"/>
                    <a:pt x="84" y="172"/>
                    <a:pt x="84" y="148"/>
                  </a:cubicBezTo>
                  <a:cubicBezTo>
                    <a:pt x="72" y="113"/>
                    <a:pt x="60" y="65"/>
                    <a:pt x="36" y="29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6" name="Google Shape;23786;p32"/>
            <p:cNvSpPr/>
            <p:nvPr/>
          </p:nvSpPr>
          <p:spPr>
            <a:xfrm>
              <a:off x="2123300" y="2036125"/>
              <a:ext cx="4350" cy="8450"/>
            </a:xfrm>
            <a:custGeom>
              <a:avLst/>
              <a:gdLst/>
              <a:ahLst/>
              <a:cxnLst/>
              <a:rect l="l" t="t" r="r" b="b"/>
              <a:pathLst>
                <a:path w="174" h="338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1" y="10"/>
                    <a:pt x="7" y="23"/>
                  </a:cubicBezTo>
                  <a:cubicBezTo>
                    <a:pt x="7" y="7"/>
                    <a:pt x="5" y="1"/>
                    <a:pt x="3" y="1"/>
                  </a:cubicBezTo>
                  <a:close/>
                  <a:moveTo>
                    <a:pt x="7" y="23"/>
                  </a:moveTo>
                  <a:cubicBezTo>
                    <a:pt x="55" y="59"/>
                    <a:pt x="79" y="118"/>
                    <a:pt x="91" y="178"/>
                  </a:cubicBezTo>
                  <a:cubicBezTo>
                    <a:pt x="114" y="225"/>
                    <a:pt x="91" y="285"/>
                    <a:pt x="114" y="333"/>
                  </a:cubicBezTo>
                  <a:cubicBezTo>
                    <a:pt x="114" y="337"/>
                    <a:pt x="116" y="338"/>
                    <a:pt x="117" y="338"/>
                  </a:cubicBezTo>
                  <a:cubicBezTo>
                    <a:pt x="121" y="338"/>
                    <a:pt x="126" y="333"/>
                    <a:pt x="126" y="333"/>
                  </a:cubicBezTo>
                  <a:cubicBezTo>
                    <a:pt x="174" y="285"/>
                    <a:pt x="150" y="214"/>
                    <a:pt x="126" y="154"/>
                  </a:cubicBezTo>
                  <a:cubicBezTo>
                    <a:pt x="114" y="95"/>
                    <a:pt x="67" y="47"/>
                    <a:pt x="7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7" name="Google Shape;23787;p32"/>
            <p:cNvSpPr/>
            <p:nvPr/>
          </p:nvSpPr>
          <p:spPr>
            <a:xfrm>
              <a:off x="2127050" y="2039075"/>
              <a:ext cx="2900" cy="6225"/>
            </a:xfrm>
            <a:custGeom>
              <a:avLst/>
              <a:gdLst/>
              <a:ahLst/>
              <a:cxnLst/>
              <a:rect l="l" t="t" r="r" b="b"/>
              <a:pathLst>
                <a:path w="116" h="249" extrusionOk="0">
                  <a:moveTo>
                    <a:pt x="12" y="0"/>
                  </a:moveTo>
                  <a:cubicBezTo>
                    <a:pt x="12" y="2"/>
                    <a:pt x="13" y="3"/>
                    <a:pt x="13" y="4"/>
                  </a:cubicBezTo>
                  <a:lnTo>
                    <a:pt x="13" y="4"/>
                  </a:lnTo>
                  <a:cubicBezTo>
                    <a:pt x="20" y="0"/>
                    <a:pt x="25" y="0"/>
                    <a:pt x="12" y="0"/>
                  </a:cubicBezTo>
                  <a:close/>
                  <a:moveTo>
                    <a:pt x="13" y="4"/>
                  </a:moveTo>
                  <a:cubicBezTo>
                    <a:pt x="7" y="8"/>
                    <a:pt x="0" y="13"/>
                    <a:pt x="0" y="24"/>
                  </a:cubicBezTo>
                  <a:cubicBezTo>
                    <a:pt x="0" y="96"/>
                    <a:pt x="24" y="203"/>
                    <a:pt x="83" y="238"/>
                  </a:cubicBezTo>
                  <a:cubicBezTo>
                    <a:pt x="87" y="245"/>
                    <a:pt x="91" y="248"/>
                    <a:pt x="96" y="248"/>
                  </a:cubicBezTo>
                  <a:cubicBezTo>
                    <a:pt x="106" y="248"/>
                    <a:pt x="116" y="231"/>
                    <a:pt x="107" y="215"/>
                  </a:cubicBezTo>
                  <a:cubicBezTo>
                    <a:pt x="60" y="144"/>
                    <a:pt x="36" y="97"/>
                    <a:pt x="13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8" name="Google Shape;23788;p32"/>
            <p:cNvSpPr/>
            <p:nvPr/>
          </p:nvSpPr>
          <p:spPr>
            <a:xfrm>
              <a:off x="2125775" y="2039300"/>
              <a:ext cx="20275" cy="11150"/>
            </a:xfrm>
            <a:custGeom>
              <a:avLst/>
              <a:gdLst/>
              <a:ahLst/>
              <a:cxnLst/>
              <a:rect l="l" t="t" r="r" b="b"/>
              <a:pathLst>
                <a:path w="811" h="446" extrusionOk="0">
                  <a:moveTo>
                    <a:pt x="29" y="85"/>
                  </a:moveTo>
                  <a:cubicBezTo>
                    <a:pt x="30" y="85"/>
                    <a:pt x="30" y="85"/>
                    <a:pt x="31" y="85"/>
                  </a:cubicBezTo>
                  <a:lnTo>
                    <a:pt x="31" y="85"/>
                  </a:lnTo>
                  <a:cubicBezTo>
                    <a:pt x="28" y="87"/>
                    <a:pt x="25" y="89"/>
                    <a:pt x="22" y="92"/>
                  </a:cubicBezTo>
                  <a:lnTo>
                    <a:pt x="22" y="92"/>
                  </a:lnTo>
                  <a:cubicBezTo>
                    <a:pt x="25" y="86"/>
                    <a:pt x="27" y="85"/>
                    <a:pt x="29" y="85"/>
                  </a:cubicBezTo>
                  <a:close/>
                  <a:moveTo>
                    <a:pt x="324" y="272"/>
                  </a:moveTo>
                  <a:lnTo>
                    <a:pt x="324" y="272"/>
                  </a:lnTo>
                  <a:cubicBezTo>
                    <a:pt x="329" y="276"/>
                    <a:pt x="334" y="279"/>
                    <a:pt x="339" y="282"/>
                  </a:cubicBezTo>
                  <a:lnTo>
                    <a:pt x="339" y="282"/>
                  </a:lnTo>
                  <a:cubicBezTo>
                    <a:pt x="339" y="285"/>
                    <a:pt x="338" y="287"/>
                    <a:pt x="337" y="290"/>
                  </a:cubicBezTo>
                  <a:lnTo>
                    <a:pt x="337" y="290"/>
                  </a:lnTo>
                  <a:cubicBezTo>
                    <a:pt x="332" y="284"/>
                    <a:pt x="328" y="278"/>
                    <a:pt x="324" y="272"/>
                  </a:cubicBezTo>
                  <a:close/>
                  <a:moveTo>
                    <a:pt x="198" y="204"/>
                  </a:moveTo>
                  <a:lnTo>
                    <a:pt x="198" y="204"/>
                  </a:lnTo>
                  <a:cubicBezTo>
                    <a:pt x="215" y="214"/>
                    <a:pt x="233" y="224"/>
                    <a:pt x="250" y="233"/>
                  </a:cubicBezTo>
                  <a:lnTo>
                    <a:pt x="250" y="233"/>
                  </a:lnTo>
                  <a:cubicBezTo>
                    <a:pt x="248" y="256"/>
                    <a:pt x="245" y="278"/>
                    <a:pt x="239" y="302"/>
                  </a:cubicBezTo>
                  <a:lnTo>
                    <a:pt x="239" y="302"/>
                  </a:lnTo>
                  <a:lnTo>
                    <a:pt x="198" y="204"/>
                  </a:lnTo>
                  <a:close/>
                  <a:moveTo>
                    <a:pt x="238" y="306"/>
                  </a:moveTo>
                  <a:cubicBezTo>
                    <a:pt x="232" y="327"/>
                    <a:pt x="226" y="349"/>
                    <a:pt x="218" y="372"/>
                  </a:cubicBezTo>
                  <a:lnTo>
                    <a:pt x="265" y="372"/>
                  </a:lnTo>
                  <a:lnTo>
                    <a:pt x="238" y="306"/>
                  </a:lnTo>
                  <a:close/>
                  <a:moveTo>
                    <a:pt x="301" y="0"/>
                  </a:moveTo>
                  <a:cubicBezTo>
                    <a:pt x="294" y="0"/>
                    <a:pt x="286" y="4"/>
                    <a:pt x="282" y="11"/>
                  </a:cubicBezTo>
                  <a:lnTo>
                    <a:pt x="282" y="11"/>
                  </a:lnTo>
                  <a:cubicBezTo>
                    <a:pt x="275" y="15"/>
                    <a:pt x="269" y="20"/>
                    <a:pt x="265" y="27"/>
                  </a:cubicBezTo>
                  <a:cubicBezTo>
                    <a:pt x="259" y="43"/>
                    <a:pt x="254" y="59"/>
                    <a:pt x="251" y="75"/>
                  </a:cubicBezTo>
                  <a:lnTo>
                    <a:pt x="230" y="75"/>
                  </a:lnTo>
                  <a:cubicBezTo>
                    <a:pt x="231" y="79"/>
                    <a:pt x="232" y="83"/>
                    <a:pt x="234" y="87"/>
                  </a:cubicBezTo>
                  <a:lnTo>
                    <a:pt x="230" y="87"/>
                  </a:lnTo>
                  <a:cubicBezTo>
                    <a:pt x="232" y="93"/>
                    <a:pt x="234" y="99"/>
                    <a:pt x="236" y="105"/>
                  </a:cubicBezTo>
                  <a:lnTo>
                    <a:pt x="236" y="105"/>
                  </a:lnTo>
                  <a:cubicBezTo>
                    <a:pt x="230" y="103"/>
                    <a:pt x="224" y="101"/>
                    <a:pt x="218" y="98"/>
                  </a:cubicBezTo>
                  <a:cubicBezTo>
                    <a:pt x="215" y="97"/>
                    <a:pt x="212" y="97"/>
                    <a:pt x="210" y="97"/>
                  </a:cubicBezTo>
                  <a:cubicBezTo>
                    <a:pt x="206" y="97"/>
                    <a:pt x="202" y="98"/>
                    <a:pt x="198" y="100"/>
                  </a:cubicBezTo>
                  <a:lnTo>
                    <a:pt x="198" y="100"/>
                  </a:lnTo>
                  <a:cubicBezTo>
                    <a:pt x="186" y="102"/>
                    <a:pt x="168" y="110"/>
                    <a:pt x="158" y="110"/>
                  </a:cubicBezTo>
                  <a:lnTo>
                    <a:pt x="160" y="114"/>
                  </a:lnTo>
                  <a:lnTo>
                    <a:pt x="160" y="114"/>
                  </a:lnTo>
                  <a:cubicBezTo>
                    <a:pt x="124" y="94"/>
                    <a:pt x="87" y="73"/>
                    <a:pt x="51" y="51"/>
                  </a:cubicBezTo>
                  <a:lnTo>
                    <a:pt x="51" y="51"/>
                  </a:lnTo>
                  <a:cubicBezTo>
                    <a:pt x="51" y="51"/>
                    <a:pt x="51" y="51"/>
                    <a:pt x="51" y="51"/>
                  </a:cubicBezTo>
                  <a:cubicBezTo>
                    <a:pt x="48" y="50"/>
                    <a:pt x="46" y="49"/>
                    <a:pt x="43" y="49"/>
                  </a:cubicBezTo>
                  <a:cubicBezTo>
                    <a:pt x="23" y="49"/>
                    <a:pt x="0" y="81"/>
                    <a:pt x="19" y="95"/>
                  </a:cubicBezTo>
                  <a:lnTo>
                    <a:pt x="19" y="95"/>
                  </a:lnTo>
                  <a:cubicBezTo>
                    <a:pt x="18" y="96"/>
                    <a:pt x="17" y="97"/>
                    <a:pt x="15" y="98"/>
                  </a:cubicBezTo>
                  <a:lnTo>
                    <a:pt x="15" y="110"/>
                  </a:lnTo>
                  <a:cubicBezTo>
                    <a:pt x="17" y="104"/>
                    <a:pt x="19" y="99"/>
                    <a:pt x="21" y="95"/>
                  </a:cubicBezTo>
                  <a:lnTo>
                    <a:pt x="21" y="95"/>
                  </a:lnTo>
                  <a:cubicBezTo>
                    <a:pt x="23" y="97"/>
                    <a:pt x="25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lnTo>
                    <a:pt x="27" y="98"/>
                  </a:lnTo>
                  <a:cubicBezTo>
                    <a:pt x="47" y="112"/>
                    <a:pt x="67" y="125"/>
                    <a:pt x="88" y="138"/>
                  </a:cubicBezTo>
                  <a:lnTo>
                    <a:pt x="88" y="138"/>
                  </a:lnTo>
                  <a:cubicBezTo>
                    <a:pt x="98" y="149"/>
                    <a:pt x="107" y="158"/>
                    <a:pt x="111" y="158"/>
                  </a:cubicBezTo>
                  <a:cubicBezTo>
                    <a:pt x="117" y="160"/>
                    <a:pt x="123" y="162"/>
                    <a:pt x="129" y="163"/>
                  </a:cubicBezTo>
                  <a:lnTo>
                    <a:pt x="129" y="163"/>
                  </a:lnTo>
                  <a:cubicBezTo>
                    <a:pt x="150" y="177"/>
                    <a:pt x="172" y="190"/>
                    <a:pt x="194" y="202"/>
                  </a:cubicBezTo>
                  <a:lnTo>
                    <a:pt x="194" y="202"/>
                  </a:lnTo>
                  <a:lnTo>
                    <a:pt x="190" y="192"/>
                  </a:lnTo>
                  <a:lnTo>
                    <a:pt x="190" y="192"/>
                  </a:lnTo>
                  <a:cubicBezTo>
                    <a:pt x="191" y="193"/>
                    <a:pt x="192" y="194"/>
                    <a:pt x="194" y="195"/>
                  </a:cubicBezTo>
                  <a:lnTo>
                    <a:pt x="194" y="195"/>
                  </a:lnTo>
                  <a:lnTo>
                    <a:pt x="198" y="204"/>
                  </a:lnTo>
                  <a:lnTo>
                    <a:pt x="198" y="204"/>
                  </a:lnTo>
                  <a:cubicBezTo>
                    <a:pt x="196" y="204"/>
                    <a:pt x="195" y="203"/>
                    <a:pt x="194" y="202"/>
                  </a:cubicBezTo>
                  <a:lnTo>
                    <a:pt x="194" y="202"/>
                  </a:lnTo>
                  <a:lnTo>
                    <a:pt x="238" y="306"/>
                  </a:lnTo>
                  <a:lnTo>
                    <a:pt x="238" y="306"/>
                  </a:lnTo>
                  <a:cubicBezTo>
                    <a:pt x="238" y="305"/>
                    <a:pt x="238" y="303"/>
                    <a:pt x="239" y="302"/>
                  </a:cubicBezTo>
                  <a:lnTo>
                    <a:pt x="239" y="302"/>
                  </a:lnTo>
                  <a:lnTo>
                    <a:pt x="253" y="337"/>
                  </a:lnTo>
                  <a:cubicBezTo>
                    <a:pt x="261" y="344"/>
                    <a:pt x="272" y="355"/>
                    <a:pt x="280" y="355"/>
                  </a:cubicBezTo>
                  <a:cubicBezTo>
                    <a:pt x="286" y="355"/>
                    <a:pt x="289" y="351"/>
                    <a:pt x="289" y="337"/>
                  </a:cubicBezTo>
                  <a:cubicBezTo>
                    <a:pt x="296" y="322"/>
                    <a:pt x="301" y="308"/>
                    <a:pt x="307" y="294"/>
                  </a:cubicBezTo>
                  <a:lnTo>
                    <a:pt x="307" y="294"/>
                  </a:lnTo>
                  <a:cubicBezTo>
                    <a:pt x="313" y="301"/>
                    <a:pt x="320" y="309"/>
                    <a:pt x="328" y="317"/>
                  </a:cubicBezTo>
                  <a:lnTo>
                    <a:pt x="328" y="317"/>
                  </a:lnTo>
                  <a:cubicBezTo>
                    <a:pt x="327" y="319"/>
                    <a:pt x="326" y="322"/>
                    <a:pt x="325" y="325"/>
                  </a:cubicBezTo>
                  <a:lnTo>
                    <a:pt x="336" y="325"/>
                  </a:lnTo>
                  <a:cubicBezTo>
                    <a:pt x="340" y="329"/>
                    <a:pt x="344" y="333"/>
                    <a:pt x="349" y="337"/>
                  </a:cubicBezTo>
                  <a:cubicBezTo>
                    <a:pt x="361" y="343"/>
                    <a:pt x="370" y="346"/>
                    <a:pt x="377" y="346"/>
                  </a:cubicBezTo>
                  <a:cubicBezTo>
                    <a:pt x="378" y="346"/>
                    <a:pt x="379" y="346"/>
                    <a:pt x="379" y="345"/>
                  </a:cubicBezTo>
                  <a:lnTo>
                    <a:pt x="379" y="345"/>
                  </a:lnTo>
                  <a:cubicBezTo>
                    <a:pt x="382" y="354"/>
                    <a:pt x="387" y="363"/>
                    <a:pt x="396" y="372"/>
                  </a:cubicBezTo>
                  <a:cubicBezTo>
                    <a:pt x="435" y="385"/>
                    <a:pt x="470" y="394"/>
                    <a:pt x="507" y="406"/>
                  </a:cubicBezTo>
                  <a:lnTo>
                    <a:pt x="507" y="406"/>
                  </a:lnTo>
                  <a:cubicBezTo>
                    <a:pt x="532" y="419"/>
                    <a:pt x="559" y="428"/>
                    <a:pt x="588" y="434"/>
                  </a:cubicBezTo>
                  <a:lnTo>
                    <a:pt x="588" y="434"/>
                  </a:lnTo>
                  <a:cubicBezTo>
                    <a:pt x="595" y="437"/>
                    <a:pt x="603" y="440"/>
                    <a:pt x="611" y="444"/>
                  </a:cubicBezTo>
                  <a:cubicBezTo>
                    <a:pt x="613" y="445"/>
                    <a:pt x="616" y="446"/>
                    <a:pt x="618" y="446"/>
                  </a:cubicBezTo>
                  <a:cubicBezTo>
                    <a:pt x="622" y="446"/>
                    <a:pt x="625" y="444"/>
                    <a:pt x="628" y="441"/>
                  </a:cubicBezTo>
                  <a:lnTo>
                    <a:pt x="628" y="441"/>
                  </a:lnTo>
                  <a:cubicBezTo>
                    <a:pt x="646" y="443"/>
                    <a:pt x="664" y="444"/>
                    <a:pt x="682" y="444"/>
                  </a:cubicBezTo>
                  <a:cubicBezTo>
                    <a:pt x="692" y="444"/>
                    <a:pt x="702" y="418"/>
                    <a:pt x="705" y="403"/>
                  </a:cubicBezTo>
                  <a:lnTo>
                    <a:pt x="705" y="403"/>
                  </a:lnTo>
                  <a:cubicBezTo>
                    <a:pt x="721" y="413"/>
                    <a:pt x="737" y="423"/>
                    <a:pt x="754" y="432"/>
                  </a:cubicBezTo>
                  <a:cubicBezTo>
                    <a:pt x="757" y="433"/>
                    <a:pt x="761" y="434"/>
                    <a:pt x="765" y="434"/>
                  </a:cubicBezTo>
                  <a:cubicBezTo>
                    <a:pt x="794" y="434"/>
                    <a:pt x="810" y="395"/>
                    <a:pt x="789" y="384"/>
                  </a:cubicBezTo>
                  <a:cubicBezTo>
                    <a:pt x="772" y="374"/>
                    <a:pt x="756" y="365"/>
                    <a:pt x="739" y="355"/>
                  </a:cubicBezTo>
                  <a:lnTo>
                    <a:pt x="739" y="355"/>
                  </a:lnTo>
                  <a:cubicBezTo>
                    <a:pt x="734" y="353"/>
                    <a:pt x="730" y="350"/>
                    <a:pt x="725" y="348"/>
                  </a:cubicBezTo>
                  <a:lnTo>
                    <a:pt x="725" y="348"/>
                  </a:lnTo>
                  <a:cubicBezTo>
                    <a:pt x="727" y="348"/>
                    <a:pt x="728" y="348"/>
                    <a:pt x="730" y="349"/>
                  </a:cubicBezTo>
                  <a:cubicBezTo>
                    <a:pt x="730" y="348"/>
                    <a:pt x="730" y="348"/>
                    <a:pt x="730" y="347"/>
                  </a:cubicBezTo>
                  <a:lnTo>
                    <a:pt x="730" y="347"/>
                  </a:lnTo>
                  <a:cubicBezTo>
                    <a:pt x="734" y="348"/>
                    <a:pt x="738" y="348"/>
                    <a:pt x="742" y="349"/>
                  </a:cubicBezTo>
                  <a:cubicBezTo>
                    <a:pt x="765" y="349"/>
                    <a:pt x="789" y="313"/>
                    <a:pt x="754" y="313"/>
                  </a:cubicBezTo>
                  <a:cubicBezTo>
                    <a:pt x="710" y="288"/>
                    <a:pt x="663" y="263"/>
                    <a:pt x="613" y="241"/>
                  </a:cubicBezTo>
                  <a:lnTo>
                    <a:pt x="613" y="241"/>
                  </a:lnTo>
                  <a:cubicBezTo>
                    <a:pt x="622" y="229"/>
                    <a:pt x="624" y="212"/>
                    <a:pt x="611" y="206"/>
                  </a:cubicBezTo>
                  <a:cubicBezTo>
                    <a:pt x="563" y="182"/>
                    <a:pt x="527" y="158"/>
                    <a:pt x="492" y="146"/>
                  </a:cubicBezTo>
                  <a:cubicBezTo>
                    <a:pt x="488" y="144"/>
                    <a:pt x="485" y="142"/>
                    <a:pt x="483" y="141"/>
                  </a:cubicBezTo>
                  <a:lnTo>
                    <a:pt x="483" y="141"/>
                  </a:lnTo>
                  <a:cubicBezTo>
                    <a:pt x="476" y="105"/>
                    <a:pt x="462" y="71"/>
                    <a:pt x="444" y="39"/>
                  </a:cubicBezTo>
                  <a:cubicBezTo>
                    <a:pt x="440" y="26"/>
                    <a:pt x="429" y="21"/>
                    <a:pt x="417" y="21"/>
                  </a:cubicBezTo>
                  <a:cubicBezTo>
                    <a:pt x="398" y="21"/>
                    <a:pt x="377" y="36"/>
                    <a:pt x="384" y="51"/>
                  </a:cubicBezTo>
                  <a:cubicBezTo>
                    <a:pt x="390" y="63"/>
                    <a:pt x="396" y="74"/>
                    <a:pt x="403" y="85"/>
                  </a:cubicBezTo>
                  <a:lnTo>
                    <a:pt x="403" y="85"/>
                  </a:lnTo>
                  <a:cubicBezTo>
                    <a:pt x="397" y="86"/>
                    <a:pt x="391" y="87"/>
                    <a:pt x="384" y="87"/>
                  </a:cubicBezTo>
                  <a:cubicBezTo>
                    <a:pt x="404" y="121"/>
                    <a:pt x="415" y="154"/>
                    <a:pt x="420" y="188"/>
                  </a:cubicBezTo>
                  <a:lnTo>
                    <a:pt x="420" y="188"/>
                  </a:lnTo>
                  <a:cubicBezTo>
                    <a:pt x="395" y="175"/>
                    <a:pt x="369" y="163"/>
                    <a:pt x="343" y="151"/>
                  </a:cubicBezTo>
                  <a:lnTo>
                    <a:pt x="343" y="151"/>
                  </a:lnTo>
                  <a:cubicBezTo>
                    <a:pt x="341" y="129"/>
                    <a:pt x="338" y="108"/>
                    <a:pt x="335" y="87"/>
                  </a:cubicBezTo>
                  <a:lnTo>
                    <a:pt x="335" y="87"/>
                  </a:lnTo>
                  <a:cubicBezTo>
                    <a:pt x="333" y="68"/>
                    <a:pt x="329" y="48"/>
                    <a:pt x="325" y="27"/>
                  </a:cubicBezTo>
                  <a:cubicBezTo>
                    <a:pt x="325" y="9"/>
                    <a:pt x="313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9" name="Google Shape;23789;p32"/>
            <p:cNvSpPr/>
            <p:nvPr/>
          </p:nvSpPr>
          <p:spPr>
            <a:xfrm>
              <a:off x="2129550" y="1963725"/>
              <a:ext cx="229300" cy="88725"/>
            </a:xfrm>
            <a:custGeom>
              <a:avLst/>
              <a:gdLst/>
              <a:ahLst/>
              <a:cxnLst/>
              <a:rect l="l" t="t" r="r" b="b"/>
              <a:pathLst>
                <a:path w="9172" h="3549" extrusionOk="0">
                  <a:moveTo>
                    <a:pt x="3375" y="1"/>
                  </a:moveTo>
                  <a:cubicBezTo>
                    <a:pt x="1667" y="1"/>
                    <a:pt x="1" y="1213"/>
                    <a:pt x="174" y="3074"/>
                  </a:cubicBezTo>
                  <a:cubicBezTo>
                    <a:pt x="180" y="3096"/>
                    <a:pt x="204" y="3108"/>
                    <a:pt x="228" y="3108"/>
                  </a:cubicBezTo>
                  <a:cubicBezTo>
                    <a:pt x="255" y="3108"/>
                    <a:pt x="281" y="3093"/>
                    <a:pt x="281" y="3062"/>
                  </a:cubicBezTo>
                  <a:cubicBezTo>
                    <a:pt x="195" y="1196"/>
                    <a:pt x="1763" y="129"/>
                    <a:pt x="3402" y="129"/>
                  </a:cubicBezTo>
                  <a:cubicBezTo>
                    <a:pt x="3802" y="129"/>
                    <a:pt x="4206" y="193"/>
                    <a:pt x="4591" y="324"/>
                  </a:cubicBezTo>
                  <a:cubicBezTo>
                    <a:pt x="5544" y="657"/>
                    <a:pt x="6139" y="1336"/>
                    <a:pt x="6925" y="1883"/>
                  </a:cubicBezTo>
                  <a:cubicBezTo>
                    <a:pt x="7699" y="2443"/>
                    <a:pt x="8556" y="2657"/>
                    <a:pt x="9092" y="3526"/>
                  </a:cubicBezTo>
                  <a:cubicBezTo>
                    <a:pt x="9100" y="3542"/>
                    <a:pt x="9112" y="3549"/>
                    <a:pt x="9123" y="3549"/>
                  </a:cubicBezTo>
                  <a:cubicBezTo>
                    <a:pt x="9147" y="3549"/>
                    <a:pt x="9171" y="3522"/>
                    <a:pt x="9163" y="3491"/>
                  </a:cubicBezTo>
                  <a:cubicBezTo>
                    <a:pt x="8806" y="2479"/>
                    <a:pt x="7544" y="2229"/>
                    <a:pt x="6782" y="1621"/>
                  </a:cubicBezTo>
                  <a:cubicBezTo>
                    <a:pt x="5889" y="895"/>
                    <a:pt x="5067" y="216"/>
                    <a:pt x="3889" y="38"/>
                  </a:cubicBezTo>
                  <a:cubicBezTo>
                    <a:pt x="3718" y="13"/>
                    <a:pt x="3546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0" name="Google Shape;23790;p32"/>
            <p:cNvSpPr/>
            <p:nvPr/>
          </p:nvSpPr>
          <p:spPr>
            <a:xfrm>
              <a:off x="2354150" y="2044425"/>
              <a:ext cx="78600" cy="121150"/>
            </a:xfrm>
            <a:custGeom>
              <a:avLst/>
              <a:gdLst/>
              <a:ahLst/>
              <a:cxnLst/>
              <a:rect l="l" t="t" r="r" b="b"/>
              <a:pathLst>
                <a:path w="3144" h="4846" extrusionOk="0">
                  <a:moveTo>
                    <a:pt x="1" y="1"/>
                  </a:moveTo>
                  <a:cubicBezTo>
                    <a:pt x="2" y="3"/>
                    <a:pt x="3" y="5"/>
                    <a:pt x="4" y="8"/>
                  </a:cubicBezTo>
                  <a:lnTo>
                    <a:pt x="4" y="8"/>
                  </a:lnTo>
                  <a:cubicBezTo>
                    <a:pt x="6" y="4"/>
                    <a:pt x="7" y="1"/>
                    <a:pt x="1" y="1"/>
                  </a:cubicBezTo>
                  <a:close/>
                  <a:moveTo>
                    <a:pt x="4" y="8"/>
                  </a:moveTo>
                  <a:cubicBezTo>
                    <a:pt x="3" y="10"/>
                    <a:pt x="1" y="13"/>
                    <a:pt x="1" y="13"/>
                  </a:cubicBezTo>
                  <a:cubicBezTo>
                    <a:pt x="239" y="1036"/>
                    <a:pt x="1155" y="1417"/>
                    <a:pt x="1679" y="2263"/>
                  </a:cubicBezTo>
                  <a:cubicBezTo>
                    <a:pt x="1917" y="2644"/>
                    <a:pt x="2072" y="3084"/>
                    <a:pt x="2287" y="3477"/>
                  </a:cubicBezTo>
                  <a:cubicBezTo>
                    <a:pt x="2548" y="3930"/>
                    <a:pt x="2929" y="4287"/>
                    <a:pt x="3037" y="4811"/>
                  </a:cubicBezTo>
                  <a:cubicBezTo>
                    <a:pt x="3041" y="4835"/>
                    <a:pt x="3060" y="4845"/>
                    <a:pt x="3080" y="4845"/>
                  </a:cubicBezTo>
                  <a:cubicBezTo>
                    <a:pt x="3110" y="4845"/>
                    <a:pt x="3144" y="4822"/>
                    <a:pt x="3144" y="4787"/>
                  </a:cubicBezTo>
                  <a:cubicBezTo>
                    <a:pt x="3120" y="4418"/>
                    <a:pt x="2918" y="4168"/>
                    <a:pt x="2703" y="3870"/>
                  </a:cubicBezTo>
                  <a:cubicBezTo>
                    <a:pt x="2406" y="3442"/>
                    <a:pt x="2215" y="2977"/>
                    <a:pt x="1977" y="2513"/>
                  </a:cubicBezTo>
                  <a:cubicBezTo>
                    <a:pt x="1751" y="2060"/>
                    <a:pt x="1489" y="1727"/>
                    <a:pt x="1120" y="1394"/>
                  </a:cubicBezTo>
                  <a:cubicBezTo>
                    <a:pt x="657" y="979"/>
                    <a:pt x="301" y="552"/>
                    <a:pt x="4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1" name="Google Shape;23791;p32"/>
            <p:cNvSpPr/>
            <p:nvPr/>
          </p:nvSpPr>
          <p:spPr>
            <a:xfrm>
              <a:off x="2098475" y="2047700"/>
              <a:ext cx="278325" cy="167500"/>
            </a:xfrm>
            <a:custGeom>
              <a:avLst/>
              <a:gdLst/>
              <a:ahLst/>
              <a:cxnLst/>
              <a:rect l="l" t="t" r="r" b="b"/>
              <a:pathLst>
                <a:path w="11133" h="6700" extrusionOk="0">
                  <a:moveTo>
                    <a:pt x="1429" y="1"/>
                  </a:moveTo>
                  <a:cubicBezTo>
                    <a:pt x="905" y="120"/>
                    <a:pt x="607" y="513"/>
                    <a:pt x="405" y="989"/>
                  </a:cubicBezTo>
                  <a:cubicBezTo>
                    <a:pt x="214" y="1429"/>
                    <a:pt x="0" y="2037"/>
                    <a:pt x="107" y="2537"/>
                  </a:cubicBezTo>
                  <a:cubicBezTo>
                    <a:pt x="345" y="3727"/>
                    <a:pt x="1488" y="4513"/>
                    <a:pt x="2477" y="5037"/>
                  </a:cubicBezTo>
                  <a:cubicBezTo>
                    <a:pt x="3846" y="5751"/>
                    <a:pt x="5370" y="6418"/>
                    <a:pt x="6906" y="6656"/>
                  </a:cubicBezTo>
                  <a:cubicBezTo>
                    <a:pt x="7105" y="6684"/>
                    <a:pt x="7304" y="6699"/>
                    <a:pt x="7501" y="6699"/>
                  </a:cubicBezTo>
                  <a:cubicBezTo>
                    <a:pt x="7903" y="6699"/>
                    <a:pt x="8300" y="6634"/>
                    <a:pt x="8692" y="6466"/>
                  </a:cubicBezTo>
                  <a:cubicBezTo>
                    <a:pt x="9025" y="6311"/>
                    <a:pt x="9335" y="6120"/>
                    <a:pt x="9680" y="6001"/>
                  </a:cubicBezTo>
                  <a:cubicBezTo>
                    <a:pt x="10132" y="5835"/>
                    <a:pt x="10597" y="5823"/>
                    <a:pt x="11073" y="5763"/>
                  </a:cubicBezTo>
                  <a:cubicBezTo>
                    <a:pt x="11121" y="5763"/>
                    <a:pt x="11132" y="5668"/>
                    <a:pt x="11085" y="5668"/>
                  </a:cubicBezTo>
                  <a:cubicBezTo>
                    <a:pt x="10967" y="5649"/>
                    <a:pt x="10853" y="5640"/>
                    <a:pt x="10741" y="5640"/>
                  </a:cubicBezTo>
                  <a:cubicBezTo>
                    <a:pt x="9830" y="5640"/>
                    <a:pt x="9121" y="6234"/>
                    <a:pt x="8251" y="6478"/>
                  </a:cubicBezTo>
                  <a:cubicBezTo>
                    <a:pt x="8004" y="6546"/>
                    <a:pt x="7747" y="6575"/>
                    <a:pt x="7486" y="6575"/>
                  </a:cubicBezTo>
                  <a:cubicBezTo>
                    <a:pt x="6377" y="6575"/>
                    <a:pt x="5181" y="6042"/>
                    <a:pt x="4227" y="5656"/>
                  </a:cubicBezTo>
                  <a:cubicBezTo>
                    <a:pt x="3072" y="5180"/>
                    <a:pt x="1643" y="4668"/>
                    <a:pt x="881" y="3620"/>
                  </a:cubicBezTo>
                  <a:cubicBezTo>
                    <a:pt x="464" y="3049"/>
                    <a:pt x="167" y="2525"/>
                    <a:pt x="310" y="1798"/>
                  </a:cubicBezTo>
                  <a:cubicBezTo>
                    <a:pt x="464" y="1084"/>
                    <a:pt x="714" y="310"/>
                    <a:pt x="1453" y="48"/>
                  </a:cubicBezTo>
                  <a:cubicBezTo>
                    <a:pt x="1476" y="48"/>
                    <a:pt x="1465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2" name="Google Shape;23792;p32"/>
            <p:cNvSpPr/>
            <p:nvPr/>
          </p:nvSpPr>
          <p:spPr>
            <a:xfrm>
              <a:off x="2372900" y="2161725"/>
              <a:ext cx="59550" cy="29575"/>
            </a:xfrm>
            <a:custGeom>
              <a:avLst/>
              <a:gdLst/>
              <a:ahLst/>
              <a:cxnLst/>
              <a:rect l="l" t="t" r="r" b="b"/>
              <a:pathLst>
                <a:path w="2382" h="1183" extrusionOk="0">
                  <a:moveTo>
                    <a:pt x="2299" y="1"/>
                  </a:moveTo>
                  <a:cubicBezTo>
                    <a:pt x="2267" y="1"/>
                    <a:pt x="2232" y="24"/>
                    <a:pt x="2239" y="59"/>
                  </a:cubicBezTo>
                  <a:cubicBezTo>
                    <a:pt x="2251" y="214"/>
                    <a:pt x="1929" y="321"/>
                    <a:pt x="1822" y="369"/>
                  </a:cubicBezTo>
                  <a:cubicBezTo>
                    <a:pt x="1763" y="393"/>
                    <a:pt x="1763" y="381"/>
                    <a:pt x="1703" y="416"/>
                  </a:cubicBezTo>
                  <a:cubicBezTo>
                    <a:pt x="1537" y="500"/>
                    <a:pt x="1406" y="655"/>
                    <a:pt x="1239" y="738"/>
                  </a:cubicBezTo>
                  <a:cubicBezTo>
                    <a:pt x="858" y="976"/>
                    <a:pt x="453" y="1012"/>
                    <a:pt x="24" y="1131"/>
                  </a:cubicBezTo>
                  <a:cubicBezTo>
                    <a:pt x="1" y="1131"/>
                    <a:pt x="1" y="1155"/>
                    <a:pt x="24" y="1167"/>
                  </a:cubicBezTo>
                  <a:cubicBezTo>
                    <a:pt x="88" y="1177"/>
                    <a:pt x="154" y="1182"/>
                    <a:pt x="220" y="1182"/>
                  </a:cubicBezTo>
                  <a:cubicBezTo>
                    <a:pt x="668" y="1182"/>
                    <a:pt x="1146" y="950"/>
                    <a:pt x="1489" y="690"/>
                  </a:cubicBezTo>
                  <a:cubicBezTo>
                    <a:pt x="1691" y="559"/>
                    <a:pt x="1763" y="535"/>
                    <a:pt x="2013" y="440"/>
                  </a:cubicBezTo>
                  <a:cubicBezTo>
                    <a:pt x="2108" y="416"/>
                    <a:pt x="2179" y="416"/>
                    <a:pt x="2251" y="357"/>
                  </a:cubicBezTo>
                  <a:cubicBezTo>
                    <a:pt x="2358" y="262"/>
                    <a:pt x="2382" y="154"/>
                    <a:pt x="2346" y="35"/>
                  </a:cubicBezTo>
                  <a:cubicBezTo>
                    <a:pt x="2341" y="11"/>
                    <a:pt x="2321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3" name="Google Shape;23793;p32"/>
            <p:cNvSpPr/>
            <p:nvPr/>
          </p:nvSpPr>
          <p:spPr>
            <a:xfrm>
              <a:off x="2364875" y="2187900"/>
              <a:ext cx="20550" cy="2900"/>
            </a:xfrm>
            <a:custGeom>
              <a:avLst/>
              <a:gdLst/>
              <a:ahLst/>
              <a:cxnLst/>
              <a:rect l="l" t="t" r="r" b="b"/>
              <a:pathLst>
                <a:path w="822" h="116" extrusionOk="0">
                  <a:moveTo>
                    <a:pt x="405" y="0"/>
                  </a:moveTo>
                  <a:cubicBezTo>
                    <a:pt x="274" y="0"/>
                    <a:pt x="143" y="0"/>
                    <a:pt x="24" y="36"/>
                  </a:cubicBezTo>
                  <a:cubicBezTo>
                    <a:pt x="0" y="48"/>
                    <a:pt x="12" y="96"/>
                    <a:pt x="24" y="96"/>
                  </a:cubicBezTo>
                  <a:cubicBezTo>
                    <a:pt x="94" y="110"/>
                    <a:pt x="172" y="115"/>
                    <a:pt x="251" y="115"/>
                  </a:cubicBezTo>
                  <a:cubicBezTo>
                    <a:pt x="306" y="115"/>
                    <a:pt x="363" y="113"/>
                    <a:pt x="417" y="108"/>
                  </a:cubicBezTo>
                  <a:cubicBezTo>
                    <a:pt x="548" y="108"/>
                    <a:pt x="667" y="108"/>
                    <a:pt x="786" y="84"/>
                  </a:cubicBezTo>
                  <a:cubicBezTo>
                    <a:pt x="822" y="84"/>
                    <a:pt x="810" y="36"/>
                    <a:pt x="786" y="36"/>
                  </a:cubicBezTo>
                  <a:cubicBezTo>
                    <a:pt x="655" y="0"/>
                    <a:pt x="536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4" name="Google Shape;23794;p32"/>
            <p:cNvSpPr/>
            <p:nvPr/>
          </p:nvSpPr>
          <p:spPr>
            <a:xfrm>
              <a:off x="2364875" y="2188700"/>
              <a:ext cx="26500" cy="4000"/>
            </a:xfrm>
            <a:custGeom>
              <a:avLst/>
              <a:gdLst/>
              <a:ahLst/>
              <a:cxnLst/>
              <a:rect l="l" t="t" r="r" b="b"/>
              <a:pathLst>
                <a:path w="1060" h="160" extrusionOk="0">
                  <a:moveTo>
                    <a:pt x="917" y="1"/>
                  </a:moveTo>
                  <a:cubicBezTo>
                    <a:pt x="782" y="1"/>
                    <a:pt x="649" y="18"/>
                    <a:pt x="524" y="28"/>
                  </a:cubicBezTo>
                  <a:cubicBezTo>
                    <a:pt x="357" y="52"/>
                    <a:pt x="191" y="28"/>
                    <a:pt x="36" y="64"/>
                  </a:cubicBezTo>
                  <a:cubicBezTo>
                    <a:pt x="0" y="64"/>
                    <a:pt x="0" y="88"/>
                    <a:pt x="24" y="111"/>
                  </a:cubicBezTo>
                  <a:cubicBezTo>
                    <a:pt x="150" y="142"/>
                    <a:pt x="298" y="159"/>
                    <a:pt x="449" y="159"/>
                  </a:cubicBezTo>
                  <a:cubicBezTo>
                    <a:pt x="652" y="159"/>
                    <a:pt x="860" y="127"/>
                    <a:pt x="1024" y="52"/>
                  </a:cubicBezTo>
                  <a:cubicBezTo>
                    <a:pt x="1060" y="28"/>
                    <a:pt x="1048" y="4"/>
                    <a:pt x="1012" y="4"/>
                  </a:cubicBezTo>
                  <a:cubicBezTo>
                    <a:pt x="980" y="2"/>
                    <a:pt x="949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5" name="Google Shape;23795;p32"/>
            <p:cNvSpPr/>
            <p:nvPr/>
          </p:nvSpPr>
          <p:spPr>
            <a:xfrm>
              <a:off x="2369625" y="2171400"/>
              <a:ext cx="47575" cy="21175"/>
            </a:xfrm>
            <a:custGeom>
              <a:avLst/>
              <a:gdLst/>
              <a:ahLst/>
              <a:cxnLst/>
              <a:rect l="l" t="t" r="r" b="b"/>
              <a:pathLst>
                <a:path w="1903" h="847" extrusionOk="0">
                  <a:moveTo>
                    <a:pt x="1886" y="1"/>
                  </a:moveTo>
                  <a:cubicBezTo>
                    <a:pt x="1884" y="1"/>
                    <a:pt x="1882" y="2"/>
                    <a:pt x="1882" y="6"/>
                  </a:cubicBezTo>
                  <a:cubicBezTo>
                    <a:pt x="1446" y="496"/>
                    <a:pt x="860" y="787"/>
                    <a:pt x="207" y="787"/>
                  </a:cubicBezTo>
                  <a:cubicBezTo>
                    <a:pt x="147" y="787"/>
                    <a:pt x="86" y="785"/>
                    <a:pt x="24" y="780"/>
                  </a:cubicBezTo>
                  <a:cubicBezTo>
                    <a:pt x="24" y="780"/>
                    <a:pt x="1" y="815"/>
                    <a:pt x="24" y="815"/>
                  </a:cubicBezTo>
                  <a:cubicBezTo>
                    <a:pt x="136" y="836"/>
                    <a:pt x="250" y="846"/>
                    <a:pt x="363" y="846"/>
                  </a:cubicBezTo>
                  <a:cubicBezTo>
                    <a:pt x="961" y="846"/>
                    <a:pt x="1553" y="560"/>
                    <a:pt x="1894" y="29"/>
                  </a:cubicBezTo>
                  <a:cubicBezTo>
                    <a:pt x="1902" y="12"/>
                    <a:pt x="1892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6" name="Google Shape;23796;p32"/>
            <p:cNvSpPr/>
            <p:nvPr/>
          </p:nvSpPr>
          <p:spPr>
            <a:xfrm>
              <a:off x="2144900" y="2053950"/>
              <a:ext cx="103850" cy="137925"/>
            </a:xfrm>
            <a:custGeom>
              <a:avLst/>
              <a:gdLst/>
              <a:ahLst/>
              <a:cxnLst/>
              <a:rect l="l" t="t" r="r" b="b"/>
              <a:pathLst>
                <a:path w="4154" h="5517" extrusionOk="0">
                  <a:moveTo>
                    <a:pt x="36" y="1"/>
                  </a:moveTo>
                  <a:cubicBezTo>
                    <a:pt x="24" y="1"/>
                    <a:pt x="0" y="1"/>
                    <a:pt x="0" y="24"/>
                  </a:cubicBezTo>
                  <a:cubicBezTo>
                    <a:pt x="36" y="417"/>
                    <a:pt x="346" y="644"/>
                    <a:pt x="596" y="929"/>
                  </a:cubicBezTo>
                  <a:cubicBezTo>
                    <a:pt x="1001" y="1370"/>
                    <a:pt x="1060" y="2001"/>
                    <a:pt x="1429" y="2465"/>
                  </a:cubicBezTo>
                  <a:cubicBezTo>
                    <a:pt x="1810" y="2941"/>
                    <a:pt x="1941" y="3453"/>
                    <a:pt x="2358" y="3894"/>
                  </a:cubicBezTo>
                  <a:cubicBezTo>
                    <a:pt x="2906" y="4454"/>
                    <a:pt x="3501" y="5037"/>
                    <a:pt x="4108" y="5513"/>
                  </a:cubicBezTo>
                  <a:cubicBezTo>
                    <a:pt x="4112" y="5515"/>
                    <a:pt x="4117" y="5516"/>
                    <a:pt x="4121" y="5516"/>
                  </a:cubicBezTo>
                  <a:cubicBezTo>
                    <a:pt x="4139" y="5516"/>
                    <a:pt x="4154" y="5497"/>
                    <a:pt x="4144" y="5478"/>
                  </a:cubicBezTo>
                  <a:cubicBezTo>
                    <a:pt x="3715" y="4966"/>
                    <a:pt x="3191" y="4513"/>
                    <a:pt x="2715" y="4037"/>
                  </a:cubicBezTo>
                  <a:cubicBezTo>
                    <a:pt x="2417" y="3739"/>
                    <a:pt x="2144" y="3489"/>
                    <a:pt x="1965" y="3096"/>
                  </a:cubicBezTo>
                  <a:cubicBezTo>
                    <a:pt x="1870" y="2894"/>
                    <a:pt x="1810" y="2727"/>
                    <a:pt x="1655" y="2537"/>
                  </a:cubicBezTo>
                  <a:cubicBezTo>
                    <a:pt x="1346" y="2120"/>
                    <a:pt x="1215" y="1715"/>
                    <a:pt x="977" y="1275"/>
                  </a:cubicBezTo>
                  <a:cubicBezTo>
                    <a:pt x="715" y="798"/>
                    <a:pt x="179" y="560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7" name="Google Shape;23797;p32"/>
            <p:cNvSpPr/>
            <p:nvPr/>
          </p:nvSpPr>
          <p:spPr>
            <a:xfrm>
              <a:off x="2148500" y="2010100"/>
              <a:ext cx="142250" cy="36150"/>
            </a:xfrm>
            <a:custGeom>
              <a:avLst/>
              <a:gdLst/>
              <a:ahLst/>
              <a:cxnLst/>
              <a:rect l="l" t="t" r="r" b="b"/>
              <a:pathLst>
                <a:path w="5690" h="1446" extrusionOk="0">
                  <a:moveTo>
                    <a:pt x="3" y="1440"/>
                  </a:moveTo>
                  <a:cubicBezTo>
                    <a:pt x="1" y="1440"/>
                    <a:pt x="3" y="1445"/>
                    <a:pt x="11" y="1445"/>
                  </a:cubicBezTo>
                  <a:cubicBezTo>
                    <a:pt x="7" y="1441"/>
                    <a:pt x="5" y="1440"/>
                    <a:pt x="3" y="1440"/>
                  </a:cubicBezTo>
                  <a:close/>
                  <a:moveTo>
                    <a:pt x="5667" y="0"/>
                  </a:moveTo>
                  <a:cubicBezTo>
                    <a:pt x="5663" y="0"/>
                    <a:pt x="5659" y="1"/>
                    <a:pt x="5655" y="4"/>
                  </a:cubicBezTo>
                  <a:cubicBezTo>
                    <a:pt x="5024" y="16"/>
                    <a:pt x="4405" y="88"/>
                    <a:pt x="3786" y="135"/>
                  </a:cubicBezTo>
                  <a:cubicBezTo>
                    <a:pt x="3297" y="183"/>
                    <a:pt x="2773" y="183"/>
                    <a:pt x="2297" y="362"/>
                  </a:cubicBezTo>
                  <a:cubicBezTo>
                    <a:pt x="1821" y="552"/>
                    <a:pt x="1404" y="862"/>
                    <a:pt x="904" y="1016"/>
                  </a:cubicBezTo>
                  <a:cubicBezTo>
                    <a:pt x="559" y="1124"/>
                    <a:pt x="237" y="1136"/>
                    <a:pt x="11" y="1445"/>
                  </a:cubicBezTo>
                  <a:cubicBezTo>
                    <a:pt x="380" y="1159"/>
                    <a:pt x="892" y="1195"/>
                    <a:pt x="1309" y="1028"/>
                  </a:cubicBezTo>
                  <a:cubicBezTo>
                    <a:pt x="1666" y="874"/>
                    <a:pt x="1988" y="659"/>
                    <a:pt x="2345" y="493"/>
                  </a:cubicBezTo>
                  <a:cubicBezTo>
                    <a:pt x="3333" y="40"/>
                    <a:pt x="4595" y="207"/>
                    <a:pt x="5655" y="64"/>
                  </a:cubicBezTo>
                  <a:cubicBezTo>
                    <a:pt x="5686" y="64"/>
                    <a:pt x="5690" y="0"/>
                    <a:pt x="5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8" name="Google Shape;23798;p32"/>
            <p:cNvSpPr/>
            <p:nvPr/>
          </p:nvSpPr>
          <p:spPr>
            <a:xfrm>
              <a:off x="2215450" y="2074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9" name="Google Shape;23799;p32"/>
            <p:cNvSpPr/>
            <p:nvPr/>
          </p:nvSpPr>
          <p:spPr>
            <a:xfrm>
              <a:off x="2214550" y="2073900"/>
              <a:ext cx="1075" cy="850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1" y="0"/>
                  </a:moveTo>
                  <a:lnTo>
                    <a:pt x="19" y="13"/>
                  </a:lnTo>
                  <a:lnTo>
                    <a:pt x="19" y="13"/>
                  </a:lnTo>
                  <a:cubicBezTo>
                    <a:pt x="11" y="6"/>
                    <a:pt x="8" y="0"/>
                    <a:pt x="1" y="0"/>
                  </a:cubicBezTo>
                  <a:close/>
                  <a:moveTo>
                    <a:pt x="19" y="13"/>
                  </a:moveTo>
                  <a:cubicBezTo>
                    <a:pt x="23" y="16"/>
                    <a:pt x="28" y="20"/>
                    <a:pt x="36" y="24"/>
                  </a:cubicBezTo>
                  <a:lnTo>
                    <a:pt x="19" y="13"/>
                  </a:lnTo>
                  <a:close/>
                  <a:moveTo>
                    <a:pt x="36" y="24"/>
                  </a:moveTo>
                  <a:cubicBezTo>
                    <a:pt x="36" y="30"/>
                    <a:pt x="39" y="33"/>
                    <a:pt x="41" y="33"/>
                  </a:cubicBezTo>
                  <a:cubicBezTo>
                    <a:pt x="42" y="33"/>
                    <a:pt x="42" y="30"/>
                    <a:pt x="36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0" name="Google Shape;23800;p32"/>
            <p:cNvSpPr/>
            <p:nvPr/>
          </p:nvSpPr>
          <p:spPr>
            <a:xfrm>
              <a:off x="2097900" y="2034250"/>
              <a:ext cx="50775" cy="16200"/>
            </a:xfrm>
            <a:custGeom>
              <a:avLst/>
              <a:gdLst/>
              <a:ahLst/>
              <a:cxnLst/>
              <a:rect l="l" t="t" r="r" b="b"/>
              <a:pathLst>
                <a:path w="2031" h="648" extrusionOk="0">
                  <a:moveTo>
                    <a:pt x="19" y="1"/>
                  </a:moveTo>
                  <a:cubicBezTo>
                    <a:pt x="9" y="1"/>
                    <a:pt x="1" y="39"/>
                    <a:pt x="11" y="39"/>
                  </a:cubicBezTo>
                  <a:cubicBezTo>
                    <a:pt x="452" y="300"/>
                    <a:pt x="1071" y="515"/>
                    <a:pt x="1571" y="539"/>
                  </a:cubicBezTo>
                  <a:cubicBezTo>
                    <a:pt x="1584" y="539"/>
                    <a:pt x="1594" y="532"/>
                    <a:pt x="1600" y="523"/>
                  </a:cubicBezTo>
                  <a:lnTo>
                    <a:pt x="1600" y="523"/>
                  </a:lnTo>
                  <a:cubicBezTo>
                    <a:pt x="1721" y="560"/>
                    <a:pt x="1841" y="601"/>
                    <a:pt x="1964" y="646"/>
                  </a:cubicBezTo>
                  <a:cubicBezTo>
                    <a:pt x="1967" y="647"/>
                    <a:pt x="1970" y="647"/>
                    <a:pt x="1973" y="647"/>
                  </a:cubicBezTo>
                  <a:cubicBezTo>
                    <a:pt x="2005" y="647"/>
                    <a:pt x="2031" y="597"/>
                    <a:pt x="1988" y="586"/>
                  </a:cubicBezTo>
                  <a:cubicBezTo>
                    <a:pt x="2023" y="574"/>
                    <a:pt x="2023" y="527"/>
                    <a:pt x="1988" y="527"/>
                  </a:cubicBezTo>
                  <a:cubicBezTo>
                    <a:pt x="1916" y="515"/>
                    <a:pt x="1857" y="491"/>
                    <a:pt x="1785" y="479"/>
                  </a:cubicBezTo>
                  <a:cubicBezTo>
                    <a:pt x="1778" y="479"/>
                    <a:pt x="1772" y="483"/>
                    <a:pt x="1768" y="489"/>
                  </a:cubicBezTo>
                  <a:lnTo>
                    <a:pt x="1768" y="489"/>
                  </a:lnTo>
                  <a:cubicBezTo>
                    <a:pt x="1764" y="489"/>
                    <a:pt x="1761" y="489"/>
                    <a:pt x="1757" y="489"/>
                  </a:cubicBezTo>
                  <a:cubicBezTo>
                    <a:pt x="1747" y="489"/>
                    <a:pt x="1737" y="490"/>
                    <a:pt x="1726" y="491"/>
                  </a:cubicBezTo>
                  <a:cubicBezTo>
                    <a:pt x="1690" y="479"/>
                    <a:pt x="1678" y="479"/>
                    <a:pt x="1642" y="467"/>
                  </a:cubicBezTo>
                  <a:cubicBezTo>
                    <a:pt x="1593" y="449"/>
                    <a:pt x="1543" y="435"/>
                    <a:pt x="1494" y="422"/>
                  </a:cubicBezTo>
                  <a:lnTo>
                    <a:pt x="1494" y="422"/>
                  </a:lnTo>
                  <a:cubicBezTo>
                    <a:pt x="1495" y="403"/>
                    <a:pt x="1485" y="383"/>
                    <a:pt x="1464" y="372"/>
                  </a:cubicBezTo>
                  <a:cubicBezTo>
                    <a:pt x="1406" y="354"/>
                    <a:pt x="1349" y="339"/>
                    <a:pt x="1291" y="327"/>
                  </a:cubicBezTo>
                  <a:lnTo>
                    <a:pt x="1291" y="327"/>
                  </a:lnTo>
                  <a:cubicBezTo>
                    <a:pt x="1286" y="325"/>
                    <a:pt x="1281" y="323"/>
                    <a:pt x="1276" y="321"/>
                  </a:cubicBezTo>
                  <a:lnTo>
                    <a:pt x="1276" y="321"/>
                  </a:lnTo>
                  <a:cubicBezTo>
                    <a:pt x="1147" y="261"/>
                    <a:pt x="1015" y="209"/>
                    <a:pt x="868" y="170"/>
                  </a:cubicBezTo>
                  <a:cubicBezTo>
                    <a:pt x="865" y="168"/>
                    <a:pt x="862" y="168"/>
                    <a:pt x="859" y="168"/>
                  </a:cubicBezTo>
                  <a:cubicBezTo>
                    <a:pt x="829" y="168"/>
                    <a:pt x="812" y="218"/>
                    <a:pt x="845" y="229"/>
                  </a:cubicBezTo>
                  <a:cubicBezTo>
                    <a:pt x="880" y="247"/>
                    <a:pt x="916" y="264"/>
                    <a:pt x="953" y="281"/>
                  </a:cubicBezTo>
                  <a:lnTo>
                    <a:pt x="953" y="281"/>
                  </a:lnTo>
                  <a:cubicBezTo>
                    <a:pt x="933" y="279"/>
                    <a:pt x="913" y="278"/>
                    <a:pt x="892" y="277"/>
                  </a:cubicBezTo>
                  <a:cubicBezTo>
                    <a:pt x="871" y="277"/>
                    <a:pt x="859" y="291"/>
                    <a:pt x="857" y="306"/>
                  </a:cubicBezTo>
                  <a:lnTo>
                    <a:pt x="857" y="306"/>
                  </a:lnTo>
                  <a:cubicBezTo>
                    <a:pt x="573" y="211"/>
                    <a:pt x="302" y="103"/>
                    <a:pt x="23" y="3"/>
                  </a:cubicBezTo>
                  <a:cubicBezTo>
                    <a:pt x="22" y="2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1" name="Google Shape;23801;p32"/>
            <p:cNvSpPr/>
            <p:nvPr/>
          </p:nvSpPr>
          <p:spPr>
            <a:xfrm>
              <a:off x="2324375" y="2123275"/>
              <a:ext cx="21475" cy="7500"/>
            </a:xfrm>
            <a:custGeom>
              <a:avLst/>
              <a:gdLst/>
              <a:ahLst/>
              <a:cxnLst/>
              <a:rect l="l" t="t" r="r" b="b"/>
              <a:pathLst>
                <a:path w="859" h="300" extrusionOk="0">
                  <a:moveTo>
                    <a:pt x="46" y="1"/>
                  </a:moveTo>
                  <a:cubicBezTo>
                    <a:pt x="30" y="1"/>
                    <a:pt x="15" y="1"/>
                    <a:pt x="1" y="2"/>
                  </a:cubicBezTo>
                  <a:cubicBezTo>
                    <a:pt x="144" y="49"/>
                    <a:pt x="287" y="61"/>
                    <a:pt x="430" y="121"/>
                  </a:cubicBezTo>
                  <a:cubicBezTo>
                    <a:pt x="561" y="168"/>
                    <a:pt x="703" y="252"/>
                    <a:pt x="834" y="299"/>
                  </a:cubicBezTo>
                  <a:cubicBezTo>
                    <a:pt x="846" y="299"/>
                    <a:pt x="858" y="288"/>
                    <a:pt x="846" y="288"/>
                  </a:cubicBezTo>
                  <a:cubicBezTo>
                    <a:pt x="666" y="96"/>
                    <a:pt x="306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2" name="Google Shape;23802;p32"/>
            <p:cNvSpPr/>
            <p:nvPr/>
          </p:nvSpPr>
          <p:spPr>
            <a:xfrm>
              <a:off x="2327675" y="2124975"/>
              <a:ext cx="30000" cy="12550"/>
            </a:xfrm>
            <a:custGeom>
              <a:avLst/>
              <a:gdLst/>
              <a:ahLst/>
              <a:cxnLst/>
              <a:rect l="l" t="t" r="r" b="b"/>
              <a:pathLst>
                <a:path w="1200" h="502" extrusionOk="0">
                  <a:moveTo>
                    <a:pt x="13" y="0"/>
                  </a:moveTo>
                  <a:cubicBezTo>
                    <a:pt x="1" y="0"/>
                    <a:pt x="3" y="9"/>
                    <a:pt x="12" y="17"/>
                  </a:cubicBezTo>
                  <a:cubicBezTo>
                    <a:pt x="429" y="112"/>
                    <a:pt x="810" y="255"/>
                    <a:pt x="1167" y="493"/>
                  </a:cubicBezTo>
                  <a:cubicBezTo>
                    <a:pt x="1170" y="499"/>
                    <a:pt x="1173" y="501"/>
                    <a:pt x="1177" y="501"/>
                  </a:cubicBezTo>
                  <a:cubicBezTo>
                    <a:pt x="1188" y="501"/>
                    <a:pt x="1200" y="479"/>
                    <a:pt x="1191" y="470"/>
                  </a:cubicBezTo>
                  <a:cubicBezTo>
                    <a:pt x="845" y="220"/>
                    <a:pt x="452" y="53"/>
                    <a:pt x="36" y="5"/>
                  </a:cubicBezTo>
                  <a:cubicBezTo>
                    <a:pt x="25" y="2"/>
                    <a:pt x="18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3" name="Google Shape;23803;p32"/>
            <p:cNvSpPr/>
            <p:nvPr/>
          </p:nvSpPr>
          <p:spPr>
            <a:xfrm>
              <a:off x="2235450" y="2043525"/>
              <a:ext cx="69900" cy="40425"/>
            </a:xfrm>
            <a:custGeom>
              <a:avLst/>
              <a:gdLst/>
              <a:ahLst/>
              <a:cxnLst/>
              <a:rect l="l" t="t" r="r" b="b"/>
              <a:pathLst>
                <a:path w="2796" h="1617" extrusionOk="0">
                  <a:moveTo>
                    <a:pt x="2517" y="0"/>
                  </a:moveTo>
                  <a:cubicBezTo>
                    <a:pt x="2038" y="0"/>
                    <a:pt x="1648" y="352"/>
                    <a:pt x="1224" y="584"/>
                  </a:cubicBezTo>
                  <a:cubicBezTo>
                    <a:pt x="736" y="834"/>
                    <a:pt x="546" y="1406"/>
                    <a:pt x="10" y="1584"/>
                  </a:cubicBezTo>
                  <a:cubicBezTo>
                    <a:pt x="1" y="1594"/>
                    <a:pt x="5" y="1616"/>
                    <a:pt x="19" y="1616"/>
                  </a:cubicBezTo>
                  <a:cubicBezTo>
                    <a:pt x="23" y="1616"/>
                    <a:pt x="28" y="1614"/>
                    <a:pt x="34" y="1608"/>
                  </a:cubicBezTo>
                  <a:cubicBezTo>
                    <a:pt x="415" y="1513"/>
                    <a:pt x="641" y="1192"/>
                    <a:pt x="903" y="930"/>
                  </a:cubicBezTo>
                  <a:cubicBezTo>
                    <a:pt x="1129" y="703"/>
                    <a:pt x="1331" y="644"/>
                    <a:pt x="1605" y="477"/>
                  </a:cubicBezTo>
                  <a:cubicBezTo>
                    <a:pt x="1701" y="418"/>
                    <a:pt x="1772" y="346"/>
                    <a:pt x="1843" y="287"/>
                  </a:cubicBezTo>
                  <a:cubicBezTo>
                    <a:pt x="2079" y="108"/>
                    <a:pt x="2299" y="33"/>
                    <a:pt x="2563" y="33"/>
                  </a:cubicBezTo>
                  <a:cubicBezTo>
                    <a:pt x="2633" y="33"/>
                    <a:pt x="2707" y="39"/>
                    <a:pt x="2784" y="49"/>
                  </a:cubicBezTo>
                  <a:cubicBezTo>
                    <a:pt x="2796" y="49"/>
                    <a:pt x="2796" y="37"/>
                    <a:pt x="2784" y="37"/>
                  </a:cubicBezTo>
                  <a:cubicBezTo>
                    <a:pt x="2692" y="11"/>
                    <a:pt x="2603" y="0"/>
                    <a:pt x="2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4" name="Google Shape;23804;p32"/>
            <p:cNvSpPr/>
            <p:nvPr/>
          </p:nvSpPr>
          <p:spPr>
            <a:xfrm>
              <a:off x="2309200" y="2041975"/>
              <a:ext cx="20850" cy="2475"/>
            </a:xfrm>
            <a:custGeom>
              <a:avLst/>
              <a:gdLst/>
              <a:ahLst/>
              <a:cxnLst/>
              <a:rect l="l" t="t" r="r" b="b"/>
              <a:pathLst>
                <a:path w="834" h="99" extrusionOk="0">
                  <a:moveTo>
                    <a:pt x="822" y="0"/>
                  </a:moveTo>
                  <a:cubicBezTo>
                    <a:pt x="819" y="0"/>
                    <a:pt x="815" y="1"/>
                    <a:pt x="810" y="3"/>
                  </a:cubicBezTo>
                  <a:cubicBezTo>
                    <a:pt x="548" y="15"/>
                    <a:pt x="275" y="63"/>
                    <a:pt x="1" y="99"/>
                  </a:cubicBezTo>
                  <a:cubicBezTo>
                    <a:pt x="263" y="99"/>
                    <a:pt x="560" y="99"/>
                    <a:pt x="810" y="15"/>
                  </a:cubicBezTo>
                  <a:cubicBezTo>
                    <a:pt x="829" y="15"/>
                    <a:pt x="833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5" name="Google Shape;23805;p32"/>
            <p:cNvSpPr/>
            <p:nvPr/>
          </p:nvSpPr>
          <p:spPr>
            <a:xfrm>
              <a:off x="2302050" y="2043525"/>
              <a:ext cx="34525" cy="3275"/>
            </a:xfrm>
            <a:custGeom>
              <a:avLst/>
              <a:gdLst/>
              <a:ahLst/>
              <a:cxnLst/>
              <a:rect l="l" t="t" r="r" b="b"/>
              <a:pathLst>
                <a:path w="1381" h="131" extrusionOk="0">
                  <a:moveTo>
                    <a:pt x="1370" y="1"/>
                  </a:moveTo>
                  <a:cubicBezTo>
                    <a:pt x="1374" y="9"/>
                    <a:pt x="1377" y="12"/>
                    <a:pt x="1378" y="12"/>
                  </a:cubicBezTo>
                  <a:cubicBezTo>
                    <a:pt x="1381" y="12"/>
                    <a:pt x="1378" y="1"/>
                    <a:pt x="1370" y="1"/>
                  </a:cubicBezTo>
                  <a:close/>
                  <a:moveTo>
                    <a:pt x="1370" y="1"/>
                  </a:moveTo>
                  <a:lnTo>
                    <a:pt x="1370" y="1"/>
                  </a:lnTo>
                  <a:cubicBezTo>
                    <a:pt x="1078" y="53"/>
                    <a:pt x="805" y="87"/>
                    <a:pt x="528" y="87"/>
                  </a:cubicBezTo>
                  <a:cubicBezTo>
                    <a:pt x="363" y="87"/>
                    <a:pt x="197" y="75"/>
                    <a:pt x="25" y="49"/>
                  </a:cubicBezTo>
                  <a:cubicBezTo>
                    <a:pt x="13" y="49"/>
                    <a:pt x="1" y="84"/>
                    <a:pt x="25" y="84"/>
                  </a:cubicBezTo>
                  <a:cubicBezTo>
                    <a:pt x="198" y="113"/>
                    <a:pt x="381" y="130"/>
                    <a:pt x="566" y="130"/>
                  </a:cubicBezTo>
                  <a:cubicBezTo>
                    <a:pt x="839" y="130"/>
                    <a:pt x="1115" y="93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6" name="Google Shape;23806;p32"/>
            <p:cNvSpPr/>
            <p:nvPr/>
          </p:nvSpPr>
          <p:spPr>
            <a:xfrm>
              <a:off x="2240450" y="2046825"/>
              <a:ext cx="60750" cy="40500"/>
            </a:xfrm>
            <a:custGeom>
              <a:avLst/>
              <a:gdLst/>
              <a:ahLst/>
              <a:cxnLst/>
              <a:rect l="l" t="t" r="r" b="b"/>
              <a:pathLst>
                <a:path w="2430" h="1620" extrusionOk="0">
                  <a:moveTo>
                    <a:pt x="2213" y="1"/>
                  </a:moveTo>
                  <a:cubicBezTo>
                    <a:pt x="1888" y="1"/>
                    <a:pt x="1668" y="332"/>
                    <a:pt x="1381" y="500"/>
                  </a:cubicBezTo>
                  <a:cubicBezTo>
                    <a:pt x="858" y="762"/>
                    <a:pt x="536" y="1274"/>
                    <a:pt x="36" y="1572"/>
                  </a:cubicBezTo>
                  <a:cubicBezTo>
                    <a:pt x="0" y="1583"/>
                    <a:pt x="36" y="1619"/>
                    <a:pt x="72" y="1619"/>
                  </a:cubicBezTo>
                  <a:cubicBezTo>
                    <a:pt x="453" y="1417"/>
                    <a:pt x="691" y="1095"/>
                    <a:pt x="989" y="810"/>
                  </a:cubicBezTo>
                  <a:cubicBezTo>
                    <a:pt x="1179" y="631"/>
                    <a:pt x="1417" y="571"/>
                    <a:pt x="1632" y="417"/>
                  </a:cubicBezTo>
                  <a:cubicBezTo>
                    <a:pt x="1840" y="265"/>
                    <a:pt x="1935" y="16"/>
                    <a:pt x="2193" y="16"/>
                  </a:cubicBezTo>
                  <a:cubicBezTo>
                    <a:pt x="2259" y="16"/>
                    <a:pt x="2337" y="32"/>
                    <a:pt x="2429" y="71"/>
                  </a:cubicBezTo>
                  <a:lnTo>
                    <a:pt x="2429" y="48"/>
                  </a:lnTo>
                  <a:cubicBezTo>
                    <a:pt x="2352" y="15"/>
                    <a:pt x="2280" y="1"/>
                    <a:pt x="2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7" name="Google Shape;23807;p32"/>
            <p:cNvSpPr/>
            <p:nvPr/>
          </p:nvSpPr>
          <p:spPr>
            <a:xfrm>
              <a:off x="2244350" y="2073300"/>
              <a:ext cx="17350" cy="14075"/>
            </a:xfrm>
            <a:custGeom>
              <a:avLst/>
              <a:gdLst/>
              <a:ahLst/>
              <a:cxnLst/>
              <a:rect l="l" t="t" r="r" b="b"/>
              <a:pathLst>
                <a:path w="694" h="563" extrusionOk="0">
                  <a:moveTo>
                    <a:pt x="678" y="1"/>
                  </a:moveTo>
                  <a:cubicBezTo>
                    <a:pt x="475" y="203"/>
                    <a:pt x="249" y="358"/>
                    <a:pt x="11" y="524"/>
                  </a:cubicBezTo>
                  <a:cubicBezTo>
                    <a:pt x="1" y="535"/>
                    <a:pt x="8" y="563"/>
                    <a:pt x="26" y="563"/>
                  </a:cubicBezTo>
                  <a:cubicBezTo>
                    <a:pt x="28" y="563"/>
                    <a:pt x="32" y="562"/>
                    <a:pt x="35" y="560"/>
                  </a:cubicBezTo>
                  <a:cubicBezTo>
                    <a:pt x="273" y="405"/>
                    <a:pt x="511" y="227"/>
                    <a:pt x="678" y="12"/>
                  </a:cubicBezTo>
                  <a:cubicBezTo>
                    <a:pt x="683" y="15"/>
                    <a:pt x="685" y="16"/>
                    <a:pt x="687" y="16"/>
                  </a:cubicBezTo>
                  <a:cubicBezTo>
                    <a:pt x="693" y="16"/>
                    <a:pt x="678" y="1"/>
                    <a:pt x="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8" name="Google Shape;23808;p32"/>
            <p:cNvSpPr/>
            <p:nvPr/>
          </p:nvSpPr>
          <p:spPr>
            <a:xfrm>
              <a:off x="2249075" y="2076600"/>
              <a:ext cx="15300" cy="11300"/>
            </a:xfrm>
            <a:custGeom>
              <a:avLst/>
              <a:gdLst/>
              <a:ahLst/>
              <a:cxnLst/>
              <a:rect l="l" t="t" r="r" b="b"/>
              <a:pathLst>
                <a:path w="612" h="452" extrusionOk="0">
                  <a:moveTo>
                    <a:pt x="601" y="1"/>
                  </a:moveTo>
                  <a:cubicBezTo>
                    <a:pt x="599" y="1"/>
                    <a:pt x="596" y="3"/>
                    <a:pt x="596" y="11"/>
                  </a:cubicBezTo>
                  <a:cubicBezTo>
                    <a:pt x="612" y="11"/>
                    <a:pt x="607" y="1"/>
                    <a:pt x="601" y="1"/>
                  </a:cubicBezTo>
                  <a:close/>
                  <a:moveTo>
                    <a:pt x="596" y="11"/>
                  </a:moveTo>
                  <a:cubicBezTo>
                    <a:pt x="405" y="154"/>
                    <a:pt x="227" y="285"/>
                    <a:pt x="24" y="428"/>
                  </a:cubicBezTo>
                  <a:cubicBezTo>
                    <a:pt x="1" y="440"/>
                    <a:pt x="24" y="452"/>
                    <a:pt x="36" y="452"/>
                  </a:cubicBezTo>
                  <a:cubicBezTo>
                    <a:pt x="239" y="333"/>
                    <a:pt x="453" y="190"/>
                    <a:pt x="596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9" name="Google Shape;23809;p32"/>
            <p:cNvSpPr/>
            <p:nvPr/>
          </p:nvSpPr>
          <p:spPr>
            <a:xfrm>
              <a:off x="2253625" y="2078575"/>
              <a:ext cx="16025" cy="11325"/>
            </a:xfrm>
            <a:custGeom>
              <a:avLst/>
              <a:gdLst/>
              <a:ahLst/>
              <a:cxnLst/>
              <a:rect l="l" t="t" r="r" b="b"/>
              <a:pathLst>
                <a:path w="641" h="453" extrusionOk="0">
                  <a:moveTo>
                    <a:pt x="634" y="1"/>
                  </a:moveTo>
                  <a:cubicBezTo>
                    <a:pt x="632" y="1"/>
                    <a:pt x="631" y="2"/>
                    <a:pt x="628" y="4"/>
                  </a:cubicBezTo>
                  <a:cubicBezTo>
                    <a:pt x="414" y="135"/>
                    <a:pt x="212" y="266"/>
                    <a:pt x="9" y="421"/>
                  </a:cubicBezTo>
                  <a:cubicBezTo>
                    <a:pt x="0" y="430"/>
                    <a:pt x="5" y="452"/>
                    <a:pt x="18" y="452"/>
                  </a:cubicBezTo>
                  <a:cubicBezTo>
                    <a:pt x="22" y="452"/>
                    <a:pt x="27" y="450"/>
                    <a:pt x="33" y="444"/>
                  </a:cubicBezTo>
                  <a:cubicBezTo>
                    <a:pt x="235" y="325"/>
                    <a:pt x="450" y="182"/>
                    <a:pt x="640" y="28"/>
                  </a:cubicBezTo>
                  <a:cubicBezTo>
                    <a:pt x="640" y="18"/>
                    <a:pt x="640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0" name="Google Shape;23810;p32"/>
            <p:cNvSpPr/>
            <p:nvPr/>
          </p:nvSpPr>
          <p:spPr>
            <a:xfrm>
              <a:off x="2257425" y="2082225"/>
              <a:ext cx="13100" cy="8075"/>
            </a:xfrm>
            <a:custGeom>
              <a:avLst/>
              <a:gdLst/>
              <a:ahLst/>
              <a:cxnLst/>
              <a:rect l="l" t="t" r="r" b="b"/>
              <a:pathLst>
                <a:path w="524" h="323" extrusionOk="0">
                  <a:moveTo>
                    <a:pt x="488" y="1"/>
                  </a:moveTo>
                  <a:cubicBezTo>
                    <a:pt x="345" y="144"/>
                    <a:pt x="179" y="203"/>
                    <a:pt x="12" y="286"/>
                  </a:cubicBezTo>
                  <a:cubicBezTo>
                    <a:pt x="0" y="286"/>
                    <a:pt x="12" y="322"/>
                    <a:pt x="24" y="322"/>
                  </a:cubicBezTo>
                  <a:cubicBezTo>
                    <a:pt x="214" y="298"/>
                    <a:pt x="381" y="167"/>
                    <a:pt x="512" y="36"/>
                  </a:cubicBezTo>
                  <a:cubicBezTo>
                    <a:pt x="524" y="25"/>
                    <a:pt x="500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1" name="Google Shape;23811;p32"/>
            <p:cNvSpPr/>
            <p:nvPr/>
          </p:nvSpPr>
          <p:spPr>
            <a:xfrm>
              <a:off x="2150550" y="2055625"/>
              <a:ext cx="12825" cy="19775"/>
            </a:xfrm>
            <a:custGeom>
              <a:avLst/>
              <a:gdLst/>
              <a:ahLst/>
              <a:cxnLst/>
              <a:rect l="l" t="t" r="r" b="b"/>
              <a:pathLst>
                <a:path w="513" h="791" extrusionOk="0">
                  <a:moveTo>
                    <a:pt x="17" y="0"/>
                  </a:moveTo>
                  <a:cubicBezTo>
                    <a:pt x="8" y="0"/>
                    <a:pt x="1" y="6"/>
                    <a:pt x="1" y="17"/>
                  </a:cubicBezTo>
                  <a:cubicBezTo>
                    <a:pt x="13" y="327"/>
                    <a:pt x="370" y="505"/>
                    <a:pt x="489" y="791"/>
                  </a:cubicBezTo>
                  <a:lnTo>
                    <a:pt x="513" y="791"/>
                  </a:lnTo>
                  <a:cubicBezTo>
                    <a:pt x="477" y="469"/>
                    <a:pt x="72" y="338"/>
                    <a:pt x="48" y="29"/>
                  </a:cubicBezTo>
                  <a:cubicBezTo>
                    <a:pt x="42" y="9"/>
                    <a:pt x="28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2" name="Google Shape;23812;p32"/>
            <p:cNvSpPr/>
            <p:nvPr/>
          </p:nvSpPr>
          <p:spPr>
            <a:xfrm>
              <a:off x="2163800" y="2074950"/>
              <a:ext cx="59925" cy="95825"/>
            </a:xfrm>
            <a:custGeom>
              <a:avLst/>
              <a:gdLst/>
              <a:ahLst/>
              <a:cxnLst/>
              <a:rect l="l" t="t" r="r" b="b"/>
              <a:pathLst>
                <a:path w="2397" h="3833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233" y="339"/>
                    <a:pt x="352" y="697"/>
                    <a:pt x="530" y="1030"/>
                  </a:cubicBezTo>
                  <a:cubicBezTo>
                    <a:pt x="709" y="1339"/>
                    <a:pt x="947" y="1590"/>
                    <a:pt x="1114" y="1923"/>
                  </a:cubicBezTo>
                  <a:cubicBezTo>
                    <a:pt x="1471" y="2590"/>
                    <a:pt x="1864" y="3256"/>
                    <a:pt x="2376" y="3828"/>
                  </a:cubicBezTo>
                  <a:cubicBezTo>
                    <a:pt x="2379" y="3831"/>
                    <a:pt x="2382" y="3833"/>
                    <a:pt x="2385" y="3833"/>
                  </a:cubicBezTo>
                  <a:cubicBezTo>
                    <a:pt x="2392" y="3833"/>
                    <a:pt x="2396" y="3822"/>
                    <a:pt x="2388" y="3804"/>
                  </a:cubicBezTo>
                  <a:cubicBezTo>
                    <a:pt x="1923" y="3149"/>
                    <a:pt x="1471" y="2518"/>
                    <a:pt x="1090" y="1804"/>
                  </a:cubicBezTo>
                  <a:cubicBezTo>
                    <a:pt x="911" y="1459"/>
                    <a:pt x="673" y="1173"/>
                    <a:pt x="495" y="851"/>
                  </a:cubicBezTo>
                  <a:cubicBezTo>
                    <a:pt x="328" y="554"/>
                    <a:pt x="233" y="268"/>
                    <a:pt x="6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3" name="Google Shape;23813;p32"/>
            <p:cNvSpPr/>
            <p:nvPr/>
          </p:nvSpPr>
          <p:spPr>
            <a:xfrm>
              <a:off x="2103225" y="2052175"/>
              <a:ext cx="34850" cy="63900"/>
            </a:xfrm>
            <a:custGeom>
              <a:avLst/>
              <a:gdLst/>
              <a:ahLst/>
              <a:cxnLst/>
              <a:rect l="l" t="t" r="r" b="b"/>
              <a:pathLst>
                <a:path w="1394" h="2556" extrusionOk="0">
                  <a:moveTo>
                    <a:pt x="1394" y="0"/>
                  </a:moveTo>
                  <a:lnTo>
                    <a:pt x="1394" y="0"/>
                  </a:lnTo>
                  <a:cubicBezTo>
                    <a:pt x="453" y="369"/>
                    <a:pt x="1" y="1619"/>
                    <a:pt x="334" y="2548"/>
                  </a:cubicBezTo>
                  <a:cubicBezTo>
                    <a:pt x="334" y="2553"/>
                    <a:pt x="338" y="2556"/>
                    <a:pt x="343" y="2556"/>
                  </a:cubicBezTo>
                  <a:cubicBezTo>
                    <a:pt x="350" y="2556"/>
                    <a:pt x="358" y="2550"/>
                    <a:pt x="358" y="2536"/>
                  </a:cubicBezTo>
                  <a:cubicBezTo>
                    <a:pt x="84" y="1584"/>
                    <a:pt x="477" y="488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4" name="Google Shape;23814;p32"/>
            <p:cNvSpPr/>
            <p:nvPr/>
          </p:nvSpPr>
          <p:spPr>
            <a:xfrm>
              <a:off x="2112150" y="2117875"/>
              <a:ext cx="126150" cy="83200"/>
            </a:xfrm>
            <a:custGeom>
              <a:avLst/>
              <a:gdLst/>
              <a:ahLst/>
              <a:cxnLst/>
              <a:rect l="l" t="t" r="r" b="b"/>
              <a:pathLst>
                <a:path w="5046" h="3328" extrusionOk="0">
                  <a:moveTo>
                    <a:pt x="53" y="1"/>
                  </a:moveTo>
                  <a:cubicBezTo>
                    <a:pt x="48" y="1"/>
                    <a:pt x="42" y="9"/>
                    <a:pt x="36" y="27"/>
                  </a:cubicBezTo>
                  <a:cubicBezTo>
                    <a:pt x="1" y="718"/>
                    <a:pt x="1001" y="1420"/>
                    <a:pt x="1525" y="1766"/>
                  </a:cubicBezTo>
                  <a:cubicBezTo>
                    <a:pt x="2561" y="2444"/>
                    <a:pt x="3858" y="2861"/>
                    <a:pt x="5001" y="3325"/>
                  </a:cubicBezTo>
                  <a:cubicBezTo>
                    <a:pt x="5006" y="3327"/>
                    <a:pt x="5011" y="3328"/>
                    <a:pt x="5015" y="3328"/>
                  </a:cubicBezTo>
                  <a:cubicBezTo>
                    <a:pt x="5040" y="3328"/>
                    <a:pt x="5046" y="3302"/>
                    <a:pt x="5025" y="3302"/>
                  </a:cubicBezTo>
                  <a:cubicBezTo>
                    <a:pt x="4108" y="2897"/>
                    <a:pt x="3180" y="2540"/>
                    <a:pt x="2287" y="2123"/>
                  </a:cubicBezTo>
                  <a:cubicBezTo>
                    <a:pt x="1834" y="1908"/>
                    <a:pt x="1430" y="1670"/>
                    <a:pt x="1060" y="1361"/>
                  </a:cubicBezTo>
                  <a:cubicBezTo>
                    <a:pt x="691" y="1039"/>
                    <a:pt x="60" y="539"/>
                    <a:pt x="60" y="27"/>
                  </a:cubicBezTo>
                  <a:cubicBezTo>
                    <a:pt x="60" y="9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5" name="Google Shape;23815;p32"/>
            <p:cNvSpPr/>
            <p:nvPr/>
          </p:nvSpPr>
          <p:spPr>
            <a:xfrm>
              <a:off x="2138350" y="1995200"/>
              <a:ext cx="19575" cy="44675"/>
            </a:xfrm>
            <a:custGeom>
              <a:avLst/>
              <a:gdLst/>
              <a:ahLst/>
              <a:cxnLst/>
              <a:rect l="l" t="t" r="r" b="b"/>
              <a:pathLst>
                <a:path w="783" h="1787" extrusionOk="0">
                  <a:moveTo>
                    <a:pt x="768" y="0"/>
                  </a:moveTo>
                  <a:cubicBezTo>
                    <a:pt x="764" y="0"/>
                    <a:pt x="758" y="2"/>
                    <a:pt x="751" y="5"/>
                  </a:cubicBezTo>
                  <a:cubicBezTo>
                    <a:pt x="251" y="422"/>
                    <a:pt x="1" y="1136"/>
                    <a:pt x="108" y="1767"/>
                  </a:cubicBezTo>
                  <a:cubicBezTo>
                    <a:pt x="108" y="1781"/>
                    <a:pt x="116" y="1787"/>
                    <a:pt x="123" y="1787"/>
                  </a:cubicBezTo>
                  <a:cubicBezTo>
                    <a:pt x="127" y="1787"/>
                    <a:pt x="131" y="1784"/>
                    <a:pt x="131" y="1779"/>
                  </a:cubicBezTo>
                  <a:cubicBezTo>
                    <a:pt x="72" y="1077"/>
                    <a:pt x="298" y="529"/>
                    <a:pt x="774" y="17"/>
                  </a:cubicBezTo>
                  <a:cubicBezTo>
                    <a:pt x="783" y="9"/>
                    <a:pt x="779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6" name="Google Shape;23816;p32"/>
            <p:cNvSpPr/>
            <p:nvPr/>
          </p:nvSpPr>
          <p:spPr>
            <a:xfrm>
              <a:off x="2161950" y="1968475"/>
              <a:ext cx="79700" cy="22050"/>
            </a:xfrm>
            <a:custGeom>
              <a:avLst/>
              <a:gdLst/>
              <a:ahLst/>
              <a:cxnLst/>
              <a:rect l="l" t="t" r="r" b="b"/>
              <a:pathLst>
                <a:path w="3188" h="882" extrusionOk="0">
                  <a:moveTo>
                    <a:pt x="1095" y="199"/>
                  </a:moveTo>
                  <a:lnTo>
                    <a:pt x="1095" y="199"/>
                  </a:lnTo>
                  <a:cubicBezTo>
                    <a:pt x="1092" y="200"/>
                    <a:pt x="1088" y="201"/>
                    <a:pt x="1084" y="202"/>
                  </a:cubicBezTo>
                  <a:lnTo>
                    <a:pt x="1084" y="202"/>
                  </a:lnTo>
                  <a:cubicBezTo>
                    <a:pt x="1088" y="201"/>
                    <a:pt x="1092" y="200"/>
                    <a:pt x="1095" y="199"/>
                  </a:cubicBezTo>
                  <a:close/>
                  <a:moveTo>
                    <a:pt x="2163" y="1"/>
                  </a:moveTo>
                  <a:cubicBezTo>
                    <a:pt x="1921" y="1"/>
                    <a:pt x="1677" y="34"/>
                    <a:pt x="1438" y="98"/>
                  </a:cubicBezTo>
                  <a:cubicBezTo>
                    <a:pt x="1326" y="129"/>
                    <a:pt x="1211" y="162"/>
                    <a:pt x="1095" y="199"/>
                  </a:cubicBezTo>
                  <a:lnTo>
                    <a:pt x="1095" y="199"/>
                  </a:lnTo>
                  <a:cubicBezTo>
                    <a:pt x="1410" y="99"/>
                    <a:pt x="1747" y="50"/>
                    <a:pt x="2079" y="50"/>
                  </a:cubicBezTo>
                  <a:cubicBezTo>
                    <a:pt x="2461" y="50"/>
                    <a:pt x="2837" y="115"/>
                    <a:pt x="3164" y="241"/>
                  </a:cubicBezTo>
                  <a:cubicBezTo>
                    <a:pt x="3176" y="241"/>
                    <a:pt x="3188" y="217"/>
                    <a:pt x="3176" y="217"/>
                  </a:cubicBezTo>
                  <a:cubicBezTo>
                    <a:pt x="2853" y="70"/>
                    <a:pt x="2510" y="1"/>
                    <a:pt x="2163" y="1"/>
                  </a:cubicBezTo>
                  <a:close/>
                  <a:moveTo>
                    <a:pt x="1084" y="202"/>
                  </a:moveTo>
                  <a:cubicBezTo>
                    <a:pt x="672" y="334"/>
                    <a:pt x="258" y="518"/>
                    <a:pt x="9" y="860"/>
                  </a:cubicBezTo>
                  <a:cubicBezTo>
                    <a:pt x="1" y="868"/>
                    <a:pt x="10" y="882"/>
                    <a:pt x="16" y="882"/>
                  </a:cubicBezTo>
                  <a:cubicBezTo>
                    <a:pt x="19" y="882"/>
                    <a:pt x="21" y="879"/>
                    <a:pt x="21" y="872"/>
                  </a:cubicBezTo>
                  <a:cubicBezTo>
                    <a:pt x="296" y="557"/>
                    <a:pt x="671" y="335"/>
                    <a:pt x="1084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7" name="Google Shape;23817;p32"/>
            <p:cNvSpPr/>
            <p:nvPr/>
          </p:nvSpPr>
          <p:spPr>
            <a:xfrm>
              <a:off x="2201475" y="2049500"/>
              <a:ext cx="35725" cy="19550"/>
            </a:xfrm>
            <a:custGeom>
              <a:avLst/>
              <a:gdLst/>
              <a:ahLst/>
              <a:cxnLst/>
              <a:rect l="l" t="t" r="r" b="b"/>
              <a:pathLst>
                <a:path w="1429" h="782" extrusionOk="0">
                  <a:moveTo>
                    <a:pt x="1416" y="0"/>
                  </a:moveTo>
                  <a:cubicBezTo>
                    <a:pt x="1190" y="36"/>
                    <a:pt x="1000" y="167"/>
                    <a:pt x="821" y="286"/>
                  </a:cubicBezTo>
                  <a:cubicBezTo>
                    <a:pt x="559" y="464"/>
                    <a:pt x="309" y="643"/>
                    <a:pt x="12" y="750"/>
                  </a:cubicBezTo>
                  <a:cubicBezTo>
                    <a:pt x="2" y="759"/>
                    <a:pt x="0" y="782"/>
                    <a:pt x="5" y="782"/>
                  </a:cubicBezTo>
                  <a:cubicBezTo>
                    <a:pt x="6" y="782"/>
                    <a:pt x="9" y="780"/>
                    <a:pt x="12" y="774"/>
                  </a:cubicBezTo>
                  <a:cubicBezTo>
                    <a:pt x="535" y="655"/>
                    <a:pt x="928" y="202"/>
                    <a:pt x="1416" y="12"/>
                  </a:cubicBezTo>
                  <a:cubicBezTo>
                    <a:pt x="1428" y="12"/>
                    <a:pt x="1428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8" name="Google Shape;23818;p32"/>
            <p:cNvSpPr/>
            <p:nvPr/>
          </p:nvSpPr>
          <p:spPr>
            <a:xfrm>
              <a:off x="2240750" y="2027675"/>
              <a:ext cx="47350" cy="20950"/>
            </a:xfrm>
            <a:custGeom>
              <a:avLst/>
              <a:gdLst/>
              <a:ahLst/>
              <a:cxnLst/>
              <a:rect l="l" t="t" r="r" b="b"/>
              <a:pathLst>
                <a:path w="1894" h="838" extrusionOk="0">
                  <a:moveTo>
                    <a:pt x="1682" y="0"/>
                  </a:moveTo>
                  <a:cubicBezTo>
                    <a:pt x="1524" y="0"/>
                    <a:pt x="1375" y="71"/>
                    <a:pt x="1215" y="147"/>
                  </a:cubicBezTo>
                  <a:cubicBezTo>
                    <a:pt x="810" y="349"/>
                    <a:pt x="393" y="575"/>
                    <a:pt x="12" y="814"/>
                  </a:cubicBezTo>
                  <a:cubicBezTo>
                    <a:pt x="0" y="814"/>
                    <a:pt x="0" y="837"/>
                    <a:pt x="12" y="837"/>
                  </a:cubicBezTo>
                  <a:cubicBezTo>
                    <a:pt x="274" y="718"/>
                    <a:pt x="524" y="563"/>
                    <a:pt x="798" y="433"/>
                  </a:cubicBezTo>
                  <a:cubicBezTo>
                    <a:pt x="1075" y="278"/>
                    <a:pt x="1397" y="44"/>
                    <a:pt x="1725" y="44"/>
                  </a:cubicBezTo>
                  <a:cubicBezTo>
                    <a:pt x="1777" y="44"/>
                    <a:pt x="1829" y="50"/>
                    <a:pt x="1881" y="63"/>
                  </a:cubicBezTo>
                  <a:cubicBezTo>
                    <a:pt x="1893" y="63"/>
                    <a:pt x="1893" y="40"/>
                    <a:pt x="1881" y="40"/>
                  </a:cubicBezTo>
                  <a:cubicBezTo>
                    <a:pt x="1813" y="12"/>
                    <a:pt x="1747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9" name="Google Shape;23819;p32"/>
            <p:cNvSpPr/>
            <p:nvPr/>
          </p:nvSpPr>
          <p:spPr>
            <a:xfrm>
              <a:off x="2207100" y="2051500"/>
              <a:ext cx="36950" cy="19750"/>
            </a:xfrm>
            <a:custGeom>
              <a:avLst/>
              <a:gdLst/>
              <a:ahLst/>
              <a:cxnLst/>
              <a:rect l="l" t="t" r="r" b="b"/>
              <a:pathLst>
                <a:path w="1478" h="790" extrusionOk="0">
                  <a:moveTo>
                    <a:pt x="1401" y="1"/>
                  </a:moveTo>
                  <a:cubicBezTo>
                    <a:pt x="862" y="1"/>
                    <a:pt x="459" y="560"/>
                    <a:pt x="1" y="777"/>
                  </a:cubicBezTo>
                  <a:cubicBezTo>
                    <a:pt x="1" y="777"/>
                    <a:pt x="1" y="789"/>
                    <a:pt x="13" y="789"/>
                  </a:cubicBezTo>
                  <a:cubicBezTo>
                    <a:pt x="549" y="611"/>
                    <a:pt x="870" y="75"/>
                    <a:pt x="1465" y="15"/>
                  </a:cubicBezTo>
                  <a:cubicBezTo>
                    <a:pt x="1477" y="15"/>
                    <a:pt x="1477" y="3"/>
                    <a:pt x="1465" y="3"/>
                  </a:cubicBezTo>
                  <a:cubicBezTo>
                    <a:pt x="1443" y="2"/>
                    <a:pt x="1422" y="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0" name="Google Shape;23820;p32"/>
            <p:cNvSpPr/>
            <p:nvPr/>
          </p:nvSpPr>
          <p:spPr>
            <a:xfrm>
              <a:off x="2248775" y="2039075"/>
              <a:ext cx="17300" cy="8350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667" y="0"/>
                  </a:moveTo>
                  <a:cubicBezTo>
                    <a:pt x="417" y="84"/>
                    <a:pt x="203" y="203"/>
                    <a:pt x="1" y="334"/>
                  </a:cubicBezTo>
                  <a:lnTo>
                    <a:pt x="667" y="12"/>
                  </a:lnTo>
                  <a:cubicBezTo>
                    <a:pt x="691" y="12"/>
                    <a:pt x="667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1" name="Google Shape;23821;p32"/>
            <p:cNvSpPr/>
            <p:nvPr/>
          </p:nvSpPr>
          <p:spPr>
            <a:xfrm>
              <a:off x="2154725" y="2035500"/>
              <a:ext cx="26225" cy="15200"/>
            </a:xfrm>
            <a:custGeom>
              <a:avLst/>
              <a:gdLst/>
              <a:ahLst/>
              <a:cxnLst/>
              <a:rect l="l" t="t" r="r" b="b"/>
              <a:pathLst>
                <a:path w="1049" h="608" extrusionOk="0">
                  <a:moveTo>
                    <a:pt x="1036" y="0"/>
                  </a:moveTo>
                  <a:cubicBezTo>
                    <a:pt x="727" y="262"/>
                    <a:pt x="143" y="167"/>
                    <a:pt x="0" y="608"/>
                  </a:cubicBezTo>
                  <a:cubicBezTo>
                    <a:pt x="108" y="477"/>
                    <a:pt x="191" y="370"/>
                    <a:pt x="346" y="310"/>
                  </a:cubicBezTo>
                  <a:cubicBezTo>
                    <a:pt x="429" y="262"/>
                    <a:pt x="536" y="250"/>
                    <a:pt x="643" y="239"/>
                  </a:cubicBezTo>
                  <a:cubicBezTo>
                    <a:pt x="798" y="191"/>
                    <a:pt x="953" y="143"/>
                    <a:pt x="1048" y="12"/>
                  </a:cubicBezTo>
                  <a:cubicBezTo>
                    <a:pt x="1048" y="0"/>
                    <a:pt x="1036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2" name="Google Shape;23822;p32"/>
            <p:cNvSpPr/>
            <p:nvPr/>
          </p:nvSpPr>
          <p:spPr>
            <a:xfrm>
              <a:off x="2225275" y="2087875"/>
              <a:ext cx="29700" cy="60575"/>
            </a:xfrm>
            <a:custGeom>
              <a:avLst/>
              <a:gdLst/>
              <a:ahLst/>
              <a:cxnLst/>
              <a:rect l="l" t="t" r="r" b="b"/>
              <a:pathLst>
                <a:path w="1188" h="2423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75"/>
                    <a:pt x="203" y="513"/>
                    <a:pt x="214" y="822"/>
                  </a:cubicBezTo>
                  <a:cubicBezTo>
                    <a:pt x="214" y="965"/>
                    <a:pt x="214" y="1108"/>
                    <a:pt x="286" y="1227"/>
                  </a:cubicBezTo>
                  <a:cubicBezTo>
                    <a:pt x="393" y="1406"/>
                    <a:pt x="584" y="1525"/>
                    <a:pt x="703" y="1680"/>
                  </a:cubicBezTo>
                  <a:cubicBezTo>
                    <a:pt x="869" y="1918"/>
                    <a:pt x="1000" y="2180"/>
                    <a:pt x="1167" y="2418"/>
                  </a:cubicBezTo>
                  <a:cubicBezTo>
                    <a:pt x="1170" y="2421"/>
                    <a:pt x="1173" y="2423"/>
                    <a:pt x="1176" y="2423"/>
                  </a:cubicBezTo>
                  <a:cubicBezTo>
                    <a:pt x="1184" y="2423"/>
                    <a:pt x="1188" y="2412"/>
                    <a:pt x="1179" y="2394"/>
                  </a:cubicBezTo>
                  <a:cubicBezTo>
                    <a:pt x="1048" y="2144"/>
                    <a:pt x="893" y="1894"/>
                    <a:pt x="738" y="1656"/>
                  </a:cubicBezTo>
                  <a:cubicBezTo>
                    <a:pt x="548" y="1406"/>
                    <a:pt x="298" y="1263"/>
                    <a:pt x="238" y="930"/>
                  </a:cubicBezTo>
                  <a:cubicBezTo>
                    <a:pt x="203" y="584"/>
                    <a:pt x="274" y="29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3" name="Google Shape;23823;p32"/>
            <p:cNvSpPr/>
            <p:nvPr/>
          </p:nvSpPr>
          <p:spPr>
            <a:xfrm>
              <a:off x="2230925" y="2087950"/>
              <a:ext cx="8650" cy="33900"/>
            </a:xfrm>
            <a:custGeom>
              <a:avLst/>
              <a:gdLst/>
              <a:ahLst/>
              <a:cxnLst/>
              <a:rect l="l" t="t" r="r" b="b"/>
              <a:pathLst>
                <a:path w="346" h="1356" extrusionOk="0">
                  <a:moveTo>
                    <a:pt x="8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48" y="188"/>
                    <a:pt x="119" y="367"/>
                    <a:pt x="131" y="546"/>
                  </a:cubicBezTo>
                  <a:cubicBezTo>
                    <a:pt x="155" y="700"/>
                    <a:pt x="108" y="831"/>
                    <a:pt x="108" y="986"/>
                  </a:cubicBezTo>
                  <a:cubicBezTo>
                    <a:pt x="108" y="1129"/>
                    <a:pt x="143" y="1296"/>
                    <a:pt x="310" y="1355"/>
                  </a:cubicBezTo>
                  <a:cubicBezTo>
                    <a:pt x="322" y="1355"/>
                    <a:pt x="346" y="1343"/>
                    <a:pt x="322" y="1320"/>
                  </a:cubicBezTo>
                  <a:cubicBezTo>
                    <a:pt x="84" y="1105"/>
                    <a:pt x="215" y="831"/>
                    <a:pt x="191" y="546"/>
                  </a:cubicBezTo>
                  <a:cubicBezTo>
                    <a:pt x="179" y="355"/>
                    <a:pt x="108" y="177"/>
                    <a:pt x="24" y="10"/>
                  </a:cubicBezTo>
                  <a:cubicBezTo>
                    <a:pt x="18" y="4"/>
                    <a:pt x="12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4" name="Google Shape;23824;p32"/>
            <p:cNvSpPr/>
            <p:nvPr/>
          </p:nvSpPr>
          <p:spPr>
            <a:xfrm>
              <a:off x="2238375" y="2121525"/>
              <a:ext cx="18975" cy="28725"/>
            </a:xfrm>
            <a:custGeom>
              <a:avLst/>
              <a:gdLst/>
              <a:ahLst/>
              <a:cxnLst/>
              <a:rect l="l" t="t" r="r" b="b"/>
              <a:pathLst>
                <a:path w="759" h="1149" extrusionOk="0">
                  <a:moveTo>
                    <a:pt x="0" y="0"/>
                  </a:moveTo>
                  <a:cubicBezTo>
                    <a:pt x="155" y="179"/>
                    <a:pt x="298" y="369"/>
                    <a:pt x="429" y="560"/>
                  </a:cubicBezTo>
                  <a:cubicBezTo>
                    <a:pt x="548" y="739"/>
                    <a:pt x="619" y="953"/>
                    <a:pt x="726" y="1143"/>
                  </a:cubicBezTo>
                  <a:cubicBezTo>
                    <a:pt x="726" y="1147"/>
                    <a:pt x="729" y="1148"/>
                    <a:pt x="733" y="1148"/>
                  </a:cubicBezTo>
                  <a:cubicBezTo>
                    <a:pt x="743" y="1148"/>
                    <a:pt x="759" y="1140"/>
                    <a:pt x="750" y="1131"/>
                  </a:cubicBezTo>
                  <a:cubicBezTo>
                    <a:pt x="619" y="715"/>
                    <a:pt x="310" y="29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5" name="Google Shape;23825;p32"/>
            <p:cNvSpPr/>
            <p:nvPr/>
          </p:nvSpPr>
          <p:spPr>
            <a:xfrm>
              <a:off x="2254425" y="2146825"/>
              <a:ext cx="40825" cy="49725"/>
            </a:xfrm>
            <a:custGeom>
              <a:avLst/>
              <a:gdLst/>
              <a:ahLst/>
              <a:cxnLst/>
              <a:rect l="l" t="t" r="r" b="b"/>
              <a:pathLst>
                <a:path w="1633" h="1989" extrusionOk="0">
                  <a:moveTo>
                    <a:pt x="1" y="0"/>
                  </a:moveTo>
                  <a:cubicBezTo>
                    <a:pt x="84" y="179"/>
                    <a:pt x="168" y="381"/>
                    <a:pt x="275" y="548"/>
                  </a:cubicBezTo>
                  <a:cubicBezTo>
                    <a:pt x="418" y="750"/>
                    <a:pt x="668" y="810"/>
                    <a:pt x="822" y="1036"/>
                  </a:cubicBezTo>
                  <a:cubicBezTo>
                    <a:pt x="1084" y="1405"/>
                    <a:pt x="1203" y="1751"/>
                    <a:pt x="1620" y="1989"/>
                  </a:cubicBezTo>
                  <a:cubicBezTo>
                    <a:pt x="1632" y="1989"/>
                    <a:pt x="1632" y="1977"/>
                    <a:pt x="1632" y="1977"/>
                  </a:cubicBezTo>
                  <a:cubicBezTo>
                    <a:pt x="1430" y="1810"/>
                    <a:pt x="1251" y="1643"/>
                    <a:pt x="1084" y="1441"/>
                  </a:cubicBezTo>
                  <a:cubicBezTo>
                    <a:pt x="977" y="1274"/>
                    <a:pt x="906" y="1060"/>
                    <a:pt x="787" y="917"/>
                  </a:cubicBezTo>
                  <a:cubicBezTo>
                    <a:pt x="680" y="810"/>
                    <a:pt x="549" y="739"/>
                    <a:pt x="441" y="643"/>
                  </a:cubicBezTo>
                  <a:cubicBezTo>
                    <a:pt x="251" y="477"/>
                    <a:pt x="144" y="21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6" name="Google Shape;23826;p32"/>
            <p:cNvSpPr/>
            <p:nvPr/>
          </p:nvSpPr>
          <p:spPr>
            <a:xfrm>
              <a:off x="2241050" y="2200150"/>
              <a:ext cx="74925" cy="10200"/>
            </a:xfrm>
            <a:custGeom>
              <a:avLst/>
              <a:gdLst/>
              <a:ahLst/>
              <a:cxnLst/>
              <a:rect l="l" t="t" r="r" b="b"/>
              <a:pathLst>
                <a:path w="2997" h="408" extrusionOk="0">
                  <a:moveTo>
                    <a:pt x="2987" y="0"/>
                  </a:moveTo>
                  <a:cubicBezTo>
                    <a:pt x="2984" y="0"/>
                    <a:pt x="2980" y="3"/>
                    <a:pt x="2977" y="11"/>
                  </a:cubicBezTo>
                  <a:cubicBezTo>
                    <a:pt x="2548" y="249"/>
                    <a:pt x="2095" y="396"/>
                    <a:pt x="1614" y="396"/>
                  </a:cubicBezTo>
                  <a:cubicBezTo>
                    <a:pt x="1495" y="396"/>
                    <a:pt x="1373" y="387"/>
                    <a:pt x="1250" y="368"/>
                  </a:cubicBezTo>
                  <a:cubicBezTo>
                    <a:pt x="834" y="272"/>
                    <a:pt x="429" y="94"/>
                    <a:pt x="0" y="11"/>
                  </a:cubicBezTo>
                  <a:lnTo>
                    <a:pt x="0" y="11"/>
                  </a:lnTo>
                  <a:cubicBezTo>
                    <a:pt x="567" y="226"/>
                    <a:pt x="1148" y="408"/>
                    <a:pt x="1717" y="408"/>
                  </a:cubicBezTo>
                  <a:cubicBezTo>
                    <a:pt x="2153" y="408"/>
                    <a:pt x="2581" y="301"/>
                    <a:pt x="2989" y="22"/>
                  </a:cubicBezTo>
                  <a:cubicBezTo>
                    <a:pt x="2997" y="14"/>
                    <a:pt x="2994" y="0"/>
                    <a:pt x="2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7" name="Google Shape;23827;p32"/>
            <p:cNvSpPr/>
            <p:nvPr/>
          </p:nvSpPr>
          <p:spPr>
            <a:xfrm>
              <a:off x="2318525" y="2174200"/>
              <a:ext cx="85950" cy="26650"/>
            </a:xfrm>
            <a:custGeom>
              <a:avLst/>
              <a:gdLst/>
              <a:ahLst/>
              <a:cxnLst/>
              <a:rect l="l" t="t" r="r" b="b"/>
              <a:pathLst>
                <a:path w="3438" h="1066" extrusionOk="0">
                  <a:moveTo>
                    <a:pt x="3414" y="1"/>
                  </a:moveTo>
                  <a:cubicBezTo>
                    <a:pt x="2795" y="489"/>
                    <a:pt x="2188" y="287"/>
                    <a:pt x="1473" y="406"/>
                  </a:cubicBezTo>
                  <a:cubicBezTo>
                    <a:pt x="949" y="513"/>
                    <a:pt x="461" y="775"/>
                    <a:pt x="9" y="1060"/>
                  </a:cubicBezTo>
                  <a:cubicBezTo>
                    <a:pt x="783" y="668"/>
                    <a:pt x="1390" y="429"/>
                    <a:pt x="2259" y="429"/>
                  </a:cubicBezTo>
                  <a:cubicBezTo>
                    <a:pt x="2723" y="429"/>
                    <a:pt x="3104" y="358"/>
                    <a:pt x="3438" y="13"/>
                  </a:cubicBezTo>
                  <a:cubicBezTo>
                    <a:pt x="3438" y="13"/>
                    <a:pt x="3438" y="1"/>
                    <a:pt x="3414" y="1"/>
                  </a:cubicBezTo>
                  <a:close/>
                  <a:moveTo>
                    <a:pt x="9" y="1060"/>
                  </a:moveTo>
                  <a:cubicBezTo>
                    <a:pt x="1" y="1060"/>
                    <a:pt x="3" y="1066"/>
                    <a:pt x="6" y="1066"/>
                  </a:cubicBezTo>
                  <a:cubicBezTo>
                    <a:pt x="7" y="1066"/>
                    <a:pt x="9" y="1064"/>
                    <a:pt x="9" y="1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8" name="Google Shape;23828;p32"/>
            <p:cNvSpPr/>
            <p:nvPr/>
          </p:nvSpPr>
          <p:spPr>
            <a:xfrm>
              <a:off x="2408250" y="2168500"/>
              <a:ext cx="9925" cy="4750"/>
            </a:xfrm>
            <a:custGeom>
              <a:avLst/>
              <a:gdLst/>
              <a:ahLst/>
              <a:cxnLst/>
              <a:rect l="l" t="t" r="r" b="b"/>
              <a:pathLst>
                <a:path w="397" h="190" extrusionOk="0">
                  <a:moveTo>
                    <a:pt x="359" y="0"/>
                  </a:moveTo>
                  <a:cubicBezTo>
                    <a:pt x="303" y="0"/>
                    <a:pt x="233" y="30"/>
                    <a:pt x="182" y="50"/>
                  </a:cubicBezTo>
                  <a:cubicBezTo>
                    <a:pt x="123" y="86"/>
                    <a:pt x="63" y="110"/>
                    <a:pt x="27" y="157"/>
                  </a:cubicBezTo>
                  <a:cubicBezTo>
                    <a:pt x="0" y="166"/>
                    <a:pt x="14" y="189"/>
                    <a:pt x="28" y="189"/>
                  </a:cubicBezTo>
                  <a:cubicBezTo>
                    <a:pt x="32" y="189"/>
                    <a:pt x="36" y="187"/>
                    <a:pt x="39" y="181"/>
                  </a:cubicBezTo>
                  <a:cubicBezTo>
                    <a:pt x="99" y="145"/>
                    <a:pt x="146" y="110"/>
                    <a:pt x="218" y="86"/>
                  </a:cubicBezTo>
                  <a:cubicBezTo>
                    <a:pt x="265" y="62"/>
                    <a:pt x="337" y="62"/>
                    <a:pt x="384" y="38"/>
                  </a:cubicBezTo>
                  <a:cubicBezTo>
                    <a:pt x="396" y="38"/>
                    <a:pt x="384" y="26"/>
                    <a:pt x="384" y="3"/>
                  </a:cubicBezTo>
                  <a:cubicBezTo>
                    <a:pt x="376" y="1"/>
                    <a:pt x="368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9" name="Google Shape;23829;p32"/>
            <p:cNvSpPr/>
            <p:nvPr/>
          </p:nvSpPr>
          <p:spPr>
            <a:xfrm>
              <a:off x="2248475" y="1977750"/>
              <a:ext cx="34550" cy="22350"/>
            </a:xfrm>
            <a:custGeom>
              <a:avLst/>
              <a:gdLst/>
              <a:ahLst/>
              <a:cxnLst/>
              <a:rect l="l" t="t" r="r" b="b"/>
              <a:pathLst>
                <a:path w="1382" h="894" extrusionOk="0">
                  <a:moveTo>
                    <a:pt x="1" y="1"/>
                  </a:moveTo>
                  <a:lnTo>
                    <a:pt x="1" y="1"/>
                  </a:lnTo>
                  <a:cubicBezTo>
                    <a:pt x="477" y="286"/>
                    <a:pt x="906" y="608"/>
                    <a:pt x="1370" y="894"/>
                  </a:cubicBezTo>
                  <a:cubicBezTo>
                    <a:pt x="1382" y="894"/>
                    <a:pt x="1382" y="882"/>
                    <a:pt x="1382" y="882"/>
                  </a:cubicBezTo>
                  <a:cubicBezTo>
                    <a:pt x="965" y="536"/>
                    <a:pt x="477" y="25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0" name="Google Shape;23830;p32"/>
            <p:cNvSpPr/>
            <p:nvPr/>
          </p:nvSpPr>
          <p:spPr>
            <a:xfrm>
              <a:off x="2300375" y="2013650"/>
              <a:ext cx="66300" cy="56700"/>
            </a:xfrm>
            <a:custGeom>
              <a:avLst/>
              <a:gdLst/>
              <a:ahLst/>
              <a:cxnLst/>
              <a:rect l="l" t="t" r="r" b="b"/>
              <a:pathLst>
                <a:path w="2652" h="2268" extrusionOk="0">
                  <a:moveTo>
                    <a:pt x="6" y="0"/>
                  </a:moveTo>
                  <a:cubicBezTo>
                    <a:pt x="3" y="0"/>
                    <a:pt x="0" y="5"/>
                    <a:pt x="8" y="5"/>
                  </a:cubicBezTo>
                  <a:cubicBezTo>
                    <a:pt x="8" y="1"/>
                    <a:pt x="7" y="0"/>
                    <a:pt x="6" y="0"/>
                  </a:cubicBezTo>
                  <a:close/>
                  <a:moveTo>
                    <a:pt x="8" y="5"/>
                  </a:moveTo>
                  <a:cubicBezTo>
                    <a:pt x="497" y="434"/>
                    <a:pt x="1235" y="589"/>
                    <a:pt x="1675" y="1077"/>
                  </a:cubicBezTo>
                  <a:cubicBezTo>
                    <a:pt x="2056" y="1529"/>
                    <a:pt x="2104" y="1946"/>
                    <a:pt x="2640" y="2267"/>
                  </a:cubicBezTo>
                  <a:cubicBezTo>
                    <a:pt x="2652" y="2267"/>
                    <a:pt x="2652" y="2256"/>
                    <a:pt x="2652" y="2256"/>
                  </a:cubicBezTo>
                  <a:cubicBezTo>
                    <a:pt x="2342" y="2006"/>
                    <a:pt x="2175" y="1803"/>
                    <a:pt x="1985" y="1446"/>
                  </a:cubicBezTo>
                  <a:cubicBezTo>
                    <a:pt x="1878" y="1255"/>
                    <a:pt x="1806" y="1136"/>
                    <a:pt x="1628" y="994"/>
                  </a:cubicBezTo>
                  <a:cubicBezTo>
                    <a:pt x="1140" y="577"/>
                    <a:pt x="508" y="398"/>
                    <a:pt x="8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1" name="Google Shape;23831;p32"/>
            <p:cNvSpPr/>
            <p:nvPr/>
          </p:nvSpPr>
          <p:spPr>
            <a:xfrm>
              <a:off x="2121675" y="2053950"/>
              <a:ext cx="19675" cy="21675"/>
            </a:xfrm>
            <a:custGeom>
              <a:avLst/>
              <a:gdLst/>
              <a:ahLst/>
              <a:cxnLst/>
              <a:rect l="l" t="t" r="r" b="b"/>
              <a:pathLst>
                <a:path w="787" h="867" extrusionOk="0">
                  <a:moveTo>
                    <a:pt x="778" y="0"/>
                  </a:moveTo>
                  <a:cubicBezTo>
                    <a:pt x="670" y="0"/>
                    <a:pt x="499" y="205"/>
                    <a:pt x="429" y="274"/>
                  </a:cubicBezTo>
                  <a:cubicBezTo>
                    <a:pt x="263" y="441"/>
                    <a:pt x="84" y="632"/>
                    <a:pt x="1" y="858"/>
                  </a:cubicBezTo>
                  <a:cubicBezTo>
                    <a:pt x="1" y="864"/>
                    <a:pt x="1" y="867"/>
                    <a:pt x="2" y="867"/>
                  </a:cubicBezTo>
                  <a:cubicBezTo>
                    <a:pt x="4" y="867"/>
                    <a:pt x="7" y="864"/>
                    <a:pt x="13" y="858"/>
                  </a:cubicBezTo>
                  <a:cubicBezTo>
                    <a:pt x="132" y="691"/>
                    <a:pt x="215" y="525"/>
                    <a:pt x="358" y="382"/>
                  </a:cubicBezTo>
                  <a:cubicBezTo>
                    <a:pt x="441" y="286"/>
                    <a:pt x="668" y="24"/>
                    <a:pt x="775" y="24"/>
                  </a:cubicBezTo>
                  <a:lnTo>
                    <a:pt x="787" y="24"/>
                  </a:lnTo>
                  <a:lnTo>
                    <a:pt x="787" y="1"/>
                  </a:lnTo>
                  <a:cubicBezTo>
                    <a:pt x="784" y="0"/>
                    <a:pt x="78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2" name="Google Shape;23832;p32"/>
            <p:cNvSpPr/>
            <p:nvPr/>
          </p:nvSpPr>
          <p:spPr>
            <a:xfrm>
              <a:off x="2132100" y="2055025"/>
              <a:ext cx="11775" cy="17400"/>
            </a:xfrm>
            <a:custGeom>
              <a:avLst/>
              <a:gdLst/>
              <a:ahLst/>
              <a:cxnLst/>
              <a:rect l="l" t="t" r="r" b="b"/>
              <a:pathLst>
                <a:path w="471" h="696" extrusionOk="0">
                  <a:moveTo>
                    <a:pt x="451" y="1"/>
                  </a:moveTo>
                  <a:cubicBezTo>
                    <a:pt x="448" y="1"/>
                    <a:pt x="444" y="2"/>
                    <a:pt x="441" y="5"/>
                  </a:cubicBezTo>
                  <a:cubicBezTo>
                    <a:pt x="262" y="184"/>
                    <a:pt x="60" y="434"/>
                    <a:pt x="0" y="672"/>
                  </a:cubicBezTo>
                  <a:cubicBezTo>
                    <a:pt x="0" y="696"/>
                    <a:pt x="12" y="696"/>
                    <a:pt x="12" y="696"/>
                  </a:cubicBezTo>
                  <a:cubicBezTo>
                    <a:pt x="84" y="601"/>
                    <a:pt x="131" y="482"/>
                    <a:pt x="191" y="398"/>
                  </a:cubicBezTo>
                  <a:cubicBezTo>
                    <a:pt x="274" y="255"/>
                    <a:pt x="370" y="160"/>
                    <a:pt x="453" y="41"/>
                  </a:cubicBezTo>
                  <a:cubicBezTo>
                    <a:pt x="471" y="14"/>
                    <a:pt x="462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3" name="Google Shape;23833;p32"/>
            <p:cNvSpPr/>
            <p:nvPr/>
          </p:nvSpPr>
          <p:spPr>
            <a:xfrm>
              <a:off x="2135675" y="2057575"/>
              <a:ext cx="9575" cy="14100"/>
            </a:xfrm>
            <a:custGeom>
              <a:avLst/>
              <a:gdLst/>
              <a:ahLst/>
              <a:cxnLst/>
              <a:rect l="l" t="t" r="r" b="b"/>
              <a:pathLst>
                <a:path w="383" h="564" extrusionOk="0">
                  <a:moveTo>
                    <a:pt x="370" y="0"/>
                  </a:moveTo>
                  <a:cubicBezTo>
                    <a:pt x="366" y="0"/>
                    <a:pt x="361" y="3"/>
                    <a:pt x="358" y="10"/>
                  </a:cubicBezTo>
                  <a:cubicBezTo>
                    <a:pt x="238" y="177"/>
                    <a:pt x="96" y="356"/>
                    <a:pt x="0" y="546"/>
                  </a:cubicBezTo>
                  <a:cubicBezTo>
                    <a:pt x="0" y="555"/>
                    <a:pt x="6" y="563"/>
                    <a:pt x="10" y="563"/>
                  </a:cubicBezTo>
                  <a:cubicBezTo>
                    <a:pt x="11" y="563"/>
                    <a:pt x="12" y="562"/>
                    <a:pt x="12" y="558"/>
                  </a:cubicBezTo>
                  <a:cubicBezTo>
                    <a:pt x="155" y="415"/>
                    <a:pt x="274" y="201"/>
                    <a:pt x="358" y="22"/>
                  </a:cubicBezTo>
                  <a:cubicBezTo>
                    <a:pt x="382" y="14"/>
                    <a:pt x="378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4" name="Google Shape;23834;p32"/>
            <p:cNvSpPr/>
            <p:nvPr/>
          </p:nvSpPr>
          <p:spPr>
            <a:xfrm>
              <a:off x="2139850" y="2060800"/>
              <a:ext cx="7750" cy="12225"/>
            </a:xfrm>
            <a:custGeom>
              <a:avLst/>
              <a:gdLst/>
              <a:ahLst/>
              <a:cxnLst/>
              <a:rect l="l" t="t" r="r" b="b"/>
              <a:pathLst>
                <a:path w="310" h="489" extrusionOk="0">
                  <a:moveTo>
                    <a:pt x="286" y="0"/>
                  </a:moveTo>
                  <a:cubicBezTo>
                    <a:pt x="179" y="143"/>
                    <a:pt x="71" y="310"/>
                    <a:pt x="0" y="477"/>
                  </a:cubicBezTo>
                  <a:cubicBezTo>
                    <a:pt x="0" y="489"/>
                    <a:pt x="12" y="489"/>
                    <a:pt x="12" y="489"/>
                  </a:cubicBezTo>
                  <a:cubicBezTo>
                    <a:pt x="131" y="346"/>
                    <a:pt x="202" y="179"/>
                    <a:pt x="298" y="12"/>
                  </a:cubicBezTo>
                  <a:cubicBezTo>
                    <a:pt x="310" y="0"/>
                    <a:pt x="286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5" name="Google Shape;23835;p32"/>
            <p:cNvSpPr/>
            <p:nvPr/>
          </p:nvSpPr>
          <p:spPr>
            <a:xfrm>
              <a:off x="2143700" y="2065275"/>
              <a:ext cx="4800" cy="8050"/>
            </a:xfrm>
            <a:custGeom>
              <a:avLst/>
              <a:gdLst/>
              <a:ahLst/>
              <a:cxnLst/>
              <a:rect l="l" t="t" r="r" b="b"/>
              <a:pathLst>
                <a:path w="192" h="322" extrusionOk="0">
                  <a:moveTo>
                    <a:pt x="191" y="0"/>
                  </a:moveTo>
                  <a:cubicBezTo>
                    <a:pt x="132" y="107"/>
                    <a:pt x="48" y="191"/>
                    <a:pt x="1" y="310"/>
                  </a:cubicBezTo>
                  <a:cubicBezTo>
                    <a:pt x="1" y="322"/>
                    <a:pt x="1" y="322"/>
                    <a:pt x="25" y="322"/>
                  </a:cubicBezTo>
                  <a:cubicBezTo>
                    <a:pt x="96" y="226"/>
                    <a:pt x="144" y="119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6" name="Google Shape;23836;p32"/>
            <p:cNvSpPr/>
            <p:nvPr/>
          </p:nvSpPr>
          <p:spPr>
            <a:xfrm>
              <a:off x="2299375" y="2114800"/>
              <a:ext cx="28300" cy="65300"/>
            </a:xfrm>
            <a:custGeom>
              <a:avLst/>
              <a:gdLst/>
              <a:ahLst/>
              <a:cxnLst/>
              <a:rect l="l" t="t" r="r" b="b"/>
              <a:pathLst>
                <a:path w="1132" h="2612" extrusionOk="0">
                  <a:moveTo>
                    <a:pt x="26" y="0"/>
                  </a:moveTo>
                  <a:cubicBezTo>
                    <a:pt x="15" y="0"/>
                    <a:pt x="1" y="9"/>
                    <a:pt x="1" y="31"/>
                  </a:cubicBezTo>
                  <a:cubicBezTo>
                    <a:pt x="191" y="460"/>
                    <a:pt x="191" y="936"/>
                    <a:pt x="370" y="1365"/>
                  </a:cubicBezTo>
                  <a:cubicBezTo>
                    <a:pt x="560" y="1817"/>
                    <a:pt x="1025" y="2091"/>
                    <a:pt x="1108" y="2603"/>
                  </a:cubicBezTo>
                  <a:cubicBezTo>
                    <a:pt x="1108" y="2609"/>
                    <a:pt x="1114" y="2612"/>
                    <a:pt x="1120" y="2612"/>
                  </a:cubicBezTo>
                  <a:cubicBezTo>
                    <a:pt x="1126" y="2612"/>
                    <a:pt x="1132" y="2609"/>
                    <a:pt x="1132" y="2603"/>
                  </a:cubicBezTo>
                  <a:cubicBezTo>
                    <a:pt x="1084" y="2174"/>
                    <a:pt x="763" y="1912"/>
                    <a:pt x="537" y="1579"/>
                  </a:cubicBezTo>
                  <a:cubicBezTo>
                    <a:pt x="227" y="1103"/>
                    <a:pt x="275" y="519"/>
                    <a:pt x="37" y="7"/>
                  </a:cubicBezTo>
                  <a:cubicBezTo>
                    <a:pt x="37" y="3"/>
                    <a:pt x="32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7" name="Google Shape;23837;p32"/>
            <p:cNvSpPr/>
            <p:nvPr/>
          </p:nvSpPr>
          <p:spPr>
            <a:xfrm>
              <a:off x="2306625" y="2116150"/>
              <a:ext cx="24925" cy="71175"/>
            </a:xfrm>
            <a:custGeom>
              <a:avLst/>
              <a:gdLst/>
              <a:ahLst/>
              <a:cxnLst/>
              <a:rect l="l" t="t" r="r" b="b"/>
              <a:pathLst>
                <a:path w="997" h="2847" extrusionOk="0">
                  <a:moveTo>
                    <a:pt x="31" y="1"/>
                  </a:moveTo>
                  <a:cubicBezTo>
                    <a:pt x="18" y="1"/>
                    <a:pt x="1" y="14"/>
                    <a:pt x="8" y="37"/>
                  </a:cubicBezTo>
                  <a:cubicBezTo>
                    <a:pt x="128" y="418"/>
                    <a:pt x="80" y="870"/>
                    <a:pt x="270" y="1227"/>
                  </a:cubicBezTo>
                  <a:cubicBezTo>
                    <a:pt x="544" y="1763"/>
                    <a:pt x="901" y="2204"/>
                    <a:pt x="997" y="2847"/>
                  </a:cubicBezTo>
                  <a:cubicBezTo>
                    <a:pt x="949" y="2382"/>
                    <a:pt x="759" y="1977"/>
                    <a:pt x="532" y="1596"/>
                  </a:cubicBezTo>
                  <a:cubicBezTo>
                    <a:pt x="366" y="1311"/>
                    <a:pt x="235" y="1073"/>
                    <a:pt x="187" y="751"/>
                  </a:cubicBezTo>
                  <a:cubicBezTo>
                    <a:pt x="139" y="489"/>
                    <a:pt x="116" y="251"/>
                    <a:pt x="44" y="13"/>
                  </a:cubicBezTo>
                  <a:cubicBezTo>
                    <a:pt x="44" y="5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8" name="Google Shape;23838;p32"/>
            <p:cNvSpPr/>
            <p:nvPr/>
          </p:nvSpPr>
          <p:spPr>
            <a:xfrm>
              <a:off x="2309500" y="2120625"/>
              <a:ext cx="3600" cy="13650"/>
            </a:xfrm>
            <a:custGeom>
              <a:avLst/>
              <a:gdLst/>
              <a:ahLst/>
              <a:cxnLst/>
              <a:rect l="l" t="t" r="r" b="b"/>
              <a:pathLst>
                <a:path w="144" h="546" extrusionOk="0">
                  <a:moveTo>
                    <a:pt x="13" y="1"/>
                  </a:moveTo>
                  <a:cubicBezTo>
                    <a:pt x="1" y="96"/>
                    <a:pt x="24" y="179"/>
                    <a:pt x="48" y="274"/>
                  </a:cubicBezTo>
                  <a:cubicBezTo>
                    <a:pt x="60" y="358"/>
                    <a:pt x="60" y="465"/>
                    <a:pt x="108" y="536"/>
                  </a:cubicBezTo>
                  <a:cubicBezTo>
                    <a:pt x="108" y="542"/>
                    <a:pt x="114" y="545"/>
                    <a:pt x="120" y="545"/>
                  </a:cubicBezTo>
                  <a:cubicBezTo>
                    <a:pt x="126" y="545"/>
                    <a:pt x="132" y="542"/>
                    <a:pt x="132" y="536"/>
                  </a:cubicBezTo>
                  <a:cubicBezTo>
                    <a:pt x="143" y="429"/>
                    <a:pt x="108" y="334"/>
                    <a:pt x="84" y="227"/>
                  </a:cubicBezTo>
                  <a:cubicBezTo>
                    <a:pt x="72" y="167"/>
                    <a:pt x="72" y="72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9" name="Google Shape;23839;p32"/>
            <p:cNvSpPr/>
            <p:nvPr/>
          </p:nvSpPr>
          <p:spPr>
            <a:xfrm>
              <a:off x="2310700" y="2120500"/>
              <a:ext cx="1775" cy="165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68" y="0"/>
                  </a:moveTo>
                  <a:cubicBezTo>
                    <a:pt x="66" y="0"/>
                    <a:pt x="64" y="2"/>
                    <a:pt x="60" y="6"/>
                  </a:cubicBezTo>
                  <a:cubicBezTo>
                    <a:pt x="68" y="6"/>
                    <a:pt x="70" y="0"/>
                    <a:pt x="68" y="0"/>
                  </a:cubicBezTo>
                  <a:close/>
                  <a:moveTo>
                    <a:pt x="60" y="6"/>
                  </a:moveTo>
                  <a:cubicBezTo>
                    <a:pt x="24" y="6"/>
                    <a:pt x="0" y="41"/>
                    <a:pt x="12" y="65"/>
                  </a:cubicBezTo>
                  <a:lnTo>
                    <a:pt x="24" y="65"/>
                  </a:lnTo>
                  <a:cubicBezTo>
                    <a:pt x="24" y="41"/>
                    <a:pt x="36" y="18"/>
                    <a:pt x="6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0" name="Google Shape;23840;p32"/>
            <p:cNvSpPr/>
            <p:nvPr/>
          </p:nvSpPr>
          <p:spPr>
            <a:xfrm>
              <a:off x="2303850" y="2091150"/>
              <a:ext cx="34250" cy="20275"/>
            </a:xfrm>
            <a:custGeom>
              <a:avLst/>
              <a:gdLst/>
              <a:ahLst/>
              <a:cxnLst/>
              <a:rect l="l" t="t" r="r" b="b"/>
              <a:pathLst>
                <a:path w="1370" h="811" extrusionOk="0">
                  <a:moveTo>
                    <a:pt x="1322" y="1"/>
                  </a:moveTo>
                  <a:cubicBezTo>
                    <a:pt x="1120" y="1"/>
                    <a:pt x="905" y="144"/>
                    <a:pt x="739" y="275"/>
                  </a:cubicBezTo>
                  <a:cubicBezTo>
                    <a:pt x="620" y="382"/>
                    <a:pt x="536" y="513"/>
                    <a:pt x="405" y="596"/>
                  </a:cubicBezTo>
                  <a:cubicBezTo>
                    <a:pt x="286" y="691"/>
                    <a:pt x="131" y="739"/>
                    <a:pt x="0" y="799"/>
                  </a:cubicBezTo>
                  <a:lnTo>
                    <a:pt x="12" y="811"/>
                  </a:lnTo>
                  <a:cubicBezTo>
                    <a:pt x="227" y="787"/>
                    <a:pt x="417" y="656"/>
                    <a:pt x="584" y="525"/>
                  </a:cubicBezTo>
                  <a:cubicBezTo>
                    <a:pt x="703" y="418"/>
                    <a:pt x="786" y="287"/>
                    <a:pt x="917" y="215"/>
                  </a:cubicBezTo>
                  <a:cubicBezTo>
                    <a:pt x="1060" y="120"/>
                    <a:pt x="1191" y="108"/>
                    <a:pt x="1334" y="60"/>
                  </a:cubicBezTo>
                  <a:cubicBezTo>
                    <a:pt x="1370" y="49"/>
                    <a:pt x="1358" y="1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1" name="Google Shape;23841;p32"/>
            <p:cNvSpPr/>
            <p:nvPr/>
          </p:nvSpPr>
          <p:spPr>
            <a:xfrm>
              <a:off x="2308300" y="2082825"/>
              <a:ext cx="68200" cy="29800"/>
            </a:xfrm>
            <a:custGeom>
              <a:avLst/>
              <a:gdLst/>
              <a:ahLst/>
              <a:cxnLst/>
              <a:rect l="l" t="t" r="r" b="b"/>
              <a:pathLst>
                <a:path w="2728" h="1192" extrusionOk="0">
                  <a:moveTo>
                    <a:pt x="2716" y="1"/>
                  </a:moveTo>
                  <a:cubicBezTo>
                    <a:pt x="2204" y="84"/>
                    <a:pt x="1644" y="191"/>
                    <a:pt x="1168" y="370"/>
                  </a:cubicBezTo>
                  <a:cubicBezTo>
                    <a:pt x="727" y="536"/>
                    <a:pt x="418" y="917"/>
                    <a:pt x="13" y="1144"/>
                  </a:cubicBezTo>
                  <a:cubicBezTo>
                    <a:pt x="1" y="1167"/>
                    <a:pt x="13" y="1191"/>
                    <a:pt x="37" y="1191"/>
                  </a:cubicBezTo>
                  <a:cubicBezTo>
                    <a:pt x="477" y="1048"/>
                    <a:pt x="715" y="655"/>
                    <a:pt x="1120" y="453"/>
                  </a:cubicBezTo>
                  <a:cubicBezTo>
                    <a:pt x="1608" y="239"/>
                    <a:pt x="2192" y="191"/>
                    <a:pt x="2716" y="24"/>
                  </a:cubicBezTo>
                  <a:cubicBezTo>
                    <a:pt x="2728" y="24"/>
                    <a:pt x="2728" y="1"/>
                    <a:pt x="2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2" name="Google Shape;23842;p32"/>
            <p:cNvSpPr/>
            <p:nvPr/>
          </p:nvSpPr>
          <p:spPr>
            <a:xfrm>
              <a:off x="2354675" y="2123700"/>
              <a:ext cx="23025" cy="12350"/>
            </a:xfrm>
            <a:custGeom>
              <a:avLst/>
              <a:gdLst/>
              <a:ahLst/>
              <a:cxnLst/>
              <a:rect l="l" t="t" r="r" b="b"/>
              <a:pathLst>
                <a:path w="921" h="494" extrusionOk="0">
                  <a:moveTo>
                    <a:pt x="818" y="0"/>
                  </a:moveTo>
                  <a:cubicBezTo>
                    <a:pt x="526" y="0"/>
                    <a:pt x="257" y="342"/>
                    <a:pt x="27" y="473"/>
                  </a:cubicBezTo>
                  <a:cubicBezTo>
                    <a:pt x="0" y="473"/>
                    <a:pt x="0" y="493"/>
                    <a:pt x="12" y="493"/>
                  </a:cubicBezTo>
                  <a:cubicBezTo>
                    <a:pt x="16" y="493"/>
                    <a:pt x="21" y="491"/>
                    <a:pt x="27" y="485"/>
                  </a:cubicBezTo>
                  <a:cubicBezTo>
                    <a:pt x="158" y="461"/>
                    <a:pt x="265" y="366"/>
                    <a:pt x="361" y="282"/>
                  </a:cubicBezTo>
                  <a:cubicBezTo>
                    <a:pt x="527" y="151"/>
                    <a:pt x="682" y="44"/>
                    <a:pt x="896" y="32"/>
                  </a:cubicBezTo>
                  <a:cubicBezTo>
                    <a:pt x="920" y="32"/>
                    <a:pt x="920" y="9"/>
                    <a:pt x="896" y="9"/>
                  </a:cubicBezTo>
                  <a:cubicBezTo>
                    <a:pt x="870" y="3"/>
                    <a:pt x="844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3" name="Google Shape;23843;p32"/>
            <p:cNvSpPr/>
            <p:nvPr/>
          </p:nvSpPr>
          <p:spPr>
            <a:xfrm>
              <a:off x="2360100" y="2125400"/>
              <a:ext cx="17900" cy="9850"/>
            </a:xfrm>
            <a:custGeom>
              <a:avLst/>
              <a:gdLst/>
              <a:ahLst/>
              <a:cxnLst/>
              <a:rect l="l" t="t" r="r" b="b"/>
              <a:pathLst>
                <a:path w="716" h="394" extrusionOk="0">
                  <a:moveTo>
                    <a:pt x="679" y="0"/>
                  </a:moveTo>
                  <a:cubicBezTo>
                    <a:pt x="441" y="83"/>
                    <a:pt x="179" y="214"/>
                    <a:pt x="1" y="381"/>
                  </a:cubicBezTo>
                  <a:cubicBezTo>
                    <a:pt x="1" y="381"/>
                    <a:pt x="1" y="393"/>
                    <a:pt x="13" y="393"/>
                  </a:cubicBezTo>
                  <a:cubicBezTo>
                    <a:pt x="132" y="334"/>
                    <a:pt x="239" y="262"/>
                    <a:pt x="358" y="203"/>
                  </a:cubicBezTo>
                  <a:cubicBezTo>
                    <a:pt x="477" y="143"/>
                    <a:pt x="596" y="95"/>
                    <a:pt x="715" y="36"/>
                  </a:cubicBezTo>
                  <a:cubicBezTo>
                    <a:pt x="703" y="24"/>
                    <a:pt x="703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4" name="Google Shape;23844;p32"/>
            <p:cNvSpPr/>
            <p:nvPr/>
          </p:nvSpPr>
          <p:spPr>
            <a:xfrm>
              <a:off x="2377075" y="2119775"/>
              <a:ext cx="11325" cy="5050"/>
            </a:xfrm>
            <a:custGeom>
              <a:avLst/>
              <a:gdLst/>
              <a:ahLst/>
              <a:cxnLst/>
              <a:rect l="l" t="t" r="r" b="b"/>
              <a:pathLst>
                <a:path w="453" h="202" extrusionOk="0">
                  <a:moveTo>
                    <a:pt x="445" y="1"/>
                  </a:moveTo>
                  <a:cubicBezTo>
                    <a:pt x="441" y="1"/>
                    <a:pt x="436" y="3"/>
                    <a:pt x="429" y="11"/>
                  </a:cubicBezTo>
                  <a:cubicBezTo>
                    <a:pt x="381" y="35"/>
                    <a:pt x="322" y="82"/>
                    <a:pt x="238" y="106"/>
                  </a:cubicBezTo>
                  <a:cubicBezTo>
                    <a:pt x="167" y="154"/>
                    <a:pt x="96" y="166"/>
                    <a:pt x="0" y="201"/>
                  </a:cubicBezTo>
                  <a:cubicBezTo>
                    <a:pt x="155" y="189"/>
                    <a:pt x="346" y="142"/>
                    <a:pt x="453" y="23"/>
                  </a:cubicBezTo>
                  <a:cubicBezTo>
                    <a:pt x="453" y="15"/>
                    <a:pt x="453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5" name="Google Shape;23845;p32"/>
            <p:cNvSpPr/>
            <p:nvPr/>
          </p:nvSpPr>
          <p:spPr>
            <a:xfrm>
              <a:off x="2354750" y="2137300"/>
              <a:ext cx="12525" cy="30375"/>
            </a:xfrm>
            <a:custGeom>
              <a:avLst/>
              <a:gdLst/>
              <a:ahLst/>
              <a:cxnLst/>
              <a:rect l="l" t="t" r="r" b="b"/>
              <a:pathLst>
                <a:path w="501" h="1215" extrusionOk="0">
                  <a:moveTo>
                    <a:pt x="0" y="0"/>
                  </a:moveTo>
                  <a:lnTo>
                    <a:pt x="0" y="0"/>
                  </a:lnTo>
                  <a:cubicBezTo>
                    <a:pt x="179" y="262"/>
                    <a:pt x="167" y="512"/>
                    <a:pt x="227" y="798"/>
                  </a:cubicBezTo>
                  <a:cubicBezTo>
                    <a:pt x="262" y="953"/>
                    <a:pt x="334" y="1131"/>
                    <a:pt x="477" y="1215"/>
                  </a:cubicBezTo>
                  <a:cubicBezTo>
                    <a:pt x="500" y="1215"/>
                    <a:pt x="500" y="1191"/>
                    <a:pt x="500" y="1191"/>
                  </a:cubicBezTo>
                  <a:cubicBezTo>
                    <a:pt x="96" y="917"/>
                    <a:pt x="393" y="28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6" name="Google Shape;23846;p32"/>
            <p:cNvSpPr/>
            <p:nvPr/>
          </p:nvSpPr>
          <p:spPr>
            <a:xfrm>
              <a:off x="2359200" y="2137450"/>
              <a:ext cx="1525" cy="12675"/>
            </a:xfrm>
            <a:custGeom>
              <a:avLst/>
              <a:gdLst/>
              <a:ahLst/>
              <a:cxnLst/>
              <a:rect l="l" t="t" r="r" b="b"/>
              <a:pathLst>
                <a:path w="61" h="507" extrusionOk="0">
                  <a:moveTo>
                    <a:pt x="31" y="0"/>
                  </a:moveTo>
                  <a:cubicBezTo>
                    <a:pt x="28" y="0"/>
                    <a:pt x="25" y="6"/>
                    <a:pt x="25" y="18"/>
                  </a:cubicBezTo>
                  <a:cubicBezTo>
                    <a:pt x="25" y="173"/>
                    <a:pt x="1" y="352"/>
                    <a:pt x="37" y="506"/>
                  </a:cubicBezTo>
                  <a:lnTo>
                    <a:pt x="49" y="506"/>
                  </a:lnTo>
                  <a:cubicBezTo>
                    <a:pt x="60" y="352"/>
                    <a:pt x="49" y="173"/>
                    <a:pt x="37" y="18"/>
                  </a:cubicBezTo>
                  <a:cubicBezTo>
                    <a:pt x="37" y="6"/>
                    <a:pt x="34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7" name="Google Shape;23847;p32"/>
            <p:cNvSpPr/>
            <p:nvPr/>
          </p:nvSpPr>
          <p:spPr>
            <a:xfrm>
              <a:off x="2381725" y="2087450"/>
              <a:ext cx="24250" cy="44950"/>
            </a:xfrm>
            <a:custGeom>
              <a:avLst/>
              <a:gdLst/>
              <a:ahLst/>
              <a:cxnLst/>
              <a:rect l="l" t="t" r="r" b="b"/>
              <a:pathLst>
                <a:path w="970" h="1798" extrusionOk="0">
                  <a:moveTo>
                    <a:pt x="11" y="1"/>
                  </a:moveTo>
                  <a:cubicBezTo>
                    <a:pt x="6" y="1"/>
                    <a:pt x="1" y="6"/>
                    <a:pt x="17" y="6"/>
                  </a:cubicBezTo>
                  <a:cubicBezTo>
                    <a:pt x="17" y="2"/>
                    <a:pt x="14" y="1"/>
                    <a:pt x="11" y="1"/>
                  </a:cubicBezTo>
                  <a:close/>
                  <a:moveTo>
                    <a:pt x="17" y="6"/>
                  </a:moveTo>
                  <a:lnTo>
                    <a:pt x="17" y="6"/>
                  </a:lnTo>
                  <a:cubicBezTo>
                    <a:pt x="445" y="566"/>
                    <a:pt x="731" y="1137"/>
                    <a:pt x="945" y="1792"/>
                  </a:cubicBezTo>
                  <a:cubicBezTo>
                    <a:pt x="945" y="1796"/>
                    <a:pt x="948" y="1797"/>
                    <a:pt x="952" y="1797"/>
                  </a:cubicBezTo>
                  <a:cubicBezTo>
                    <a:pt x="959" y="1797"/>
                    <a:pt x="969" y="1792"/>
                    <a:pt x="969" y="1792"/>
                  </a:cubicBezTo>
                  <a:cubicBezTo>
                    <a:pt x="826" y="1149"/>
                    <a:pt x="457" y="482"/>
                    <a:pt x="1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8" name="Google Shape;23848;p32"/>
            <p:cNvSpPr/>
            <p:nvPr/>
          </p:nvSpPr>
          <p:spPr>
            <a:xfrm>
              <a:off x="2410700" y="2135000"/>
              <a:ext cx="18175" cy="30650"/>
            </a:xfrm>
            <a:custGeom>
              <a:avLst/>
              <a:gdLst/>
              <a:ahLst/>
              <a:cxnLst/>
              <a:rect l="l" t="t" r="r" b="b"/>
              <a:pathLst>
                <a:path w="727" h="1226" extrusionOk="0">
                  <a:moveTo>
                    <a:pt x="5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7" y="3"/>
                    <a:pt x="7" y="0"/>
                    <a:pt x="5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84" y="188"/>
                    <a:pt x="179" y="354"/>
                    <a:pt x="275" y="509"/>
                  </a:cubicBezTo>
                  <a:cubicBezTo>
                    <a:pt x="334" y="616"/>
                    <a:pt x="727" y="1164"/>
                    <a:pt x="429" y="1212"/>
                  </a:cubicBezTo>
                  <a:cubicBezTo>
                    <a:pt x="417" y="1212"/>
                    <a:pt x="417" y="1223"/>
                    <a:pt x="429" y="1223"/>
                  </a:cubicBezTo>
                  <a:cubicBezTo>
                    <a:pt x="438" y="1225"/>
                    <a:pt x="447" y="1225"/>
                    <a:pt x="455" y="1225"/>
                  </a:cubicBezTo>
                  <a:cubicBezTo>
                    <a:pt x="597" y="1225"/>
                    <a:pt x="605" y="1038"/>
                    <a:pt x="560" y="926"/>
                  </a:cubicBezTo>
                  <a:cubicBezTo>
                    <a:pt x="429" y="616"/>
                    <a:pt x="203" y="295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9" name="Google Shape;23849;p32"/>
            <p:cNvSpPr/>
            <p:nvPr/>
          </p:nvSpPr>
          <p:spPr>
            <a:xfrm>
              <a:off x="2230925" y="1978050"/>
              <a:ext cx="18775" cy="3975"/>
            </a:xfrm>
            <a:custGeom>
              <a:avLst/>
              <a:gdLst/>
              <a:ahLst/>
              <a:cxnLst/>
              <a:rect l="l" t="t" r="r" b="b"/>
              <a:pathLst>
                <a:path w="751" h="159" extrusionOk="0">
                  <a:moveTo>
                    <a:pt x="727" y="1"/>
                  </a:moveTo>
                  <a:cubicBezTo>
                    <a:pt x="489" y="1"/>
                    <a:pt x="238" y="48"/>
                    <a:pt x="12" y="143"/>
                  </a:cubicBezTo>
                  <a:cubicBezTo>
                    <a:pt x="3" y="143"/>
                    <a:pt x="1" y="159"/>
                    <a:pt x="7" y="159"/>
                  </a:cubicBezTo>
                  <a:cubicBezTo>
                    <a:pt x="8" y="159"/>
                    <a:pt x="10" y="158"/>
                    <a:pt x="12" y="155"/>
                  </a:cubicBezTo>
                  <a:cubicBezTo>
                    <a:pt x="250" y="96"/>
                    <a:pt x="477" y="48"/>
                    <a:pt x="715" y="36"/>
                  </a:cubicBezTo>
                  <a:cubicBezTo>
                    <a:pt x="750" y="24"/>
                    <a:pt x="750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0" name="Google Shape;23850;p32"/>
            <p:cNvSpPr/>
            <p:nvPr/>
          </p:nvSpPr>
          <p:spPr>
            <a:xfrm>
              <a:off x="2235100" y="1980150"/>
              <a:ext cx="18175" cy="3575"/>
            </a:xfrm>
            <a:custGeom>
              <a:avLst/>
              <a:gdLst/>
              <a:ahLst/>
              <a:cxnLst/>
              <a:rect l="l" t="t" r="r" b="b"/>
              <a:pathLst>
                <a:path w="727" h="143" extrusionOk="0">
                  <a:moveTo>
                    <a:pt x="552" y="0"/>
                  </a:moveTo>
                  <a:cubicBezTo>
                    <a:pt x="359" y="0"/>
                    <a:pt x="158" y="47"/>
                    <a:pt x="0" y="131"/>
                  </a:cubicBezTo>
                  <a:lnTo>
                    <a:pt x="0" y="143"/>
                  </a:lnTo>
                  <a:cubicBezTo>
                    <a:pt x="238" y="83"/>
                    <a:pt x="464" y="59"/>
                    <a:pt x="714" y="59"/>
                  </a:cubicBezTo>
                  <a:cubicBezTo>
                    <a:pt x="726" y="36"/>
                    <a:pt x="726" y="12"/>
                    <a:pt x="714" y="12"/>
                  </a:cubicBezTo>
                  <a:cubicBezTo>
                    <a:pt x="662" y="4"/>
                    <a:pt x="607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1" name="Google Shape;23851;p32"/>
            <p:cNvSpPr/>
            <p:nvPr/>
          </p:nvSpPr>
          <p:spPr>
            <a:xfrm>
              <a:off x="2239250" y="1982225"/>
              <a:ext cx="16675" cy="3300"/>
            </a:xfrm>
            <a:custGeom>
              <a:avLst/>
              <a:gdLst/>
              <a:ahLst/>
              <a:cxnLst/>
              <a:rect l="l" t="t" r="r" b="b"/>
              <a:pathLst>
                <a:path w="667" h="132" extrusionOk="0">
                  <a:moveTo>
                    <a:pt x="656" y="0"/>
                  </a:moveTo>
                  <a:cubicBezTo>
                    <a:pt x="660" y="4"/>
                    <a:pt x="662" y="6"/>
                    <a:pt x="664" y="6"/>
                  </a:cubicBezTo>
                  <a:cubicBezTo>
                    <a:pt x="666" y="6"/>
                    <a:pt x="664" y="0"/>
                    <a:pt x="656" y="0"/>
                  </a:cubicBezTo>
                  <a:close/>
                  <a:moveTo>
                    <a:pt x="656" y="0"/>
                  </a:moveTo>
                  <a:cubicBezTo>
                    <a:pt x="477" y="0"/>
                    <a:pt x="298" y="12"/>
                    <a:pt x="120" y="60"/>
                  </a:cubicBezTo>
                  <a:cubicBezTo>
                    <a:pt x="84" y="72"/>
                    <a:pt x="1" y="107"/>
                    <a:pt x="72" y="131"/>
                  </a:cubicBezTo>
                  <a:cubicBezTo>
                    <a:pt x="72" y="131"/>
                    <a:pt x="84" y="131"/>
                    <a:pt x="84" y="119"/>
                  </a:cubicBezTo>
                  <a:cubicBezTo>
                    <a:pt x="144" y="84"/>
                    <a:pt x="179" y="72"/>
                    <a:pt x="239" y="60"/>
                  </a:cubicBezTo>
                  <a:cubicBezTo>
                    <a:pt x="275" y="48"/>
                    <a:pt x="334" y="48"/>
                    <a:pt x="382" y="48"/>
                  </a:cubicBezTo>
                  <a:cubicBezTo>
                    <a:pt x="477" y="48"/>
                    <a:pt x="560" y="24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2" name="Google Shape;23852;p32"/>
            <p:cNvSpPr/>
            <p:nvPr/>
          </p:nvSpPr>
          <p:spPr>
            <a:xfrm>
              <a:off x="2246100" y="1984250"/>
              <a:ext cx="12525" cy="3350"/>
            </a:xfrm>
            <a:custGeom>
              <a:avLst/>
              <a:gdLst/>
              <a:ahLst/>
              <a:cxnLst/>
              <a:rect l="l" t="t" r="r" b="b"/>
              <a:pathLst>
                <a:path w="501" h="134" extrusionOk="0">
                  <a:moveTo>
                    <a:pt x="371" y="1"/>
                  </a:moveTo>
                  <a:cubicBezTo>
                    <a:pt x="237" y="1"/>
                    <a:pt x="89" y="39"/>
                    <a:pt x="1" y="110"/>
                  </a:cubicBezTo>
                  <a:lnTo>
                    <a:pt x="1" y="134"/>
                  </a:lnTo>
                  <a:cubicBezTo>
                    <a:pt x="84" y="110"/>
                    <a:pt x="155" y="86"/>
                    <a:pt x="227" y="74"/>
                  </a:cubicBezTo>
                  <a:cubicBezTo>
                    <a:pt x="322" y="50"/>
                    <a:pt x="405" y="50"/>
                    <a:pt x="477" y="50"/>
                  </a:cubicBezTo>
                  <a:cubicBezTo>
                    <a:pt x="501" y="26"/>
                    <a:pt x="501" y="15"/>
                    <a:pt x="501" y="15"/>
                  </a:cubicBezTo>
                  <a:cubicBezTo>
                    <a:pt x="461" y="5"/>
                    <a:pt x="417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3" name="Google Shape;23853;p32"/>
            <p:cNvSpPr/>
            <p:nvPr/>
          </p:nvSpPr>
          <p:spPr>
            <a:xfrm>
              <a:off x="2254150" y="1986375"/>
              <a:ext cx="6850" cy="1525"/>
            </a:xfrm>
            <a:custGeom>
              <a:avLst/>
              <a:gdLst/>
              <a:ahLst/>
              <a:cxnLst/>
              <a:rect l="l" t="t" r="r" b="b"/>
              <a:pathLst>
                <a:path w="274" h="61" extrusionOk="0">
                  <a:moveTo>
                    <a:pt x="274" y="1"/>
                  </a:moveTo>
                  <a:cubicBezTo>
                    <a:pt x="191" y="1"/>
                    <a:pt x="95" y="13"/>
                    <a:pt x="12" y="49"/>
                  </a:cubicBezTo>
                  <a:cubicBezTo>
                    <a:pt x="0" y="49"/>
                    <a:pt x="12" y="60"/>
                    <a:pt x="12" y="60"/>
                  </a:cubicBezTo>
                  <a:cubicBezTo>
                    <a:pt x="95" y="60"/>
                    <a:pt x="191" y="49"/>
                    <a:pt x="274" y="13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4" name="Google Shape;23854;p32"/>
            <p:cNvSpPr/>
            <p:nvPr/>
          </p:nvSpPr>
          <p:spPr>
            <a:xfrm>
              <a:off x="2170500" y="2066450"/>
              <a:ext cx="2100" cy="2325"/>
            </a:xfrm>
            <a:custGeom>
              <a:avLst/>
              <a:gdLst/>
              <a:ahLst/>
              <a:cxnLst/>
              <a:rect l="l" t="t" r="r" b="b"/>
              <a:pathLst>
                <a:path w="84" h="93" extrusionOk="0">
                  <a:moveTo>
                    <a:pt x="12" y="1"/>
                  </a:moveTo>
                  <a:cubicBezTo>
                    <a:pt x="4" y="9"/>
                    <a:pt x="1" y="18"/>
                    <a:pt x="1" y="26"/>
                  </a:cubicBezTo>
                  <a:lnTo>
                    <a:pt x="1" y="26"/>
                  </a:lnTo>
                  <a:cubicBezTo>
                    <a:pt x="2" y="17"/>
                    <a:pt x="5" y="8"/>
                    <a:pt x="12" y="1"/>
                  </a:cubicBezTo>
                  <a:close/>
                  <a:moveTo>
                    <a:pt x="1" y="26"/>
                  </a:moveTo>
                  <a:cubicBezTo>
                    <a:pt x="0" y="57"/>
                    <a:pt x="28" y="93"/>
                    <a:pt x="59" y="93"/>
                  </a:cubicBezTo>
                  <a:cubicBezTo>
                    <a:pt x="67" y="93"/>
                    <a:pt x="76" y="90"/>
                    <a:pt x="84" y="84"/>
                  </a:cubicBezTo>
                  <a:cubicBezTo>
                    <a:pt x="47" y="84"/>
                    <a:pt x="3" y="56"/>
                    <a:pt x="1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5" name="Google Shape;23855;p32"/>
            <p:cNvSpPr/>
            <p:nvPr/>
          </p:nvSpPr>
          <p:spPr>
            <a:xfrm>
              <a:off x="2170800" y="2065850"/>
              <a:ext cx="2100" cy="1225"/>
            </a:xfrm>
            <a:custGeom>
              <a:avLst/>
              <a:gdLst/>
              <a:ahLst/>
              <a:cxnLst/>
              <a:rect l="l" t="t" r="r" b="b"/>
              <a:pathLst>
                <a:path w="84" h="49" extrusionOk="0">
                  <a:moveTo>
                    <a:pt x="0" y="1"/>
                  </a:moveTo>
                  <a:cubicBezTo>
                    <a:pt x="24" y="25"/>
                    <a:pt x="48" y="49"/>
                    <a:pt x="84" y="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6" name="Google Shape;23856;p32"/>
            <p:cNvSpPr/>
            <p:nvPr/>
          </p:nvSpPr>
          <p:spPr>
            <a:xfrm>
              <a:off x="2171400" y="2066525"/>
              <a:ext cx="6850" cy="10675"/>
            </a:xfrm>
            <a:custGeom>
              <a:avLst/>
              <a:gdLst/>
              <a:ahLst/>
              <a:cxnLst/>
              <a:rect l="l" t="t" r="r" b="b"/>
              <a:pathLst>
                <a:path w="274" h="42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36" y="152"/>
                    <a:pt x="119" y="331"/>
                    <a:pt x="250" y="426"/>
                  </a:cubicBezTo>
                  <a:cubicBezTo>
                    <a:pt x="250" y="426"/>
                    <a:pt x="274" y="426"/>
                    <a:pt x="274" y="414"/>
                  </a:cubicBezTo>
                  <a:cubicBezTo>
                    <a:pt x="226" y="355"/>
                    <a:pt x="167" y="283"/>
                    <a:pt x="131" y="236"/>
                  </a:cubicBezTo>
                  <a:cubicBezTo>
                    <a:pt x="72" y="152"/>
                    <a:pt x="48" y="81"/>
                    <a:pt x="0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7" name="Google Shape;23857;p32"/>
            <p:cNvSpPr/>
            <p:nvPr/>
          </p:nvSpPr>
          <p:spPr>
            <a:xfrm>
              <a:off x="2174675" y="2068250"/>
              <a:ext cx="5375" cy="10125"/>
            </a:xfrm>
            <a:custGeom>
              <a:avLst/>
              <a:gdLst/>
              <a:ahLst/>
              <a:cxnLst/>
              <a:rect l="l" t="t" r="r" b="b"/>
              <a:pathLst>
                <a:path w="215" h="405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72"/>
                    <a:pt x="60" y="143"/>
                    <a:pt x="95" y="203"/>
                  </a:cubicBezTo>
                  <a:cubicBezTo>
                    <a:pt x="119" y="262"/>
                    <a:pt x="155" y="345"/>
                    <a:pt x="202" y="405"/>
                  </a:cubicBezTo>
                  <a:cubicBezTo>
                    <a:pt x="202" y="405"/>
                    <a:pt x="214" y="405"/>
                    <a:pt x="214" y="381"/>
                  </a:cubicBezTo>
                  <a:cubicBezTo>
                    <a:pt x="202" y="310"/>
                    <a:pt x="155" y="250"/>
                    <a:pt x="107" y="179"/>
                  </a:cubicBezTo>
                  <a:cubicBezTo>
                    <a:pt x="95" y="119"/>
                    <a:pt x="48" y="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8" name="Google Shape;23858;p32"/>
            <p:cNvSpPr/>
            <p:nvPr/>
          </p:nvSpPr>
          <p:spPr>
            <a:xfrm>
              <a:off x="2177900" y="2068500"/>
              <a:ext cx="5125" cy="8700"/>
            </a:xfrm>
            <a:custGeom>
              <a:avLst/>
              <a:gdLst/>
              <a:ahLst/>
              <a:cxnLst/>
              <a:rect l="l" t="t" r="r" b="b"/>
              <a:pathLst>
                <a:path w="205" h="348" extrusionOk="0">
                  <a:moveTo>
                    <a:pt x="9" y="0"/>
                  </a:moveTo>
                  <a:cubicBezTo>
                    <a:pt x="2" y="0"/>
                    <a:pt x="0" y="7"/>
                    <a:pt x="14" y="14"/>
                  </a:cubicBezTo>
                  <a:cubicBezTo>
                    <a:pt x="62" y="121"/>
                    <a:pt x="109" y="240"/>
                    <a:pt x="193" y="347"/>
                  </a:cubicBezTo>
                  <a:lnTo>
                    <a:pt x="204" y="347"/>
                  </a:lnTo>
                  <a:cubicBezTo>
                    <a:pt x="157" y="228"/>
                    <a:pt x="85" y="121"/>
                    <a:pt x="26" y="14"/>
                  </a:cubicBezTo>
                  <a:cubicBezTo>
                    <a:pt x="21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9" name="Google Shape;23859;p32"/>
            <p:cNvSpPr/>
            <p:nvPr/>
          </p:nvSpPr>
          <p:spPr>
            <a:xfrm>
              <a:off x="2182100" y="2070325"/>
              <a:ext cx="3900" cy="9850"/>
            </a:xfrm>
            <a:custGeom>
              <a:avLst/>
              <a:gdLst/>
              <a:ahLst/>
              <a:cxnLst/>
              <a:rect l="l" t="t" r="r" b="b"/>
              <a:pathLst>
                <a:path w="156" h="394" extrusionOk="0">
                  <a:moveTo>
                    <a:pt x="1" y="0"/>
                  </a:moveTo>
                  <a:cubicBezTo>
                    <a:pt x="36" y="131"/>
                    <a:pt x="60" y="274"/>
                    <a:pt x="144" y="393"/>
                  </a:cubicBezTo>
                  <a:lnTo>
                    <a:pt x="156" y="393"/>
                  </a:lnTo>
                  <a:cubicBezTo>
                    <a:pt x="108" y="274"/>
                    <a:pt x="48" y="14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0" name="Google Shape;23860;p32"/>
            <p:cNvSpPr/>
            <p:nvPr/>
          </p:nvSpPr>
          <p:spPr>
            <a:xfrm>
              <a:off x="2307125" y="2183300"/>
              <a:ext cx="10150" cy="15625"/>
            </a:xfrm>
            <a:custGeom>
              <a:avLst/>
              <a:gdLst/>
              <a:ahLst/>
              <a:cxnLst/>
              <a:rect l="l" t="t" r="r" b="b"/>
              <a:pathLst>
                <a:path w="406" h="625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53"/>
                    <a:pt x="0" y="89"/>
                    <a:pt x="36" y="125"/>
                  </a:cubicBezTo>
                  <a:cubicBezTo>
                    <a:pt x="36" y="113"/>
                    <a:pt x="48" y="89"/>
                    <a:pt x="48" y="65"/>
                  </a:cubicBezTo>
                  <a:cubicBezTo>
                    <a:pt x="60" y="89"/>
                    <a:pt x="60" y="101"/>
                    <a:pt x="84" y="113"/>
                  </a:cubicBezTo>
                  <a:cubicBezTo>
                    <a:pt x="96" y="125"/>
                    <a:pt x="108" y="161"/>
                    <a:pt x="119" y="173"/>
                  </a:cubicBezTo>
                  <a:cubicBezTo>
                    <a:pt x="155" y="232"/>
                    <a:pt x="179" y="280"/>
                    <a:pt x="215" y="339"/>
                  </a:cubicBezTo>
                  <a:cubicBezTo>
                    <a:pt x="274" y="423"/>
                    <a:pt x="322" y="530"/>
                    <a:pt x="393" y="625"/>
                  </a:cubicBezTo>
                  <a:cubicBezTo>
                    <a:pt x="393" y="625"/>
                    <a:pt x="405" y="625"/>
                    <a:pt x="405" y="601"/>
                  </a:cubicBezTo>
                  <a:cubicBezTo>
                    <a:pt x="381" y="506"/>
                    <a:pt x="298" y="411"/>
                    <a:pt x="238" y="327"/>
                  </a:cubicBezTo>
                  <a:cubicBezTo>
                    <a:pt x="179" y="220"/>
                    <a:pt x="119" y="113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1" name="Google Shape;23861;p32"/>
            <p:cNvSpPr/>
            <p:nvPr/>
          </p:nvSpPr>
          <p:spPr>
            <a:xfrm>
              <a:off x="2311575" y="2181725"/>
              <a:ext cx="10450" cy="16625"/>
            </a:xfrm>
            <a:custGeom>
              <a:avLst/>
              <a:gdLst/>
              <a:ahLst/>
              <a:cxnLst/>
              <a:rect l="l" t="t" r="r" b="b"/>
              <a:pathLst>
                <a:path w="418" h="665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13" y="3"/>
                    <a:pt x="13" y="0"/>
                    <a:pt x="10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37" y="140"/>
                    <a:pt x="72" y="271"/>
                    <a:pt x="156" y="390"/>
                  </a:cubicBezTo>
                  <a:cubicBezTo>
                    <a:pt x="215" y="486"/>
                    <a:pt x="299" y="605"/>
                    <a:pt x="406" y="664"/>
                  </a:cubicBezTo>
                  <a:cubicBezTo>
                    <a:pt x="418" y="664"/>
                    <a:pt x="418" y="664"/>
                    <a:pt x="418" y="652"/>
                  </a:cubicBezTo>
                  <a:cubicBezTo>
                    <a:pt x="346" y="545"/>
                    <a:pt x="239" y="474"/>
                    <a:pt x="180" y="367"/>
                  </a:cubicBezTo>
                  <a:cubicBezTo>
                    <a:pt x="108" y="247"/>
                    <a:pt x="49" y="128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2" name="Google Shape;23862;p32"/>
            <p:cNvSpPr/>
            <p:nvPr/>
          </p:nvSpPr>
          <p:spPr>
            <a:xfrm>
              <a:off x="2315450" y="2182550"/>
              <a:ext cx="9550" cy="15200"/>
            </a:xfrm>
            <a:custGeom>
              <a:avLst/>
              <a:gdLst/>
              <a:ahLst/>
              <a:cxnLst/>
              <a:rect l="l" t="t" r="r" b="b"/>
              <a:pathLst>
                <a:path w="382" h="608" extrusionOk="0">
                  <a:moveTo>
                    <a:pt x="25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84" y="214"/>
                    <a:pt x="203" y="453"/>
                    <a:pt x="370" y="607"/>
                  </a:cubicBezTo>
                  <a:cubicBezTo>
                    <a:pt x="382" y="607"/>
                    <a:pt x="382" y="607"/>
                    <a:pt x="382" y="595"/>
                  </a:cubicBezTo>
                  <a:cubicBezTo>
                    <a:pt x="322" y="500"/>
                    <a:pt x="251" y="417"/>
                    <a:pt x="191" y="322"/>
                  </a:cubicBezTo>
                  <a:cubicBezTo>
                    <a:pt x="132" y="214"/>
                    <a:pt x="72" y="119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3" name="Google Shape;23863;p32"/>
            <p:cNvSpPr/>
            <p:nvPr/>
          </p:nvSpPr>
          <p:spPr>
            <a:xfrm>
              <a:off x="2318425" y="2180025"/>
              <a:ext cx="8950" cy="13675"/>
            </a:xfrm>
            <a:custGeom>
              <a:avLst/>
              <a:gdLst/>
              <a:ahLst/>
              <a:cxnLst/>
              <a:rect l="l" t="t" r="r" b="b"/>
              <a:pathLst>
                <a:path w="358" h="547" extrusionOk="0">
                  <a:moveTo>
                    <a:pt x="10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08" y="196"/>
                    <a:pt x="203" y="399"/>
                    <a:pt x="346" y="542"/>
                  </a:cubicBezTo>
                  <a:cubicBezTo>
                    <a:pt x="350" y="545"/>
                    <a:pt x="352" y="547"/>
                    <a:pt x="354" y="547"/>
                  </a:cubicBezTo>
                  <a:cubicBezTo>
                    <a:pt x="358" y="547"/>
                    <a:pt x="358" y="538"/>
                    <a:pt x="358" y="530"/>
                  </a:cubicBezTo>
                  <a:cubicBezTo>
                    <a:pt x="251" y="351"/>
                    <a:pt x="120" y="184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4" name="Google Shape;23864;p32"/>
            <p:cNvSpPr/>
            <p:nvPr/>
          </p:nvSpPr>
          <p:spPr>
            <a:xfrm>
              <a:off x="2053525" y="2108700"/>
              <a:ext cx="175300" cy="237275"/>
            </a:xfrm>
            <a:custGeom>
              <a:avLst/>
              <a:gdLst/>
              <a:ahLst/>
              <a:cxnLst/>
              <a:rect l="l" t="t" r="r" b="b"/>
              <a:pathLst>
                <a:path w="7012" h="9491" extrusionOk="0">
                  <a:moveTo>
                    <a:pt x="1916" y="0"/>
                  </a:moveTo>
                  <a:cubicBezTo>
                    <a:pt x="1913" y="0"/>
                    <a:pt x="1909" y="1"/>
                    <a:pt x="1905" y="1"/>
                  </a:cubicBezTo>
                  <a:cubicBezTo>
                    <a:pt x="786" y="251"/>
                    <a:pt x="24" y="1252"/>
                    <a:pt x="84" y="2395"/>
                  </a:cubicBezTo>
                  <a:cubicBezTo>
                    <a:pt x="107" y="2680"/>
                    <a:pt x="179" y="2930"/>
                    <a:pt x="262" y="3192"/>
                  </a:cubicBezTo>
                  <a:cubicBezTo>
                    <a:pt x="417" y="3609"/>
                    <a:pt x="465" y="3966"/>
                    <a:pt x="500" y="4407"/>
                  </a:cubicBezTo>
                  <a:cubicBezTo>
                    <a:pt x="560" y="4990"/>
                    <a:pt x="667" y="5574"/>
                    <a:pt x="953" y="6085"/>
                  </a:cubicBezTo>
                  <a:cubicBezTo>
                    <a:pt x="1572" y="7276"/>
                    <a:pt x="2989" y="7514"/>
                    <a:pt x="4048" y="8205"/>
                  </a:cubicBezTo>
                  <a:cubicBezTo>
                    <a:pt x="4703" y="8633"/>
                    <a:pt x="5370" y="9110"/>
                    <a:pt x="6096" y="9395"/>
                  </a:cubicBezTo>
                  <a:cubicBezTo>
                    <a:pt x="6244" y="9450"/>
                    <a:pt x="6390" y="9490"/>
                    <a:pt x="6528" y="9490"/>
                  </a:cubicBezTo>
                  <a:cubicBezTo>
                    <a:pt x="6688" y="9490"/>
                    <a:pt x="6837" y="9436"/>
                    <a:pt x="6965" y="9288"/>
                  </a:cubicBezTo>
                  <a:cubicBezTo>
                    <a:pt x="7012" y="9233"/>
                    <a:pt x="6957" y="9162"/>
                    <a:pt x="6897" y="9162"/>
                  </a:cubicBezTo>
                  <a:cubicBezTo>
                    <a:pt x="6880" y="9162"/>
                    <a:pt x="6862" y="9168"/>
                    <a:pt x="6846" y="9181"/>
                  </a:cubicBezTo>
                  <a:cubicBezTo>
                    <a:pt x="6746" y="9268"/>
                    <a:pt x="6624" y="9304"/>
                    <a:pt x="6490" y="9304"/>
                  </a:cubicBezTo>
                  <a:cubicBezTo>
                    <a:pt x="6001" y="9304"/>
                    <a:pt x="5352" y="8830"/>
                    <a:pt x="5025" y="8633"/>
                  </a:cubicBezTo>
                  <a:cubicBezTo>
                    <a:pt x="4608" y="8383"/>
                    <a:pt x="4203" y="8086"/>
                    <a:pt x="3798" y="7836"/>
                  </a:cubicBezTo>
                  <a:cubicBezTo>
                    <a:pt x="2870" y="7300"/>
                    <a:pt x="1715" y="7086"/>
                    <a:pt x="1131" y="6074"/>
                  </a:cubicBezTo>
                  <a:cubicBezTo>
                    <a:pt x="596" y="5157"/>
                    <a:pt x="798" y="4085"/>
                    <a:pt x="465" y="3133"/>
                  </a:cubicBezTo>
                  <a:cubicBezTo>
                    <a:pt x="0" y="1835"/>
                    <a:pt x="643" y="573"/>
                    <a:pt x="1917" y="120"/>
                  </a:cubicBezTo>
                  <a:cubicBezTo>
                    <a:pt x="2019" y="98"/>
                    <a:pt x="1981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5" name="Google Shape;23865;p32"/>
            <p:cNvSpPr/>
            <p:nvPr/>
          </p:nvSpPr>
          <p:spPr>
            <a:xfrm>
              <a:off x="2217250" y="2211400"/>
              <a:ext cx="62800" cy="133425"/>
            </a:xfrm>
            <a:custGeom>
              <a:avLst/>
              <a:gdLst/>
              <a:ahLst/>
              <a:cxnLst/>
              <a:rect l="l" t="t" r="r" b="b"/>
              <a:pathLst>
                <a:path w="2512" h="5337" extrusionOk="0">
                  <a:moveTo>
                    <a:pt x="2149" y="1"/>
                  </a:moveTo>
                  <a:cubicBezTo>
                    <a:pt x="2132" y="1"/>
                    <a:pt x="2107" y="14"/>
                    <a:pt x="2107" y="37"/>
                  </a:cubicBezTo>
                  <a:cubicBezTo>
                    <a:pt x="2286" y="1227"/>
                    <a:pt x="2071" y="2192"/>
                    <a:pt x="1393" y="3192"/>
                  </a:cubicBezTo>
                  <a:cubicBezTo>
                    <a:pt x="1155" y="3525"/>
                    <a:pt x="976" y="3859"/>
                    <a:pt x="833" y="4263"/>
                  </a:cubicBezTo>
                  <a:cubicBezTo>
                    <a:pt x="702" y="4609"/>
                    <a:pt x="643" y="4811"/>
                    <a:pt x="309" y="5073"/>
                  </a:cubicBezTo>
                  <a:cubicBezTo>
                    <a:pt x="178" y="5192"/>
                    <a:pt x="131" y="5168"/>
                    <a:pt x="12" y="5287"/>
                  </a:cubicBezTo>
                  <a:cubicBezTo>
                    <a:pt x="1" y="5298"/>
                    <a:pt x="9" y="5337"/>
                    <a:pt x="36" y="5337"/>
                  </a:cubicBezTo>
                  <a:cubicBezTo>
                    <a:pt x="40" y="5337"/>
                    <a:pt x="43" y="5336"/>
                    <a:pt x="47" y="5335"/>
                  </a:cubicBezTo>
                  <a:cubicBezTo>
                    <a:pt x="464" y="5156"/>
                    <a:pt x="666" y="5085"/>
                    <a:pt x="857" y="4656"/>
                  </a:cubicBezTo>
                  <a:cubicBezTo>
                    <a:pt x="1119" y="4109"/>
                    <a:pt x="1309" y="3585"/>
                    <a:pt x="1631" y="3085"/>
                  </a:cubicBezTo>
                  <a:cubicBezTo>
                    <a:pt x="2226" y="2168"/>
                    <a:pt x="2512" y="1085"/>
                    <a:pt x="2167" y="13"/>
                  </a:cubicBezTo>
                  <a:cubicBezTo>
                    <a:pt x="2167" y="5"/>
                    <a:pt x="2159" y="1"/>
                    <a:pt x="2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6" name="Google Shape;23866;p32"/>
            <p:cNvSpPr/>
            <p:nvPr/>
          </p:nvSpPr>
          <p:spPr>
            <a:xfrm>
              <a:off x="2163650" y="2182550"/>
              <a:ext cx="51825" cy="135000"/>
            </a:xfrm>
            <a:custGeom>
              <a:avLst/>
              <a:gdLst/>
              <a:ahLst/>
              <a:cxnLst/>
              <a:rect l="l" t="t" r="r" b="b"/>
              <a:pathLst>
                <a:path w="2073" h="5400" extrusionOk="0">
                  <a:moveTo>
                    <a:pt x="1" y="0"/>
                  </a:moveTo>
                  <a:lnTo>
                    <a:pt x="1" y="0"/>
                  </a:lnTo>
                  <a:cubicBezTo>
                    <a:pt x="262" y="453"/>
                    <a:pt x="560" y="917"/>
                    <a:pt x="763" y="1429"/>
                  </a:cubicBezTo>
                  <a:cubicBezTo>
                    <a:pt x="953" y="1941"/>
                    <a:pt x="917" y="2453"/>
                    <a:pt x="1013" y="2989"/>
                  </a:cubicBezTo>
                  <a:cubicBezTo>
                    <a:pt x="1132" y="3846"/>
                    <a:pt x="1667" y="4608"/>
                    <a:pt x="2025" y="5382"/>
                  </a:cubicBezTo>
                  <a:cubicBezTo>
                    <a:pt x="2029" y="5395"/>
                    <a:pt x="2037" y="5400"/>
                    <a:pt x="2044" y="5400"/>
                  </a:cubicBezTo>
                  <a:cubicBezTo>
                    <a:pt x="2058" y="5400"/>
                    <a:pt x="2072" y="5385"/>
                    <a:pt x="2072" y="5370"/>
                  </a:cubicBezTo>
                  <a:cubicBezTo>
                    <a:pt x="1953" y="4906"/>
                    <a:pt x="1715" y="4501"/>
                    <a:pt x="1489" y="4072"/>
                  </a:cubicBezTo>
                  <a:cubicBezTo>
                    <a:pt x="1203" y="3524"/>
                    <a:pt x="1096" y="3001"/>
                    <a:pt x="1036" y="2393"/>
                  </a:cubicBezTo>
                  <a:cubicBezTo>
                    <a:pt x="953" y="1465"/>
                    <a:pt x="548" y="72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7" name="Google Shape;23867;p32"/>
            <p:cNvSpPr/>
            <p:nvPr/>
          </p:nvSpPr>
          <p:spPr>
            <a:xfrm>
              <a:off x="2214250" y="2319075"/>
              <a:ext cx="6275" cy="15400"/>
            </a:xfrm>
            <a:custGeom>
              <a:avLst/>
              <a:gdLst/>
              <a:ahLst/>
              <a:cxnLst/>
              <a:rect l="l" t="t" r="r" b="b"/>
              <a:pathLst>
                <a:path w="251" h="616" extrusionOk="0">
                  <a:moveTo>
                    <a:pt x="18" y="1"/>
                  </a:moveTo>
                  <a:cubicBezTo>
                    <a:pt x="8" y="1"/>
                    <a:pt x="1" y="18"/>
                    <a:pt x="1" y="28"/>
                  </a:cubicBezTo>
                  <a:cubicBezTo>
                    <a:pt x="24" y="135"/>
                    <a:pt x="72" y="230"/>
                    <a:pt x="120" y="337"/>
                  </a:cubicBezTo>
                  <a:cubicBezTo>
                    <a:pt x="143" y="433"/>
                    <a:pt x="179" y="528"/>
                    <a:pt x="227" y="611"/>
                  </a:cubicBezTo>
                  <a:cubicBezTo>
                    <a:pt x="230" y="615"/>
                    <a:pt x="233" y="616"/>
                    <a:pt x="236" y="616"/>
                  </a:cubicBezTo>
                  <a:cubicBezTo>
                    <a:pt x="244" y="616"/>
                    <a:pt x="251" y="605"/>
                    <a:pt x="251" y="588"/>
                  </a:cubicBezTo>
                  <a:cubicBezTo>
                    <a:pt x="227" y="492"/>
                    <a:pt x="179" y="385"/>
                    <a:pt x="132" y="278"/>
                  </a:cubicBezTo>
                  <a:cubicBezTo>
                    <a:pt x="108" y="183"/>
                    <a:pt x="72" y="99"/>
                    <a:pt x="24" y="4"/>
                  </a:cubicBezTo>
                  <a:cubicBezTo>
                    <a:pt x="22" y="2"/>
                    <a:pt x="20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8" name="Google Shape;23868;p32"/>
            <p:cNvSpPr/>
            <p:nvPr/>
          </p:nvSpPr>
          <p:spPr>
            <a:xfrm>
              <a:off x="2159175" y="2175700"/>
              <a:ext cx="16400" cy="23825"/>
            </a:xfrm>
            <a:custGeom>
              <a:avLst/>
              <a:gdLst/>
              <a:ahLst/>
              <a:cxnLst/>
              <a:rect l="l" t="t" r="r" b="b"/>
              <a:pathLst>
                <a:path w="656" h="95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91"/>
                    <a:pt x="144" y="393"/>
                    <a:pt x="239" y="536"/>
                  </a:cubicBezTo>
                  <a:cubicBezTo>
                    <a:pt x="322" y="667"/>
                    <a:pt x="441" y="893"/>
                    <a:pt x="608" y="953"/>
                  </a:cubicBezTo>
                  <a:cubicBezTo>
                    <a:pt x="620" y="953"/>
                    <a:pt x="656" y="941"/>
                    <a:pt x="656" y="929"/>
                  </a:cubicBezTo>
                  <a:cubicBezTo>
                    <a:pt x="620" y="762"/>
                    <a:pt x="441" y="608"/>
                    <a:pt x="358" y="465"/>
                  </a:cubicBezTo>
                  <a:cubicBezTo>
                    <a:pt x="251" y="310"/>
                    <a:pt x="168" y="11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9" name="Google Shape;23869;p32"/>
            <p:cNvSpPr/>
            <p:nvPr/>
          </p:nvSpPr>
          <p:spPr>
            <a:xfrm>
              <a:off x="2172575" y="2197425"/>
              <a:ext cx="7775" cy="14575"/>
            </a:xfrm>
            <a:custGeom>
              <a:avLst/>
              <a:gdLst/>
              <a:ahLst/>
              <a:cxnLst/>
              <a:rect l="l" t="t" r="r" b="b"/>
              <a:pathLst>
                <a:path w="311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96"/>
                    <a:pt x="108" y="191"/>
                    <a:pt x="144" y="274"/>
                  </a:cubicBezTo>
                  <a:cubicBezTo>
                    <a:pt x="191" y="370"/>
                    <a:pt x="227" y="489"/>
                    <a:pt x="275" y="572"/>
                  </a:cubicBezTo>
                  <a:cubicBezTo>
                    <a:pt x="275" y="580"/>
                    <a:pt x="279" y="583"/>
                    <a:pt x="284" y="583"/>
                  </a:cubicBezTo>
                  <a:cubicBezTo>
                    <a:pt x="294" y="583"/>
                    <a:pt x="310" y="572"/>
                    <a:pt x="310" y="572"/>
                  </a:cubicBezTo>
                  <a:cubicBezTo>
                    <a:pt x="310" y="477"/>
                    <a:pt x="251" y="370"/>
                    <a:pt x="203" y="274"/>
                  </a:cubicBezTo>
                  <a:cubicBezTo>
                    <a:pt x="144" y="155"/>
                    <a:pt x="84" y="7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0" name="Google Shape;23870;p32"/>
            <p:cNvSpPr/>
            <p:nvPr/>
          </p:nvSpPr>
          <p:spPr>
            <a:xfrm>
              <a:off x="2168700" y="2183425"/>
              <a:ext cx="23250" cy="50550"/>
            </a:xfrm>
            <a:custGeom>
              <a:avLst/>
              <a:gdLst/>
              <a:ahLst/>
              <a:cxnLst/>
              <a:rect l="l" t="t" r="r" b="b"/>
              <a:pathLst>
                <a:path w="930" h="2022" extrusionOk="0">
                  <a:moveTo>
                    <a:pt x="1" y="1"/>
                  </a:moveTo>
                  <a:lnTo>
                    <a:pt x="1" y="1"/>
                  </a:lnTo>
                  <a:cubicBezTo>
                    <a:pt x="525" y="513"/>
                    <a:pt x="822" y="1299"/>
                    <a:pt x="870" y="2013"/>
                  </a:cubicBezTo>
                  <a:cubicBezTo>
                    <a:pt x="870" y="2019"/>
                    <a:pt x="873" y="2022"/>
                    <a:pt x="876" y="2022"/>
                  </a:cubicBezTo>
                  <a:cubicBezTo>
                    <a:pt x="879" y="2022"/>
                    <a:pt x="882" y="2019"/>
                    <a:pt x="882" y="2013"/>
                  </a:cubicBezTo>
                  <a:cubicBezTo>
                    <a:pt x="930" y="1668"/>
                    <a:pt x="811" y="1346"/>
                    <a:pt x="680" y="1037"/>
                  </a:cubicBezTo>
                  <a:cubicBezTo>
                    <a:pt x="525" y="680"/>
                    <a:pt x="334" y="23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1" name="Google Shape;23871;p32"/>
            <p:cNvSpPr/>
            <p:nvPr/>
          </p:nvSpPr>
          <p:spPr>
            <a:xfrm>
              <a:off x="2191625" y="2237225"/>
              <a:ext cx="27550" cy="78925"/>
            </a:xfrm>
            <a:custGeom>
              <a:avLst/>
              <a:gdLst/>
              <a:ahLst/>
              <a:cxnLst/>
              <a:rect l="l" t="t" r="r" b="b"/>
              <a:pathLst>
                <a:path w="1102" h="3157" extrusionOk="0">
                  <a:moveTo>
                    <a:pt x="11" y="1"/>
                  </a:moveTo>
                  <a:cubicBezTo>
                    <a:pt x="7" y="1"/>
                    <a:pt x="1" y="10"/>
                    <a:pt x="1" y="28"/>
                  </a:cubicBezTo>
                  <a:cubicBezTo>
                    <a:pt x="36" y="528"/>
                    <a:pt x="25" y="1147"/>
                    <a:pt x="263" y="1599"/>
                  </a:cubicBezTo>
                  <a:cubicBezTo>
                    <a:pt x="513" y="2111"/>
                    <a:pt x="691" y="2695"/>
                    <a:pt x="1048" y="3147"/>
                  </a:cubicBezTo>
                  <a:cubicBezTo>
                    <a:pt x="1052" y="3154"/>
                    <a:pt x="1059" y="3157"/>
                    <a:pt x="1065" y="3157"/>
                  </a:cubicBezTo>
                  <a:cubicBezTo>
                    <a:pt x="1082" y="3157"/>
                    <a:pt x="1101" y="3140"/>
                    <a:pt x="1084" y="3123"/>
                  </a:cubicBezTo>
                  <a:cubicBezTo>
                    <a:pt x="787" y="2695"/>
                    <a:pt x="667" y="2195"/>
                    <a:pt x="406" y="1766"/>
                  </a:cubicBezTo>
                  <a:cubicBezTo>
                    <a:pt x="108" y="1230"/>
                    <a:pt x="96" y="635"/>
                    <a:pt x="13" y="28"/>
                  </a:cubicBezTo>
                  <a:cubicBezTo>
                    <a:pt x="19" y="10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2" name="Google Shape;23872;p32"/>
            <p:cNvSpPr/>
            <p:nvPr/>
          </p:nvSpPr>
          <p:spPr>
            <a:xfrm>
              <a:off x="2070175" y="2118850"/>
              <a:ext cx="30700" cy="32325"/>
            </a:xfrm>
            <a:custGeom>
              <a:avLst/>
              <a:gdLst/>
              <a:ahLst/>
              <a:cxnLst/>
              <a:rect l="l" t="t" r="r" b="b"/>
              <a:pathLst>
                <a:path w="1228" h="1293" extrusionOk="0">
                  <a:moveTo>
                    <a:pt x="1192" y="0"/>
                  </a:moveTo>
                  <a:cubicBezTo>
                    <a:pt x="656" y="238"/>
                    <a:pt x="180" y="703"/>
                    <a:pt x="1" y="1274"/>
                  </a:cubicBezTo>
                  <a:cubicBezTo>
                    <a:pt x="1" y="1286"/>
                    <a:pt x="4" y="1292"/>
                    <a:pt x="7" y="1292"/>
                  </a:cubicBezTo>
                  <a:cubicBezTo>
                    <a:pt x="10" y="1292"/>
                    <a:pt x="13" y="1286"/>
                    <a:pt x="13" y="1274"/>
                  </a:cubicBezTo>
                  <a:cubicBezTo>
                    <a:pt x="299" y="726"/>
                    <a:pt x="644" y="298"/>
                    <a:pt x="1192" y="12"/>
                  </a:cubicBezTo>
                  <a:cubicBezTo>
                    <a:pt x="1227" y="12"/>
                    <a:pt x="1204" y="0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3" name="Google Shape;23873;p32"/>
            <p:cNvSpPr/>
            <p:nvPr/>
          </p:nvSpPr>
          <p:spPr>
            <a:xfrm>
              <a:off x="2065425" y="2156650"/>
              <a:ext cx="29725" cy="109625"/>
            </a:xfrm>
            <a:custGeom>
              <a:avLst/>
              <a:gdLst/>
              <a:ahLst/>
              <a:cxnLst/>
              <a:rect l="l" t="t" r="r" b="b"/>
              <a:pathLst>
                <a:path w="1189" h="4385" extrusionOk="0">
                  <a:moveTo>
                    <a:pt x="131" y="0"/>
                  </a:moveTo>
                  <a:cubicBezTo>
                    <a:pt x="48" y="322"/>
                    <a:pt x="48" y="619"/>
                    <a:pt x="131" y="929"/>
                  </a:cubicBezTo>
                  <a:cubicBezTo>
                    <a:pt x="286" y="1465"/>
                    <a:pt x="346" y="1929"/>
                    <a:pt x="381" y="2477"/>
                  </a:cubicBezTo>
                  <a:cubicBezTo>
                    <a:pt x="429" y="3179"/>
                    <a:pt x="620" y="3894"/>
                    <a:pt x="1143" y="4382"/>
                  </a:cubicBezTo>
                  <a:cubicBezTo>
                    <a:pt x="1146" y="4384"/>
                    <a:pt x="1149" y="4385"/>
                    <a:pt x="1152" y="4385"/>
                  </a:cubicBezTo>
                  <a:cubicBezTo>
                    <a:pt x="1167" y="4385"/>
                    <a:pt x="1189" y="4366"/>
                    <a:pt x="1179" y="4346"/>
                  </a:cubicBezTo>
                  <a:cubicBezTo>
                    <a:pt x="608" y="3679"/>
                    <a:pt x="441" y="2941"/>
                    <a:pt x="429" y="2084"/>
                  </a:cubicBezTo>
                  <a:cubicBezTo>
                    <a:pt x="381" y="1370"/>
                    <a:pt x="0" y="75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4" name="Google Shape;23874;p32"/>
            <p:cNvSpPr/>
            <p:nvPr/>
          </p:nvSpPr>
          <p:spPr>
            <a:xfrm>
              <a:off x="2069600" y="2173400"/>
              <a:ext cx="21750" cy="6475"/>
            </a:xfrm>
            <a:custGeom>
              <a:avLst/>
              <a:gdLst/>
              <a:ahLst/>
              <a:cxnLst/>
              <a:rect l="l" t="t" r="r" b="b"/>
              <a:pathLst>
                <a:path w="870" h="259" extrusionOk="0">
                  <a:moveTo>
                    <a:pt x="172" y="0"/>
                  </a:moveTo>
                  <a:cubicBezTo>
                    <a:pt x="122" y="0"/>
                    <a:pt x="73" y="3"/>
                    <a:pt x="24" y="9"/>
                  </a:cubicBezTo>
                  <a:cubicBezTo>
                    <a:pt x="0" y="9"/>
                    <a:pt x="0" y="33"/>
                    <a:pt x="24" y="33"/>
                  </a:cubicBezTo>
                  <a:cubicBezTo>
                    <a:pt x="59" y="30"/>
                    <a:pt x="93" y="29"/>
                    <a:pt x="127" y="29"/>
                  </a:cubicBezTo>
                  <a:cubicBezTo>
                    <a:pt x="392" y="29"/>
                    <a:pt x="625" y="111"/>
                    <a:pt x="857" y="259"/>
                  </a:cubicBezTo>
                  <a:cubicBezTo>
                    <a:pt x="869" y="259"/>
                    <a:pt x="869" y="247"/>
                    <a:pt x="869" y="247"/>
                  </a:cubicBezTo>
                  <a:cubicBezTo>
                    <a:pt x="690" y="78"/>
                    <a:pt x="428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5" name="Google Shape;23875;p32"/>
            <p:cNvSpPr/>
            <p:nvPr/>
          </p:nvSpPr>
          <p:spPr>
            <a:xfrm>
              <a:off x="2121075" y="2083200"/>
              <a:ext cx="7375" cy="48900"/>
            </a:xfrm>
            <a:custGeom>
              <a:avLst/>
              <a:gdLst/>
              <a:ahLst/>
              <a:cxnLst/>
              <a:rect l="l" t="t" r="r" b="b"/>
              <a:pathLst>
                <a:path w="295" h="1956" extrusionOk="0">
                  <a:moveTo>
                    <a:pt x="291" y="0"/>
                  </a:moveTo>
                  <a:cubicBezTo>
                    <a:pt x="290" y="0"/>
                    <a:pt x="287" y="3"/>
                    <a:pt x="287" y="9"/>
                  </a:cubicBezTo>
                  <a:cubicBezTo>
                    <a:pt x="293" y="3"/>
                    <a:pt x="293" y="0"/>
                    <a:pt x="291" y="0"/>
                  </a:cubicBezTo>
                  <a:close/>
                  <a:moveTo>
                    <a:pt x="287" y="9"/>
                  </a:moveTo>
                  <a:cubicBezTo>
                    <a:pt x="239" y="402"/>
                    <a:pt x="84" y="771"/>
                    <a:pt x="37" y="1140"/>
                  </a:cubicBezTo>
                  <a:cubicBezTo>
                    <a:pt x="1" y="1414"/>
                    <a:pt x="168" y="1712"/>
                    <a:pt x="275" y="1950"/>
                  </a:cubicBezTo>
                  <a:cubicBezTo>
                    <a:pt x="275" y="1954"/>
                    <a:pt x="277" y="1955"/>
                    <a:pt x="281" y="1955"/>
                  </a:cubicBezTo>
                  <a:cubicBezTo>
                    <a:pt x="287" y="1955"/>
                    <a:pt x="295" y="1950"/>
                    <a:pt x="287" y="1950"/>
                  </a:cubicBezTo>
                  <a:cubicBezTo>
                    <a:pt x="168" y="1545"/>
                    <a:pt x="25" y="1295"/>
                    <a:pt x="156" y="855"/>
                  </a:cubicBezTo>
                  <a:cubicBezTo>
                    <a:pt x="239" y="581"/>
                    <a:pt x="287" y="295"/>
                    <a:pt x="28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6" name="Google Shape;23876;p32"/>
            <p:cNvSpPr/>
            <p:nvPr/>
          </p:nvSpPr>
          <p:spPr>
            <a:xfrm>
              <a:off x="2125550" y="2110600"/>
              <a:ext cx="5675" cy="18875"/>
            </a:xfrm>
            <a:custGeom>
              <a:avLst/>
              <a:gdLst/>
              <a:ahLst/>
              <a:cxnLst/>
              <a:rect l="l" t="t" r="r" b="b"/>
              <a:pathLst>
                <a:path w="227" h="755" extrusionOk="0">
                  <a:moveTo>
                    <a:pt x="18" y="1"/>
                  </a:moveTo>
                  <a:cubicBezTo>
                    <a:pt x="9" y="1"/>
                    <a:pt x="1" y="7"/>
                    <a:pt x="1" y="21"/>
                  </a:cubicBezTo>
                  <a:cubicBezTo>
                    <a:pt x="36" y="259"/>
                    <a:pt x="96" y="509"/>
                    <a:pt x="203" y="747"/>
                  </a:cubicBezTo>
                  <a:cubicBezTo>
                    <a:pt x="203" y="752"/>
                    <a:pt x="207" y="755"/>
                    <a:pt x="212" y="755"/>
                  </a:cubicBezTo>
                  <a:cubicBezTo>
                    <a:pt x="219" y="755"/>
                    <a:pt x="227" y="749"/>
                    <a:pt x="227" y="735"/>
                  </a:cubicBezTo>
                  <a:cubicBezTo>
                    <a:pt x="155" y="485"/>
                    <a:pt x="84" y="259"/>
                    <a:pt x="36" y="9"/>
                  </a:cubicBezTo>
                  <a:cubicBezTo>
                    <a:pt x="31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7" name="Google Shape;23877;p32"/>
            <p:cNvSpPr/>
            <p:nvPr/>
          </p:nvSpPr>
          <p:spPr>
            <a:xfrm>
              <a:off x="2130025" y="2112675"/>
              <a:ext cx="2700" cy="15050"/>
            </a:xfrm>
            <a:custGeom>
              <a:avLst/>
              <a:gdLst/>
              <a:ahLst/>
              <a:cxnLst/>
              <a:rect l="l" t="t" r="r" b="b"/>
              <a:pathLst>
                <a:path w="108" h="602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12" y="3"/>
                    <a:pt x="12" y="0"/>
                    <a:pt x="9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24" y="200"/>
                    <a:pt x="36" y="390"/>
                    <a:pt x="83" y="592"/>
                  </a:cubicBezTo>
                  <a:cubicBezTo>
                    <a:pt x="83" y="598"/>
                    <a:pt x="86" y="601"/>
                    <a:pt x="89" y="601"/>
                  </a:cubicBezTo>
                  <a:cubicBezTo>
                    <a:pt x="92" y="601"/>
                    <a:pt x="95" y="598"/>
                    <a:pt x="95" y="592"/>
                  </a:cubicBezTo>
                  <a:cubicBezTo>
                    <a:pt x="107" y="378"/>
                    <a:pt x="60" y="188"/>
                    <a:pt x="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8" name="Google Shape;23878;p32"/>
            <p:cNvSpPr/>
            <p:nvPr/>
          </p:nvSpPr>
          <p:spPr>
            <a:xfrm>
              <a:off x="2162175" y="2091150"/>
              <a:ext cx="19950" cy="33675"/>
            </a:xfrm>
            <a:custGeom>
              <a:avLst/>
              <a:gdLst/>
              <a:ahLst/>
              <a:cxnLst/>
              <a:rect l="l" t="t" r="r" b="b"/>
              <a:pathLst>
                <a:path w="798" h="1347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275"/>
                    <a:pt x="250" y="572"/>
                    <a:pt x="369" y="870"/>
                  </a:cubicBezTo>
                  <a:cubicBezTo>
                    <a:pt x="441" y="1072"/>
                    <a:pt x="595" y="1239"/>
                    <a:pt x="786" y="1346"/>
                  </a:cubicBezTo>
                  <a:cubicBezTo>
                    <a:pt x="798" y="1346"/>
                    <a:pt x="798" y="1334"/>
                    <a:pt x="798" y="1334"/>
                  </a:cubicBezTo>
                  <a:cubicBezTo>
                    <a:pt x="524" y="1132"/>
                    <a:pt x="429" y="918"/>
                    <a:pt x="321" y="596"/>
                  </a:cubicBezTo>
                  <a:cubicBezTo>
                    <a:pt x="250" y="382"/>
                    <a:pt x="143" y="18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9" name="Google Shape;23879;p32"/>
            <p:cNvSpPr/>
            <p:nvPr/>
          </p:nvSpPr>
          <p:spPr>
            <a:xfrm>
              <a:off x="2185075" y="2132300"/>
              <a:ext cx="2700" cy="8250"/>
            </a:xfrm>
            <a:custGeom>
              <a:avLst/>
              <a:gdLst/>
              <a:ahLst/>
              <a:cxnLst/>
              <a:rect l="l" t="t" r="r" b="b"/>
              <a:pathLst>
                <a:path w="108" h="330" extrusionOk="0">
                  <a:moveTo>
                    <a:pt x="10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13" y="4"/>
                    <a:pt x="13" y="1"/>
                    <a:pt x="10" y="1"/>
                  </a:cubicBezTo>
                  <a:close/>
                  <a:moveTo>
                    <a:pt x="1" y="10"/>
                  </a:moveTo>
                  <a:cubicBezTo>
                    <a:pt x="1" y="117"/>
                    <a:pt x="37" y="236"/>
                    <a:pt x="96" y="319"/>
                  </a:cubicBezTo>
                  <a:cubicBezTo>
                    <a:pt x="96" y="327"/>
                    <a:pt x="97" y="330"/>
                    <a:pt x="99" y="330"/>
                  </a:cubicBezTo>
                  <a:cubicBezTo>
                    <a:pt x="102" y="330"/>
                    <a:pt x="108" y="316"/>
                    <a:pt x="108" y="308"/>
                  </a:cubicBezTo>
                  <a:cubicBezTo>
                    <a:pt x="60" y="224"/>
                    <a:pt x="37" y="117"/>
                    <a:pt x="1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0" name="Google Shape;23880;p32"/>
            <p:cNvSpPr/>
            <p:nvPr/>
          </p:nvSpPr>
          <p:spPr>
            <a:xfrm>
              <a:off x="2340750" y="2057100"/>
              <a:ext cx="14550" cy="6400"/>
            </a:xfrm>
            <a:custGeom>
              <a:avLst/>
              <a:gdLst/>
              <a:ahLst/>
              <a:cxnLst/>
              <a:rect l="l" t="t" r="r" b="b"/>
              <a:pathLst>
                <a:path w="582" h="256" extrusionOk="0">
                  <a:moveTo>
                    <a:pt x="576" y="0"/>
                  </a:moveTo>
                  <a:cubicBezTo>
                    <a:pt x="574" y="0"/>
                    <a:pt x="568" y="2"/>
                    <a:pt x="560" y="6"/>
                  </a:cubicBezTo>
                  <a:cubicBezTo>
                    <a:pt x="576" y="6"/>
                    <a:pt x="582" y="0"/>
                    <a:pt x="576" y="0"/>
                  </a:cubicBezTo>
                  <a:close/>
                  <a:moveTo>
                    <a:pt x="560" y="6"/>
                  </a:moveTo>
                  <a:cubicBezTo>
                    <a:pt x="477" y="53"/>
                    <a:pt x="382" y="101"/>
                    <a:pt x="287" y="148"/>
                  </a:cubicBezTo>
                  <a:lnTo>
                    <a:pt x="13" y="232"/>
                  </a:lnTo>
                  <a:cubicBezTo>
                    <a:pt x="1" y="232"/>
                    <a:pt x="13" y="256"/>
                    <a:pt x="13" y="256"/>
                  </a:cubicBezTo>
                  <a:cubicBezTo>
                    <a:pt x="227" y="220"/>
                    <a:pt x="417" y="113"/>
                    <a:pt x="56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1" name="Google Shape;23881;p32"/>
            <p:cNvSpPr/>
            <p:nvPr/>
          </p:nvSpPr>
          <p:spPr>
            <a:xfrm>
              <a:off x="2343725" y="2059900"/>
              <a:ext cx="11950" cy="6875"/>
            </a:xfrm>
            <a:custGeom>
              <a:avLst/>
              <a:gdLst/>
              <a:ahLst/>
              <a:cxnLst/>
              <a:rect l="l" t="t" r="r" b="b"/>
              <a:pathLst>
                <a:path w="478" h="275" extrusionOk="0">
                  <a:moveTo>
                    <a:pt x="477" y="1"/>
                  </a:moveTo>
                  <a:cubicBezTo>
                    <a:pt x="406" y="48"/>
                    <a:pt x="310" y="84"/>
                    <a:pt x="239" y="120"/>
                  </a:cubicBezTo>
                  <a:cubicBezTo>
                    <a:pt x="168" y="167"/>
                    <a:pt x="72" y="203"/>
                    <a:pt x="1" y="263"/>
                  </a:cubicBezTo>
                  <a:lnTo>
                    <a:pt x="1" y="275"/>
                  </a:lnTo>
                  <a:cubicBezTo>
                    <a:pt x="72" y="239"/>
                    <a:pt x="144" y="203"/>
                    <a:pt x="227" y="156"/>
                  </a:cubicBezTo>
                  <a:cubicBezTo>
                    <a:pt x="310" y="108"/>
                    <a:pt x="406" y="60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2" name="Google Shape;23882;p32"/>
            <p:cNvSpPr/>
            <p:nvPr/>
          </p:nvSpPr>
          <p:spPr>
            <a:xfrm>
              <a:off x="2349675" y="2063650"/>
              <a:ext cx="6975" cy="4925"/>
            </a:xfrm>
            <a:custGeom>
              <a:avLst/>
              <a:gdLst/>
              <a:ahLst/>
              <a:cxnLst/>
              <a:rect l="l" t="t" r="r" b="b"/>
              <a:pathLst>
                <a:path w="279" h="197" extrusionOk="0">
                  <a:moveTo>
                    <a:pt x="268" y="0"/>
                  </a:moveTo>
                  <a:cubicBezTo>
                    <a:pt x="266" y="0"/>
                    <a:pt x="263" y="2"/>
                    <a:pt x="263" y="6"/>
                  </a:cubicBezTo>
                  <a:cubicBezTo>
                    <a:pt x="279" y="6"/>
                    <a:pt x="273" y="0"/>
                    <a:pt x="268" y="0"/>
                  </a:cubicBezTo>
                  <a:close/>
                  <a:moveTo>
                    <a:pt x="263" y="6"/>
                  </a:moveTo>
                  <a:cubicBezTo>
                    <a:pt x="191" y="77"/>
                    <a:pt x="96" y="125"/>
                    <a:pt x="13" y="172"/>
                  </a:cubicBezTo>
                  <a:cubicBezTo>
                    <a:pt x="1" y="172"/>
                    <a:pt x="1" y="196"/>
                    <a:pt x="25" y="196"/>
                  </a:cubicBezTo>
                  <a:cubicBezTo>
                    <a:pt x="120" y="148"/>
                    <a:pt x="203" y="89"/>
                    <a:pt x="2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3" name="Google Shape;23883;p32"/>
            <p:cNvSpPr/>
            <p:nvPr/>
          </p:nvSpPr>
          <p:spPr>
            <a:xfrm>
              <a:off x="2354450" y="2065425"/>
              <a:ext cx="6800" cy="5525"/>
            </a:xfrm>
            <a:custGeom>
              <a:avLst/>
              <a:gdLst/>
              <a:ahLst/>
              <a:cxnLst/>
              <a:rect l="l" t="t" r="r" b="b"/>
              <a:pathLst>
                <a:path w="272" h="221" extrusionOk="0">
                  <a:moveTo>
                    <a:pt x="266" y="1"/>
                  </a:moveTo>
                  <a:cubicBezTo>
                    <a:pt x="264" y="1"/>
                    <a:pt x="258" y="2"/>
                    <a:pt x="250" y="6"/>
                  </a:cubicBezTo>
                  <a:cubicBezTo>
                    <a:pt x="266" y="6"/>
                    <a:pt x="272" y="1"/>
                    <a:pt x="266" y="1"/>
                  </a:cubicBezTo>
                  <a:close/>
                  <a:moveTo>
                    <a:pt x="250" y="6"/>
                  </a:moveTo>
                  <a:lnTo>
                    <a:pt x="250" y="6"/>
                  </a:lnTo>
                  <a:cubicBezTo>
                    <a:pt x="215" y="42"/>
                    <a:pt x="167" y="77"/>
                    <a:pt x="108" y="113"/>
                  </a:cubicBezTo>
                  <a:cubicBezTo>
                    <a:pt x="72" y="137"/>
                    <a:pt x="36" y="173"/>
                    <a:pt x="0" y="196"/>
                  </a:cubicBezTo>
                  <a:cubicBezTo>
                    <a:pt x="0" y="196"/>
                    <a:pt x="0" y="220"/>
                    <a:pt x="12" y="220"/>
                  </a:cubicBezTo>
                  <a:cubicBezTo>
                    <a:pt x="60" y="196"/>
                    <a:pt x="96" y="161"/>
                    <a:pt x="120" y="125"/>
                  </a:cubicBezTo>
                  <a:cubicBezTo>
                    <a:pt x="179" y="101"/>
                    <a:pt x="227" y="54"/>
                    <a:pt x="25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4" name="Google Shape;23884;p32"/>
            <p:cNvSpPr/>
            <p:nvPr/>
          </p:nvSpPr>
          <p:spPr>
            <a:xfrm>
              <a:off x="2359800" y="2071225"/>
              <a:ext cx="7475" cy="2300"/>
            </a:xfrm>
            <a:custGeom>
              <a:avLst/>
              <a:gdLst/>
              <a:ahLst/>
              <a:cxnLst/>
              <a:rect l="l" t="t" r="r" b="b"/>
              <a:pathLst>
                <a:path w="299" h="92" extrusionOk="0">
                  <a:moveTo>
                    <a:pt x="275" y="0"/>
                  </a:moveTo>
                  <a:cubicBezTo>
                    <a:pt x="191" y="24"/>
                    <a:pt x="96" y="60"/>
                    <a:pt x="13" y="72"/>
                  </a:cubicBezTo>
                  <a:cubicBezTo>
                    <a:pt x="1" y="72"/>
                    <a:pt x="1" y="84"/>
                    <a:pt x="13" y="84"/>
                  </a:cubicBezTo>
                  <a:cubicBezTo>
                    <a:pt x="36" y="89"/>
                    <a:pt x="57" y="91"/>
                    <a:pt x="78" y="91"/>
                  </a:cubicBezTo>
                  <a:cubicBezTo>
                    <a:pt x="156" y="91"/>
                    <a:pt x="224" y="59"/>
                    <a:pt x="298" y="12"/>
                  </a:cubicBezTo>
                  <a:cubicBezTo>
                    <a:pt x="298" y="12"/>
                    <a:pt x="298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5" name="Google Shape;23885;p32"/>
            <p:cNvSpPr/>
            <p:nvPr/>
          </p:nvSpPr>
          <p:spPr>
            <a:xfrm>
              <a:off x="2270500" y="2105150"/>
              <a:ext cx="8075" cy="34250"/>
            </a:xfrm>
            <a:custGeom>
              <a:avLst/>
              <a:gdLst/>
              <a:ahLst/>
              <a:cxnLst/>
              <a:rect l="l" t="t" r="r" b="b"/>
              <a:pathLst>
                <a:path w="323" h="1370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98"/>
                    <a:pt x="120" y="572"/>
                    <a:pt x="156" y="893"/>
                  </a:cubicBezTo>
                  <a:cubicBezTo>
                    <a:pt x="179" y="1072"/>
                    <a:pt x="215" y="1227"/>
                    <a:pt x="322" y="1370"/>
                  </a:cubicBezTo>
                  <a:cubicBezTo>
                    <a:pt x="96" y="929"/>
                    <a:pt x="203" y="42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6" name="Google Shape;23886;p32"/>
            <p:cNvSpPr/>
            <p:nvPr/>
          </p:nvSpPr>
          <p:spPr>
            <a:xfrm>
              <a:off x="2278550" y="2141475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19"/>
                    <a:pt x="36" y="250"/>
                    <a:pt x="108" y="345"/>
                  </a:cubicBezTo>
                  <a:lnTo>
                    <a:pt x="119" y="345"/>
                  </a:lnTo>
                  <a:cubicBezTo>
                    <a:pt x="108" y="286"/>
                    <a:pt x="72" y="238"/>
                    <a:pt x="60" y="191"/>
                  </a:cubicBezTo>
                  <a:cubicBezTo>
                    <a:pt x="48" y="119"/>
                    <a:pt x="36" y="6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7" name="Google Shape;23887;p32"/>
            <p:cNvSpPr/>
            <p:nvPr/>
          </p:nvSpPr>
          <p:spPr>
            <a:xfrm>
              <a:off x="2245500" y="2215575"/>
              <a:ext cx="21500" cy="77725"/>
            </a:xfrm>
            <a:custGeom>
              <a:avLst/>
              <a:gdLst/>
              <a:ahLst/>
              <a:cxnLst/>
              <a:rect l="l" t="t" r="r" b="b"/>
              <a:pathLst>
                <a:path w="860" h="3109" extrusionOk="0">
                  <a:moveTo>
                    <a:pt x="775" y="1"/>
                  </a:moveTo>
                  <a:lnTo>
                    <a:pt x="775" y="1"/>
                  </a:lnTo>
                  <a:cubicBezTo>
                    <a:pt x="813" y="301"/>
                    <a:pt x="848" y="601"/>
                    <a:pt x="843" y="897"/>
                  </a:cubicBezTo>
                  <a:lnTo>
                    <a:pt x="843" y="897"/>
                  </a:lnTo>
                  <a:cubicBezTo>
                    <a:pt x="860" y="620"/>
                    <a:pt x="840" y="326"/>
                    <a:pt x="775" y="1"/>
                  </a:cubicBezTo>
                  <a:close/>
                  <a:moveTo>
                    <a:pt x="843" y="897"/>
                  </a:moveTo>
                  <a:cubicBezTo>
                    <a:pt x="819" y="1277"/>
                    <a:pt x="726" y="1623"/>
                    <a:pt x="585" y="1971"/>
                  </a:cubicBezTo>
                  <a:lnTo>
                    <a:pt x="585" y="1971"/>
                  </a:lnTo>
                  <a:cubicBezTo>
                    <a:pt x="633" y="1867"/>
                    <a:pt x="677" y="1762"/>
                    <a:pt x="715" y="1656"/>
                  </a:cubicBezTo>
                  <a:cubicBezTo>
                    <a:pt x="803" y="1407"/>
                    <a:pt x="838" y="1154"/>
                    <a:pt x="843" y="897"/>
                  </a:cubicBezTo>
                  <a:close/>
                  <a:moveTo>
                    <a:pt x="585" y="1971"/>
                  </a:moveTo>
                  <a:cubicBezTo>
                    <a:pt x="408" y="2354"/>
                    <a:pt x="179" y="2722"/>
                    <a:pt x="1" y="3096"/>
                  </a:cubicBezTo>
                  <a:cubicBezTo>
                    <a:pt x="1" y="3108"/>
                    <a:pt x="13" y="3108"/>
                    <a:pt x="13" y="3108"/>
                  </a:cubicBezTo>
                  <a:cubicBezTo>
                    <a:pt x="238" y="2703"/>
                    <a:pt x="438" y="2337"/>
                    <a:pt x="585" y="19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8" name="Google Shape;23888;p32"/>
            <p:cNvSpPr/>
            <p:nvPr/>
          </p:nvSpPr>
          <p:spPr>
            <a:xfrm>
              <a:off x="2227950" y="2295650"/>
              <a:ext cx="17875" cy="41700"/>
            </a:xfrm>
            <a:custGeom>
              <a:avLst/>
              <a:gdLst/>
              <a:ahLst/>
              <a:cxnLst/>
              <a:rect l="l" t="t" r="r" b="b"/>
              <a:pathLst>
                <a:path w="715" h="1668" extrusionOk="0">
                  <a:moveTo>
                    <a:pt x="703" y="1"/>
                  </a:moveTo>
                  <a:cubicBezTo>
                    <a:pt x="393" y="489"/>
                    <a:pt x="119" y="1072"/>
                    <a:pt x="0" y="1644"/>
                  </a:cubicBezTo>
                  <a:cubicBezTo>
                    <a:pt x="0" y="1667"/>
                    <a:pt x="12" y="1667"/>
                    <a:pt x="36" y="1667"/>
                  </a:cubicBezTo>
                  <a:cubicBezTo>
                    <a:pt x="250" y="1096"/>
                    <a:pt x="441" y="560"/>
                    <a:pt x="715" y="12"/>
                  </a:cubicBezTo>
                  <a:cubicBezTo>
                    <a:pt x="715" y="1"/>
                    <a:pt x="715" y="1"/>
                    <a:pt x="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9" name="Google Shape;23889;p32"/>
            <p:cNvSpPr/>
            <p:nvPr/>
          </p:nvSpPr>
          <p:spPr>
            <a:xfrm>
              <a:off x="2178225" y="2186125"/>
              <a:ext cx="84875" cy="27700"/>
            </a:xfrm>
            <a:custGeom>
              <a:avLst/>
              <a:gdLst/>
              <a:ahLst/>
              <a:cxnLst/>
              <a:rect l="l" t="t" r="r" b="b"/>
              <a:pathLst>
                <a:path w="3395" h="1108" extrusionOk="0">
                  <a:moveTo>
                    <a:pt x="1" y="0"/>
                  </a:moveTo>
                  <a:lnTo>
                    <a:pt x="1" y="0"/>
                  </a:lnTo>
                  <a:cubicBezTo>
                    <a:pt x="572" y="191"/>
                    <a:pt x="1073" y="572"/>
                    <a:pt x="1644" y="762"/>
                  </a:cubicBezTo>
                  <a:cubicBezTo>
                    <a:pt x="2204" y="953"/>
                    <a:pt x="2775" y="1060"/>
                    <a:pt x="3359" y="1107"/>
                  </a:cubicBezTo>
                  <a:cubicBezTo>
                    <a:pt x="3394" y="1107"/>
                    <a:pt x="3394" y="1060"/>
                    <a:pt x="3359" y="1060"/>
                  </a:cubicBezTo>
                  <a:cubicBezTo>
                    <a:pt x="2620" y="1012"/>
                    <a:pt x="1906" y="845"/>
                    <a:pt x="1215" y="548"/>
                  </a:cubicBezTo>
                  <a:cubicBezTo>
                    <a:pt x="811" y="393"/>
                    <a:pt x="441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0" name="Google Shape;23890;p32"/>
            <p:cNvSpPr/>
            <p:nvPr/>
          </p:nvSpPr>
          <p:spPr>
            <a:xfrm>
              <a:off x="2180050" y="2188225"/>
              <a:ext cx="82150" cy="28075"/>
            </a:xfrm>
            <a:custGeom>
              <a:avLst/>
              <a:gdLst/>
              <a:ahLst/>
              <a:cxnLst/>
              <a:rect l="l" t="t" r="r" b="b"/>
              <a:pathLst>
                <a:path w="3286" h="1123" extrusionOk="0">
                  <a:moveTo>
                    <a:pt x="3" y="1"/>
                  </a:moveTo>
                  <a:cubicBezTo>
                    <a:pt x="1" y="1"/>
                    <a:pt x="3" y="11"/>
                    <a:pt x="11" y="11"/>
                  </a:cubicBezTo>
                  <a:cubicBezTo>
                    <a:pt x="7" y="3"/>
                    <a:pt x="5" y="1"/>
                    <a:pt x="3" y="1"/>
                  </a:cubicBezTo>
                  <a:close/>
                  <a:moveTo>
                    <a:pt x="11" y="11"/>
                  </a:moveTo>
                  <a:lnTo>
                    <a:pt x="11" y="11"/>
                  </a:lnTo>
                  <a:cubicBezTo>
                    <a:pt x="871" y="599"/>
                    <a:pt x="2010" y="1123"/>
                    <a:pt x="3081" y="1123"/>
                  </a:cubicBezTo>
                  <a:cubicBezTo>
                    <a:pt x="3137" y="1123"/>
                    <a:pt x="3194" y="1122"/>
                    <a:pt x="3250" y="1119"/>
                  </a:cubicBezTo>
                  <a:cubicBezTo>
                    <a:pt x="3286" y="1119"/>
                    <a:pt x="3286" y="1083"/>
                    <a:pt x="3250" y="1083"/>
                  </a:cubicBezTo>
                  <a:cubicBezTo>
                    <a:pt x="2702" y="1083"/>
                    <a:pt x="2119" y="916"/>
                    <a:pt x="1583" y="761"/>
                  </a:cubicBezTo>
                  <a:cubicBezTo>
                    <a:pt x="1011" y="618"/>
                    <a:pt x="547" y="249"/>
                    <a:pt x="1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1" name="Google Shape;23891;p32"/>
            <p:cNvSpPr/>
            <p:nvPr/>
          </p:nvSpPr>
          <p:spPr>
            <a:xfrm>
              <a:off x="2076150" y="2121525"/>
              <a:ext cx="24125" cy="28525"/>
            </a:xfrm>
            <a:custGeom>
              <a:avLst/>
              <a:gdLst/>
              <a:ahLst/>
              <a:cxnLst/>
              <a:rect l="l" t="t" r="r" b="b"/>
              <a:pathLst>
                <a:path w="965" h="1141" extrusionOk="0">
                  <a:moveTo>
                    <a:pt x="965" y="0"/>
                  </a:moveTo>
                  <a:lnTo>
                    <a:pt x="965" y="0"/>
                  </a:lnTo>
                  <a:cubicBezTo>
                    <a:pt x="750" y="179"/>
                    <a:pt x="536" y="358"/>
                    <a:pt x="333" y="560"/>
                  </a:cubicBezTo>
                  <a:cubicBezTo>
                    <a:pt x="167" y="727"/>
                    <a:pt x="12" y="893"/>
                    <a:pt x="0" y="1131"/>
                  </a:cubicBezTo>
                  <a:cubicBezTo>
                    <a:pt x="0" y="1137"/>
                    <a:pt x="3" y="1140"/>
                    <a:pt x="6" y="1140"/>
                  </a:cubicBezTo>
                  <a:cubicBezTo>
                    <a:pt x="9" y="1140"/>
                    <a:pt x="12" y="1137"/>
                    <a:pt x="12" y="1131"/>
                  </a:cubicBezTo>
                  <a:cubicBezTo>
                    <a:pt x="119" y="631"/>
                    <a:pt x="631" y="334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2" name="Google Shape;23892;p32"/>
            <p:cNvSpPr/>
            <p:nvPr/>
          </p:nvSpPr>
          <p:spPr>
            <a:xfrm>
              <a:off x="2088050" y="2124700"/>
              <a:ext cx="14300" cy="15000"/>
            </a:xfrm>
            <a:custGeom>
              <a:avLst/>
              <a:gdLst/>
              <a:ahLst/>
              <a:cxnLst/>
              <a:rect l="l" t="t" r="r" b="b"/>
              <a:pathLst>
                <a:path w="572" h="600" extrusionOk="0">
                  <a:moveTo>
                    <a:pt x="560" y="1"/>
                  </a:moveTo>
                  <a:cubicBezTo>
                    <a:pt x="557" y="1"/>
                    <a:pt x="553" y="2"/>
                    <a:pt x="548" y="4"/>
                  </a:cubicBezTo>
                  <a:cubicBezTo>
                    <a:pt x="346" y="135"/>
                    <a:pt x="84" y="362"/>
                    <a:pt x="0" y="588"/>
                  </a:cubicBezTo>
                  <a:cubicBezTo>
                    <a:pt x="0" y="600"/>
                    <a:pt x="12" y="600"/>
                    <a:pt x="12" y="600"/>
                  </a:cubicBezTo>
                  <a:cubicBezTo>
                    <a:pt x="108" y="504"/>
                    <a:pt x="167" y="409"/>
                    <a:pt x="250" y="302"/>
                  </a:cubicBezTo>
                  <a:cubicBezTo>
                    <a:pt x="346" y="195"/>
                    <a:pt x="465" y="111"/>
                    <a:pt x="572" y="16"/>
                  </a:cubicBezTo>
                  <a:cubicBezTo>
                    <a:pt x="572" y="16"/>
                    <a:pt x="572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3" name="Google Shape;23893;p32"/>
            <p:cNvSpPr/>
            <p:nvPr/>
          </p:nvSpPr>
          <p:spPr>
            <a:xfrm>
              <a:off x="2093400" y="2126275"/>
              <a:ext cx="11350" cy="12525"/>
            </a:xfrm>
            <a:custGeom>
              <a:avLst/>
              <a:gdLst/>
              <a:ahLst/>
              <a:cxnLst/>
              <a:rect l="l" t="t" r="r" b="b"/>
              <a:pathLst>
                <a:path w="454" h="501" extrusionOk="0">
                  <a:moveTo>
                    <a:pt x="453" y="1"/>
                  </a:moveTo>
                  <a:lnTo>
                    <a:pt x="453" y="1"/>
                  </a:lnTo>
                  <a:cubicBezTo>
                    <a:pt x="298" y="132"/>
                    <a:pt x="96" y="310"/>
                    <a:pt x="1" y="489"/>
                  </a:cubicBezTo>
                  <a:cubicBezTo>
                    <a:pt x="1" y="501"/>
                    <a:pt x="13" y="501"/>
                    <a:pt x="13" y="501"/>
                  </a:cubicBezTo>
                  <a:cubicBezTo>
                    <a:pt x="96" y="429"/>
                    <a:pt x="155" y="322"/>
                    <a:pt x="239" y="251"/>
                  </a:cubicBezTo>
                  <a:cubicBezTo>
                    <a:pt x="310" y="168"/>
                    <a:pt x="382" y="84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4" name="Google Shape;23894;p32"/>
            <p:cNvSpPr/>
            <p:nvPr/>
          </p:nvSpPr>
          <p:spPr>
            <a:xfrm>
              <a:off x="2100250" y="2133425"/>
              <a:ext cx="3000" cy="4350"/>
            </a:xfrm>
            <a:custGeom>
              <a:avLst/>
              <a:gdLst/>
              <a:ahLst/>
              <a:cxnLst/>
              <a:rect l="l" t="t" r="r" b="b"/>
              <a:pathLst>
                <a:path w="120" h="174" extrusionOk="0">
                  <a:moveTo>
                    <a:pt x="120" y="1"/>
                  </a:moveTo>
                  <a:cubicBezTo>
                    <a:pt x="60" y="36"/>
                    <a:pt x="24" y="96"/>
                    <a:pt x="1" y="155"/>
                  </a:cubicBezTo>
                  <a:cubicBezTo>
                    <a:pt x="1" y="167"/>
                    <a:pt x="6" y="173"/>
                    <a:pt x="12" y="173"/>
                  </a:cubicBezTo>
                  <a:cubicBezTo>
                    <a:pt x="18" y="173"/>
                    <a:pt x="24" y="167"/>
                    <a:pt x="24" y="155"/>
                  </a:cubicBezTo>
                  <a:cubicBezTo>
                    <a:pt x="48" y="96"/>
                    <a:pt x="60" y="36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5" name="Google Shape;23895;p32"/>
            <p:cNvSpPr/>
            <p:nvPr/>
          </p:nvSpPr>
          <p:spPr>
            <a:xfrm>
              <a:off x="2100250" y="2120325"/>
              <a:ext cx="18775" cy="31200"/>
            </a:xfrm>
            <a:custGeom>
              <a:avLst/>
              <a:gdLst/>
              <a:ahLst/>
              <a:cxnLst/>
              <a:rect l="l" t="t" r="r" b="b"/>
              <a:pathLst>
                <a:path w="751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239"/>
                    <a:pt x="143" y="441"/>
                    <a:pt x="286" y="644"/>
                  </a:cubicBezTo>
                  <a:cubicBezTo>
                    <a:pt x="441" y="834"/>
                    <a:pt x="655" y="977"/>
                    <a:pt x="715" y="1239"/>
                  </a:cubicBezTo>
                  <a:cubicBezTo>
                    <a:pt x="715" y="1245"/>
                    <a:pt x="724" y="1248"/>
                    <a:pt x="733" y="1248"/>
                  </a:cubicBezTo>
                  <a:cubicBezTo>
                    <a:pt x="742" y="1248"/>
                    <a:pt x="751" y="1245"/>
                    <a:pt x="751" y="1239"/>
                  </a:cubicBezTo>
                  <a:cubicBezTo>
                    <a:pt x="751" y="1037"/>
                    <a:pt x="584" y="918"/>
                    <a:pt x="453" y="787"/>
                  </a:cubicBezTo>
                  <a:cubicBezTo>
                    <a:pt x="262" y="560"/>
                    <a:pt x="96" y="29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6" name="Google Shape;23896;p32"/>
            <p:cNvSpPr/>
            <p:nvPr/>
          </p:nvSpPr>
          <p:spPr>
            <a:xfrm>
              <a:off x="2119625" y="2154475"/>
              <a:ext cx="27975" cy="17800"/>
            </a:xfrm>
            <a:custGeom>
              <a:avLst/>
              <a:gdLst/>
              <a:ahLst/>
              <a:cxnLst/>
              <a:rect l="l" t="t" r="r" b="b"/>
              <a:pathLst>
                <a:path w="1119" h="712" extrusionOk="0">
                  <a:moveTo>
                    <a:pt x="12" y="1"/>
                  </a:moveTo>
                  <a:cubicBezTo>
                    <a:pt x="0" y="1"/>
                    <a:pt x="4" y="16"/>
                    <a:pt x="23" y="16"/>
                  </a:cubicBezTo>
                  <a:cubicBezTo>
                    <a:pt x="452" y="147"/>
                    <a:pt x="773" y="385"/>
                    <a:pt x="1107" y="706"/>
                  </a:cubicBezTo>
                  <a:cubicBezTo>
                    <a:pt x="1110" y="710"/>
                    <a:pt x="1112" y="711"/>
                    <a:pt x="1114" y="711"/>
                  </a:cubicBezTo>
                  <a:cubicBezTo>
                    <a:pt x="1119" y="711"/>
                    <a:pt x="1119" y="700"/>
                    <a:pt x="1119" y="683"/>
                  </a:cubicBezTo>
                  <a:cubicBezTo>
                    <a:pt x="833" y="361"/>
                    <a:pt x="440" y="135"/>
                    <a:pt x="23" y="4"/>
                  </a:cubicBez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7" name="Google Shape;23897;p32"/>
            <p:cNvSpPr/>
            <p:nvPr/>
          </p:nvSpPr>
          <p:spPr>
            <a:xfrm>
              <a:off x="2121675" y="2182550"/>
              <a:ext cx="38725" cy="44200"/>
            </a:xfrm>
            <a:custGeom>
              <a:avLst/>
              <a:gdLst/>
              <a:ahLst/>
              <a:cxnLst/>
              <a:rect l="l" t="t" r="r" b="b"/>
              <a:pathLst>
                <a:path w="1549" h="1768" extrusionOk="0">
                  <a:moveTo>
                    <a:pt x="1549" y="0"/>
                  </a:moveTo>
                  <a:lnTo>
                    <a:pt x="1549" y="0"/>
                  </a:lnTo>
                  <a:cubicBezTo>
                    <a:pt x="1334" y="238"/>
                    <a:pt x="1191" y="357"/>
                    <a:pt x="906" y="512"/>
                  </a:cubicBezTo>
                  <a:cubicBezTo>
                    <a:pt x="798" y="572"/>
                    <a:pt x="715" y="631"/>
                    <a:pt x="620" y="726"/>
                  </a:cubicBezTo>
                  <a:cubicBezTo>
                    <a:pt x="358" y="1000"/>
                    <a:pt x="144" y="1405"/>
                    <a:pt x="1" y="1750"/>
                  </a:cubicBezTo>
                  <a:cubicBezTo>
                    <a:pt x="1" y="1759"/>
                    <a:pt x="7" y="1767"/>
                    <a:pt x="10" y="1767"/>
                  </a:cubicBezTo>
                  <a:cubicBezTo>
                    <a:pt x="12" y="1767"/>
                    <a:pt x="13" y="1766"/>
                    <a:pt x="13" y="1762"/>
                  </a:cubicBezTo>
                  <a:cubicBezTo>
                    <a:pt x="298" y="1369"/>
                    <a:pt x="453" y="798"/>
                    <a:pt x="918" y="548"/>
                  </a:cubicBezTo>
                  <a:cubicBezTo>
                    <a:pt x="1215" y="393"/>
                    <a:pt x="1370" y="298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8" name="Google Shape;23898;p32"/>
            <p:cNvSpPr/>
            <p:nvPr/>
          </p:nvSpPr>
          <p:spPr>
            <a:xfrm>
              <a:off x="2123475" y="2184800"/>
              <a:ext cx="39700" cy="47000"/>
            </a:xfrm>
            <a:custGeom>
              <a:avLst/>
              <a:gdLst/>
              <a:ahLst/>
              <a:cxnLst/>
              <a:rect l="l" t="t" r="r" b="b"/>
              <a:pathLst>
                <a:path w="1588" h="1880" extrusionOk="0">
                  <a:moveTo>
                    <a:pt x="1565" y="0"/>
                  </a:moveTo>
                  <a:cubicBezTo>
                    <a:pt x="1559" y="0"/>
                    <a:pt x="1552" y="1"/>
                    <a:pt x="1548" y="5"/>
                  </a:cubicBezTo>
                  <a:cubicBezTo>
                    <a:pt x="1358" y="410"/>
                    <a:pt x="893" y="565"/>
                    <a:pt x="596" y="875"/>
                  </a:cubicBezTo>
                  <a:cubicBezTo>
                    <a:pt x="345" y="1160"/>
                    <a:pt x="131" y="1494"/>
                    <a:pt x="0" y="1851"/>
                  </a:cubicBezTo>
                  <a:cubicBezTo>
                    <a:pt x="0" y="1868"/>
                    <a:pt x="7" y="1879"/>
                    <a:pt x="15" y="1879"/>
                  </a:cubicBezTo>
                  <a:cubicBezTo>
                    <a:pt x="18" y="1879"/>
                    <a:pt x="21" y="1878"/>
                    <a:pt x="24" y="1875"/>
                  </a:cubicBezTo>
                  <a:cubicBezTo>
                    <a:pt x="310" y="1410"/>
                    <a:pt x="524" y="946"/>
                    <a:pt x="977" y="625"/>
                  </a:cubicBezTo>
                  <a:cubicBezTo>
                    <a:pt x="1238" y="446"/>
                    <a:pt x="1477" y="327"/>
                    <a:pt x="1572" y="5"/>
                  </a:cubicBezTo>
                  <a:cubicBezTo>
                    <a:pt x="1588" y="5"/>
                    <a:pt x="1577" y="0"/>
                    <a:pt x="1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9" name="Google Shape;23899;p32"/>
            <p:cNvSpPr/>
            <p:nvPr/>
          </p:nvSpPr>
          <p:spPr>
            <a:xfrm>
              <a:off x="2110075" y="2230625"/>
              <a:ext cx="11425" cy="27075"/>
            </a:xfrm>
            <a:custGeom>
              <a:avLst/>
              <a:gdLst/>
              <a:ahLst/>
              <a:cxnLst/>
              <a:rect l="l" t="t" r="r" b="b"/>
              <a:pathLst>
                <a:path w="457" h="1083" extrusionOk="0">
                  <a:moveTo>
                    <a:pt x="446" y="1"/>
                  </a:moveTo>
                  <a:cubicBezTo>
                    <a:pt x="444" y="1"/>
                    <a:pt x="441" y="2"/>
                    <a:pt x="441" y="6"/>
                  </a:cubicBezTo>
                  <a:cubicBezTo>
                    <a:pt x="457" y="6"/>
                    <a:pt x="452" y="1"/>
                    <a:pt x="446" y="1"/>
                  </a:cubicBezTo>
                  <a:close/>
                  <a:moveTo>
                    <a:pt x="441" y="6"/>
                  </a:moveTo>
                  <a:lnTo>
                    <a:pt x="441" y="6"/>
                  </a:lnTo>
                  <a:cubicBezTo>
                    <a:pt x="286" y="351"/>
                    <a:pt x="143" y="708"/>
                    <a:pt x="0" y="1066"/>
                  </a:cubicBezTo>
                  <a:cubicBezTo>
                    <a:pt x="0" y="1074"/>
                    <a:pt x="6" y="1082"/>
                    <a:pt x="10" y="1082"/>
                  </a:cubicBezTo>
                  <a:cubicBezTo>
                    <a:pt x="11" y="1082"/>
                    <a:pt x="12" y="1081"/>
                    <a:pt x="12" y="1078"/>
                  </a:cubicBezTo>
                  <a:cubicBezTo>
                    <a:pt x="179" y="720"/>
                    <a:pt x="322" y="363"/>
                    <a:pt x="44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0" name="Google Shape;23900;p32"/>
            <p:cNvSpPr/>
            <p:nvPr/>
          </p:nvSpPr>
          <p:spPr>
            <a:xfrm>
              <a:off x="2112150" y="2236275"/>
              <a:ext cx="10150" cy="21525"/>
            </a:xfrm>
            <a:custGeom>
              <a:avLst/>
              <a:gdLst/>
              <a:ahLst/>
              <a:cxnLst/>
              <a:rect l="l" t="t" r="r" b="b"/>
              <a:pathLst>
                <a:path w="406" h="861" extrusionOk="0">
                  <a:moveTo>
                    <a:pt x="397" y="1"/>
                  </a:moveTo>
                  <a:cubicBezTo>
                    <a:pt x="395" y="1"/>
                    <a:pt x="394" y="2"/>
                    <a:pt x="394" y="6"/>
                  </a:cubicBezTo>
                  <a:cubicBezTo>
                    <a:pt x="227" y="256"/>
                    <a:pt x="60" y="554"/>
                    <a:pt x="1" y="852"/>
                  </a:cubicBezTo>
                  <a:cubicBezTo>
                    <a:pt x="1" y="857"/>
                    <a:pt x="7" y="860"/>
                    <a:pt x="13" y="860"/>
                  </a:cubicBezTo>
                  <a:cubicBezTo>
                    <a:pt x="19" y="860"/>
                    <a:pt x="25" y="857"/>
                    <a:pt x="25" y="852"/>
                  </a:cubicBezTo>
                  <a:cubicBezTo>
                    <a:pt x="156" y="566"/>
                    <a:pt x="275" y="292"/>
                    <a:pt x="406" y="6"/>
                  </a:cubicBezTo>
                  <a:cubicBezTo>
                    <a:pt x="406" y="6"/>
                    <a:pt x="400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1" name="Google Shape;23901;p32"/>
            <p:cNvSpPr/>
            <p:nvPr/>
          </p:nvSpPr>
          <p:spPr>
            <a:xfrm>
              <a:off x="2097900" y="2269700"/>
              <a:ext cx="67500" cy="35275"/>
            </a:xfrm>
            <a:custGeom>
              <a:avLst/>
              <a:gdLst/>
              <a:ahLst/>
              <a:cxnLst/>
              <a:rect l="l" t="t" r="r" b="b"/>
              <a:pathLst>
                <a:path w="2700" h="1411" extrusionOk="0">
                  <a:moveTo>
                    <a:pt x="26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285" y="277"/>
                    <a:pt x="559" y="562"/>
                    <a:pt x="928" y="646"/>
                  </a:cubicBezTo>
                  <a:cubicBezTo>
                    <a:pt x="1571" y="812"/>
                    <a:pt x="2071" y="1110"/>
                    <a:pt x="2666" y="1408"/>
                  </a:cubicBezTo>
                  <a:cubicBezTo>
                    <a:pt x="2671" y="1410"/>
                    <a:pt x="2675" y="1411"/>
                    <a:pt x="2678" y="1411"/>
                  </a:cubicBezTo>
                  <a:cubicBezTo>
                    <a:pt x="2694" y="1411"/>
                    <a:pt x="2700" y="1391"/>
                    <a:pt x="2690" y="1372"/>
                  </a:cubicBezTo>
                  <a:cubicBezTo>
                    <a:pt x="2273" y="1134"/>
                    <a:pt x="1833" y="872"/>
                    <a:pt x="1392" y="717"/>
                  </a:cubicBezTo>
                  <a:cubicBezTo>
                    <a:pt x="1166" y="646"/>
                    <a:pt x="916" y="634"/>
                    <a:pt x="714" y="527"/>
                  </a:cubicBezTo>
                  <a:cubicBezTo>
                    <a:pt x="464" y="407"/>
                    <a:pt x="249" y="169"/>
                    <a:pt x="35" y="3"/>
                  </a:cubicBezTo>
                  <a:cubicBezTo>
                    <a:pt x="32" y="1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2" name="Google Shape;23902;p32"/>
            <p:cNvSpPr/>
            <p:nvPr/>
          </p:nvSpPr>
          <p:spPr>
            <a:xfrm>
              <a:off x="2169975" y="2306850"/>
              <a:ext cx="45800" cy="27525"/>
            </a:xfrm>
            <a:custGeom>
              <a:avLst/>
              <a:gdLst/>
              <a:ahLst/>
              <a:cxnLst/>
              <a:rect l="l" t="t" r="r" b="b"/>
              <a:pathLst>
                <a:path w="1832" h="1101" extrusionOk="0">
                  <a:moveTo>
                    <a:pt x="17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402" y="231"/>
                    <a:pt x="760" y="457"/>
                    <a:pt x="1117" y="719"/>
                  </a:cubicBezTo>
                  <a:cubicBezTo>
                    <a:pt x="1331" y="898"/>
                    <a:pt x="1533" y="1041"/>
                    <a:pt x="1819" y="1100"/>
                  </a:cubicBezTo>
                  <a:cubicBezTo>
                    <a:pt x="1831" y="1100"/>
                    <a:pt x="1831" y="1077"/>
                    <a:pt x="1819" y="1077"/>
                  </a:cubicBezTo>
                  <a:cubicBezTo>
                    <a:pt x="1462" y="957"/>
                    <a:pt x="1224" y="743"/>
                    <a:pt x="926" y="529"/>
                  </a:cubicBezTo>
                  <a:cubicBezTo>
                    <a:pt x="641" y="326"/>
                    <a:pt x="343" y="160"/>
                    <a:pt x="33" y="5"/>
                  </a:cubicBezTo>
                  <a:cubicBezTo>
                    <a:pt x="27" y="2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3" name="Google Shape;23903;p32"/>
            <p:cNvSpPr/>
            <p:nvPr/>
          </p:nvSpPr>
          <p:spPr>
            <a:xfrm>
              <a:off x="2258000" y="2218725"/>
              <a:ext cx="6325" cy="39975"/>
            </a:xfrm>
            <a:custGeom>
              <a:avLst/>
              <a:gdLst/>
              <a:ahLst/>
              <a:cxnLst/>
              <a:rect l="l" t="t" r="r" b="b"/>
              <a:pathLst>
                <a:path w="253" h="1599" extrusionOk="0">
                  <a:moveTo>
                    <a:pt x="203" y="65"/>
                  </a:moveTo>
                  <a:cubicBezTo>
                    <a:pt x="201" y="65"/>
                    <a:pt x="200" y="66"/>
                    <a:pt x="198" y="66"/>
                  </a:cubicBezTo>
                  <a:lnTo>
                    <a:pt x="198" y="66"/>
                  </a:lnTo>
                  <a:cubicBezTo>
                    <a:pt x="200" y="66"/>
                    <a:pt x="201" y="66"/>
                    <a:pt x="203" y="65"/>
                  </a:cubicBezTo>
                  <a:close/>
                  <a:moveTo>
                    <a:pt x="129" y="0"/>
                  </a:moveTo>
                  <a:cubicBezTo>
                    <a:pt x="125" y="0"/>
                    <a:pt x="120" y="6"/>
                    <a:pt x="120" y="6"/>
                  </a:cubicBezTo>
                  <a:cubicBezTo>
                    <a:pt x="120" y="43"/>
                    <a:pt x="125" y="62"/>
                    <a:pt x="146" y="68"/>
                  </a:cubicBezTo>
                  <a:lnTo>
                    <a:pt x="146" y="68"/>
                  </a:lnTo>
                  <a:cubicBezTo>
                    <a:pt x="142" y="47"/>
                    <a:pt x="137" y="26"/>
                    <a:pt x="132" y="6"/>
                  </a:cubicBezTo>
                  <a:cubicBezTo>
                    <a:pt x="132" y="2"/>
                    <a:pt x="130" y="0"/>
                    <a:pt x="129" y="0"/>
                  </a:cubicBezTo>
                  <a:close/>
                  <a:moveTo>
                    <a:pt x="198" y="66"/>
                  </a:moveTo>
                  <a:cubicBezTo>
                    <a:pt x="184" y="68"/>
                    <a:pt x="173" y="69"/>
                    <a:pt x="164" y="69"/>
                  </a:cubicBezTo>
                  <a:cubicBezTo>
                    <a:pt x="157" y="69"/>
                    <a:pt x="151" y="69"/>
                    <a:pt x="146" y="68"/>
                  </a:cubicBezTo>
                  <a:lnTo>
                    <a:pt x="146" y="68"/>
                  </a:lnTo>
                  <a:cubicBezTo>
                    <a:pt x="153" y="95"/>
                    <a:pt x="158" y="123"/>
                    <a:pt x="163" y="151"/>
                  </a:cubicBezTo>
                  <a:lnTo>
                    <a:pt x="163" y="151"/>
                  </a:lnTo>
                  <a:cubicBezTo>
                    <a:pt x="170" y="104"/>
                    <a:pt x="181" y="72"/>
                    <a:pt x="198" y="66"/>
                  </a:cubicBezTo>
                  <a:close/>
                  <a:moveTo>
                    <a:pt x="163" y="151"/>
                  </a:moveTo>
                  <a:cubicBezTo>
                    <a:pt x="140" y="317"/>
                    <a:pt x="168" y="674"/>
                    <a:pt x="168" y="756"/>
                  </a:cubicBezTo>
                  <a:cubicBezTo>
                    <a:pt x="156" y="1030"/>
                    <a:pt x="96" y="1303"/>
                    <a:pt x="1" y="1589"/>
                  </a:cubicBezTo>
                  <a:cubicBezTo>
                    <a:pt x="1" y="1595"/>
                    <a:pt x="7" y="1598"/>
                    <a:pt x="13" y="1598"/>
                  </a:cubicBezTo>
                  <a:cubicBezTo>
                    <a:pt x="19" y="1598"/>
                    <a:pt x="25" y="1595"/>
                    <a:pt x="25" y="1589"/>
                  </a:cubicBezTo>
                  <a:cubicBezTo>
                    <a:pt x="198" y="1124"/>
                    <a:pt x="253" y="630"/>
                    <a:pt x="163" y="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4" name="Google Shape;23904;p32"/>
            <p:cNvSpPr/>
            <p:nvPr/>
          </p:nvSpPr>
          <p:spPr>
            <a:xfrm>
              <a:off x="2242825" y="2215350"/>
              <a:ext cx="2400" cy="13475"/>
            </a:xfrm>
            <a:custGeom>
              <a:avLst/>
              <a:gdLst/>
              <a:ahLst/>
              <a:cxnLst/>
              <a:rect l="l" t="t" r="r" b="b"/>
              <a:pathLst>
                <a:path w="96" h="539" extrusionOk="0">
                  <a:moveTo>
                    <a:pt x="10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1" y="176"/>
                    <a:pt x="13" y="367"/>
                    <a:pt x="60" y="534"/>
                  </a:cubicBezTo>
                  <a:cubicBezTo>
                    <a:pt x="60" y="538"/>
                    <a:pt x="61" y="539"/>
                    <a:pt x="63" y="539"/>
                  </a:cubicBezTo>
                  <a:cubicBezTo>
                    <a:pt x="67" y="539"/>
                    <a:pt x="72" y="534"/>
                    <a:pt x="72" y="534"/>
                  </a:cubicBezTo>
                  <a:cubicBezTo>
                    <a:pt x="96" y="367"/>
                    <a:pt x="48" y="176"/>
                    <a:pt x="36" y="10"/>
                  </a:cubicBezTo>
                  <a:cubicBezTo>
                    <a:pt x="24" y="4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5" name="Google Shape;23905;p32"/>
            <p:cNvSpPr/>
            <p:nvPr/>
          </p:nvSpPr>
          <p:spPr>
            <a:xfrm>
              <a:off x="2246100" y="2217450"/>
              <a:ext cx="2100" cy="11975"/>
            </a:xfrm>
            <a:custGeom>
              <a:avLst/>
              <a:gdLst/>
              <a:ahLst/>
              <a:cxnLst/>
              <a:rect l="l" t="t" r="r" b="b"/>
              <a:pathLst>
                <a:path w="84" h="479" extrusionOk="0">
                  <a:moveTo>
                    <a:pt x="8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1" y="164"/>
                    <a:pt x="1" y="342"/>
                    <a:pt x="48" y="473"/>
                  </a:cubicBezTo>
                  <a:cubicBezTo>
                    <a:pt x="48" y="477"/>
                    <a:pt x="50" y="479"/>
                    <a:pt x="51" y="479"/>
                  </a:cubicBezTo>
                  <a:cubicBezTo>
                    <a:pt x="55" y="479"/>
                    <a:pt x="60" y="473"/>
                    <a:pt x="60" y="473"/>
                  </a:cubicBezTo>
                  <a:cubicBezTo>
                    <a:pt x="84" y="331"/>
                    <a:pt x="48" y="164"/>
                    <a:pt x="24" y="9"/>
                  </a:cubicBezTo>
                  <a:cubicBezTo>
                    <a:pt x="18" y="3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6" name="Google Shape;23906;p32"/>
            <p:cNvSpPr/>
            <p:nvPr/>
          </p:nvSpPr>
          <p:spPr>
            <a:xfrm>
              <a:off x="2249075" y="2216525"/>
              <a:ext cx="1525" cy="11200"/>
            </a:xfrm>
            <a:custGeom>
              <a:avLst/>
              <a:gdLst/>
              <a:ahLst/>
              <a:cxnLst/>
              <a:rect l="l" t="t" r="r" b="b"/>
              <a:pathLst>
                <a:path w="61" h="448" extrusionOk="0">
                  <a:moveTo>
                    <a:pt x="24" y="0"/>
                  </a:moveTo>
                  <a:cubicBezTo>
                    <a:pt x="18" y="0"/>
                    <a:pt x="1" y="14"/>
                    <a:pt x="1" y="22"/>
                  </a:cubicBezTo>
                  <a:cubicBezTo>
                    <a:pt x="1" y="94"/>
                    <a:pt x="24" y="165"/>
                    <a:pt x="24" y="248"/>
                  </a:cubicBezTo>
                  <a:cubicBezTo>
                    <a:pt x="24" y="308"/>
                    <a:pt x="24" y="379"/>
                    <a:pt x="36" y="439"/>
                  </a:cubicBezTo>
                  <a:cubicBezTo>
                    <a:pt x="36" y="445"/>
                    <a:pt x="39" y="448"/>
                    <a:pt x="42" y="448"/>
                  </a:cubicBezTo>
                  <a:cubicBezTo>
                    <a:pt x="45" y="448"/>
                    <a:pt x="48" y="445"/>
                    <a:pt x="48" y="439"/>
                  </a:cubicBezTo>
                  <a:cubicBezTo>
                    <a:pt x="60" y="379"/>
                    <a:pt x="48" y="308"/>
                    <a:pt x="36" y="225"/>
                  </a:cubicBezTo>
                  <a:cubicBezTo>
                    <a:pt x="36" y="153"/>
                    <a:pt x="24" y="82"/>
                    <a:pt x="24" y="10"/>
                  </a:cubicBezTo>
                  <a:cubicBezTo>
                    <a:pt x="28" y="3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7" name="Google Shape;23907;p32"/>
            <p:cNvSpPr/>
            <p:nvPr/>
          </p:nvSpPr>
          <p:spPr>
            <a:xfrm>
              <a:off x="2253250" y="2215750"/>
              <a:ext cx="2400" cy="13775"/>
            </a:xfrm>
            <a:custGeom>
              <a:avLst/>
              <a:gdLst/>
              <a:ahLst/>
              <a:cxnLst/>
              <a:rect l="l" t="t" r="r" b="b"/>
              <a:pathLst>
                <a:path w="96" h="551" extrusionOk="0">
                  <a:moveTo>
                    <a:pt x="15" y="1"/>
                  </a:moveTo>
                  <a:cubicBezTo>
                    <a:pt x="12" y="1"/>
                    <a:pt x="0" y="9"/>
                    <a:pt x="0" y="18"/>
                  </a:cubicBezTo>
                  <a:cubicBezTo>
                    <a:pt x="36" y="196"/>
                    <a:pt x="36" y="363"/>
                    <a:pt x="36" y="541"/>
                  </a:cubicBezTo>
                  <a:cubicBezTo>
                    <a:pt x="36" y="547"/>
                    <a:pt x="42" y="550"/>
                    <a:pt x="48" y="550"/>
                  </a:cubicBezTo>
                  <a:cubicBezTo>
                    <a:pt x="54" y="550"/>
                    <a:pt x="60" y="547"/>
                    <a:pt x="60" y="541"/>
                  </a:cubicBezTo>
                  <a:cubicBezTo>
                    <a:pt x="96" y="363"/>
                    <a:pt x="60" y="184"/>
                    <a:pt x="12" y="6"/>
                  </a:cubicBezTo>
                  <a:cubicBezTo>
                    <a:pt x="16" y="2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8" name="Google Shape;23908;p32"/>
            <p:cNvSpPr/>
            <p:nvPr/>
          </p:nvSpPr>
          <p:spPr>
            <a:xfrm>
              <a:off x="2258900" y="2217375"/>
              <a:ext cx="2400" cy="9175"/>
            </a:xfrm>
            <a:custGeom>
              <a:avLst/>
              <a:gdLst/>
              <a:ahLst/>
              <a:cxnLst/>
              <a:rect l="l" t="t" r="r" b="b"/>
              <a:pathLst>
                <a:path w="96" h="367" extrusionOk="0">
                  <a:moveTo>
                    <a:pt x="1" y="0"/>
                  </a:moveTo>
                  <a:cubicBezTo>
                    <a:pt x="48" y="119"/>
                    <a:pt x="48" y="238"/>
                    <a:pt x="48" y="357"/>
                  </a:cubicBezTo>
                  <a:cubicBezTo>
                    <a:pt x="48" y="363"/>
                    <a:pt x="51" y="366"/>
                    <a:pt x="54" y="366"/>
                  </a:cubicBezTo>
                  <a:cubicBezTo>
                    <a:pt x="57" y="366"/>
                    <a:pt x="60" y="363"/>
                    <a:pt x="60" y="357"/>
                  </a:cubicBezTo>
                  <a:cubicBezTo>
                    <a:pt x="96" y="250"/>
                    <a:pt x="60" y="10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9" name="Google Shape;23909;p32"/>
            <p:cNvSpPr/>
            <p:nvPr/>
          </p:nvSpPr>
          <p:spPr>
            <a:xfrm>
              <a:off x="2074050" y="2184400"/>
              <a:ext cx="6875" cy="43325"/>
            </a:xfrm>
            <a:custGeom>
              <a:avLst/>
              <a:gdLst/>
              <a:ahLst/>
              <a:cxnLst/>
              <a:rect l="l" t="t" r="r" b="b"/>
              <a:pathLst>
                <a:path w="275" h="1733" extrusionOk="0">
                  <a:moveTo>
                    <a:pt x="5" y="1"/>
                  </a:moveTo>
                  <a:cubicBezTo>
                    <a:pt x="4" y="1"/>
                    <a:pt x="1" y="4"/>
                    <a:pt x="1" y="9"/>
                  </a:cubicBezTo>
                  <a:cubicBezTo>
                    <a:pt x="7" y="4"/>
                    <a:pt x="7" y="1"/>
                    <a:pt x="5" y="1"/>
                  </a:cubicBezTo>
                  <a:close/>
                  <a:moveTo>
                    <a:pt x="1" y="9"/>
                  </a:moveTo>
                  <a:cubicBezTo>
                    <a:pt x="132" y="581"/>
                    <a:pt x="191" y="1141"/>
                    <a:pt x="251" y="1724"/>
                  </a:cubicBezTo>
                  <a:cubicBezTo>
                    <a:pt x="251" y="1730"/>
                    <a:pt x="254" y="1733"/>
                    <a:pt x="257" y="1733"/>
                  </a:cubicBezTo>
                  <a:cubicBezTo>
                    <a:pt x="260" y="1733"/>
                    <a:pt x="263" y="1730"/>
                    <a:pt x="263" y="1724"/>
                  </a:cubicBezTo>
                  <a:cubicBezTo>
                    <a:pt x="275" y="1141"/>
                    <a:pt x="179" y="545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0" name="Google Shape;23910;p32"/>
            <p:cNvSpPr/>
            <p:nvPr/>
          </p:nvSpPr>
          <p:spPr>
            <a:xfrm>
              <a:off x="2079125" y="2191775"/>
              <a:ext cx="3875" cy="27325"/>
            </a:xfrm>
            <a:custGeom>
              <a:avLst/>
              <a:gdLst/>
              <a:ahLst/>
              <a:cxnLst/>
              <a:rect l="l" t="t" r="r" b="b"/>
              <a:pathLst>
                <a:path w="155" h="1093" extrusionOk="0">
                  <a:moveTo>
                    <a:pt x="0" y="0"/>
                  </a:moveTo>
                  <a:cubicBezTo>
                    <a:pt x="36" y="357"/>
                    <a:pt x="48" y="727"/>
                    <a:pt x="131" y="1084"/>
                  </a:cubicBezTo>
                  <a:cubicBezTo>
                    <a:pt x="131" y="1090"/>
                    <a:pt x="137" y="1093"/>
                    <a:pt x="143" y="1093"/>
                  </a:cubicBezTo>
                  <a:cubicBezTo>
                    <a:pt x="149" y="1093"/>
                    <a:pt x="155" y="1090"/>
                    <a:pt x="155" y="1084"/>
                  </a:cubicBezTo>
                  <a:cubicBezTo>
                    <a:pt x="119" y="715"/>
                    <a:pt x="48" y="35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1" name="Google Shape;23911;p32"/>
            <p:cNvSpPr/>
            <p:nvPr/>
          </p:nvSpPr>
          <p:spPr>
            <a:xfrm>
              <a:off x="2080900" y="2192950"/>
              <a:ext cx="3000" cy="22575"/>
            </a:xfrm>
            <a:custGeom>
              <a:avLst/>
              <a:gdLst/>
              <a:ahLst/>
              <a:cxnLst/>
              <a:rect l="l" t="t" r="r" b="b"/>
              <a:pathLst>
                <a:path w="120" h="903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9"/>
                    <a:pt x="48" y="608"/>
                    <a:pt x="108" y="894"/>
                  </a:cubicBezTo>
                  <a:cubicBezTo>
                    <a:pt x="108" y="900"/>
                    <a:pt x="111" y="903"/>
                    <a:pt x="114" y="903"/>
                  </a:cubicBezTo>
                  <a:cubicBezTo>
                    <a:pt x="117" y="903"/>
                    <a:pt x="120" y="900"/>
                    <a:pt x="120" y="894"/>
                  </a:cubicBezTo>
                  <a:cubicBezTo>
                    <a:pt x="120" y="596"/>
                    <a:pt x="84" y="27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2" name="Google Shape;23912;p32"/>
            <p:cNvSpPr/>
            <p:nvPr/>
          </p:nvSpPr>
          <p:spPr>
            <a:xfrm>
              <a:off x="2085975" y="2196825"/>
              <a:ext cx="1500" cy="19000"/>
            </a:xfrm>
            <a:custGeom>
              <a:avLst/>
              <a:gdLst/>
              <a:ahLst/>
              <a:cxnLst/>
              <a:rect l="l" t="t" r="r" b="b"/>
              <a:pathLst>
                <a:path w="60" h="760" extrusionOk="0">
                  <a:moveTo>
                    <a:pt x="0" y="1"/>
                  </a:moveTo>
                  <a:cubicBezTo>
                    <a:pt x="12" y="263"/>
                    <a:pt x="12" y="501"/>
                    <a:pt x="36" y="751"/>
                  </a:cubicBezTo>
                  <a:cubicBezTo>
                    <a:pt x="36" y="757"/>
                    <a:pt x="42" y="760"/>
                    <a:pt x="48" y="760"/>
                  </a:cubicBezTo>
                  <a:cubicBezTo>
                    <a:pt x="54" y="760"/>
                    <a:pt x="60" y="757"/>
                    <a:pt x="60" y="751"/>
                  </a:cubicBezTo>
                  <a:cubicBezTo>
                    <a:pt x="60" y="501"/>
                    <a:pt x="36" y="263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3" name="Google Shape;23913;p32"/>
            <p:cNvSpPr/>
            <p:nvPr/>
          </p:nvSpPr>
          <p:spPr>
            <a:xfrm>
              <a:off x="2171700" y="2227550"/>
              <a:ext cx="15925" cy="41850"/>
            </a:xfrm>
            <a:custGeom>
              <a:avLst/>
              <a:gdLst/>
              <a:ahLst/>
              <a:cxnLst/>
              <a:rect l="l" t="t" r="r" b="b"/>
              <a:pathLst>
                <a:path w="637" h="1674" extrusionOk="0">
                  <a:moveTo>
                    <a:pt x="636" y="1"/>
                  </a:moveTo>
                  <a:cubicBezTo>
                    <a:pt x="634" y="1"/>
                    <a:pt x="631" y="4"/>
                    <a:pt x="631" y="10"/>
                  </a:cubicBezTo>
                  <a:cubicBezTo>
                    <a:pt x="637" y="4"/>
                    <a:pt x="637" y="1"/>
                    <a:pt x="636" y="1"/>
                  </a:cubicBezTo>
                  <a:close/>
                  <a:moveTo>
                    <a:pt x="631" y="10"/>
                  </a:moveTo>
                  <a:lnTo>
                    <a:pt x="631" y="10"/>
                  </a:lnTo>
                  <a:cubicBezTo>
                    <a:pt x="500" y="581"/>
                    <a:pt x="0" y="1070"/>
                    <a:pt x="12" y="1665"/>
                  </a:cubicBezTo>
                  <a:cubicBezTo>
                    <a:pt x="12" y="1671"/>
                    <a:pt x="18" y="1674"/>
                    <a:pt x="24" y="1674"/>
                  </a:cubicBezTo>
                  <a:cubicBezTo>
                    <a:pt x="30" y="1674"/>
                    <a:pt x="36" y="1671"/>
                    <a:pt x="36" y="1665"/>
                  </a:cubicBezTo>
                  <a:cubicBezTo>
                    <a:pt x="107" y="1070"/>
                    <a:pt x="536" y="605"/>
                    <a:pt x="631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4" name="Google Shape;23914;p32"/>
            <p:cNvSpPr/>
            <p:nvPr/>
          </p:nvSpPr>
          <p:spPr>
            <a:xfrm>
              <a:off x="2165725" y="2235225"/>
              <a:ext cx="23550" cy="54175"/>
            </a:xfrm>
            <a:custGeom>
              <a:avLst/>
              <a:gdLst/>
              <a:ahLst/>
              <a:cxnLst/>
              <a:rect l="l" t="t" r="r" b="b"/>
              <a:pathLst>
                <a:path w="942" h="2167" extrusionOk="0">
                  <a:moveTo>
                    <a:pt x="930" y="1"/>
                  </a:moveTo>
                  <a:cubicBezTo>
                    <a:pt x="584" y="608"/>
                    <a:pt x="1" y="1417"/>
                    <a:pt x="203" y="2156"/>
                  </a:cubicBezTo>
                  <a:cubicBezTo>
                    <a:pt x="203" y="2164"/>
                    <a:pt x="205" y="2166"/>
                    <a:pt x="206" y="2166"/>
                  </a:cubicBezTo>
                  <a:cubicBezTo>
                    <a:pt x="210" y="2166"/>
                    <a:pt x="215" y="2156"/>
                    <a:pt x="215" y="2156"/>
                  </a:cubicBezTo>
                  <a:cubicBezTo>
                    <a:pt x="108" y="1382"/>
                    <a:pt x="620" y="691"/>
                    <a:pt x="941" y="12"/>
                  </a:cubicBezTo>
                  <a:cubicBezTo>
                    <a:pt x="941" y="1"/>
                    <a:pt x="930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5" name="Google Shape;23915;p32"/>
            <p:cNvSpPr/>
            <p:nvPr/>
          </p:nvSpPr>
          <p:spPr>
            <a:xfrm>
              <a:off x="2193200" y="2247375"/>
              <a:ext cx="45175" cy="14075"/>
            </a:xfrm>
            <a:custGeom>
              <a:avLst/>
              <a:gdLst/>
              <a:ahLst/>
              <a:cxnLst/>
              <a:rect l="l" t="t" r="r" b="b"/>
              <a:pathLst>
                <a:path w="1807" h="563" extrusionOk="0">
                  <a:moveTo>
                    <a:pt x="5" y="0"/>
                  </a:moveTo>
                  <a:cubicBezTo>
                    <a:pt x="1" y="0"/>
                    <a:pt x="11" y="27"/>
                    <a:pt x="21" y="27"/>
                  </a:cubicBezTo>
                  <a:cubicBezTo>
                    <a:pt x="259" y="27"/>
                    <a:pt x="533" y="27"/>
                    <a:pt x="735" y="181"/>
                  </a:cubicBezTo>
                  <a:cubicBezTo>
                    <a:pt x="831" y="265"/>
                    <a:pt x="855" y="384"/>
                    <a:pt x="962" y="443"/>
                  </a:cubicBezTo>
                  <a:cubicBezTo>
                    <a:pt x="1188" y="562"/>
                    <a:pt x="1533" y="538"/>
                    <a:pt x="1795" y="562"/>
                  </a:cubicBezTo>
                  <a:cubicBezTo>
                    <a:pt x="1807" y="562"/>
                    <a:pt x="1807" y="538"/>
                    <a:pt x="1795" y="538"/>
                  </a:cubicBezTo>
                  <a:cubicBezTo>
                    <a:pt x="1581" y="515"/>
                    <a:pt x="1366" y="527"/>
                    <a:pt x="1152" y="467"/>
                  </a:cubicBezTo>
                  <a:cubicBezTo>
                    <a:pt x="974" y="408"/>
                    <a:pt x="890" y="277"/>
                    <a:pt x="735" y="169"/>
                  </a:cubicBezTo>
                  <a:cubicBezTo>
                    <a:pt x="533" y="3"/>
                    <a:pt x="259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6" name="Google Shape;23916;p32"/>
            <p:cNvSpPr/>
            <p:nvPr/>
          </p:nvSpPr>
          <p:spPr>
            <a:xfrm>
              <a:off x="2193525" y="2248500"/>
              <a:ext cx="44575" cy="14425"/>
            </a:xfrm>
            <a:custGeom>
              <a:avLst/>
              <a:gdLst/>
              <a:ahLst/>
              <a:cxnLst/>
              <a:rect l="l" t="t" r="r" b="b"/>
              <a:pathLst>
                <a:path w="1783" h="577" extrusionOk="0">
                  <a:moveTo>
                    <a:pt x="167" y="1"/>
                  </a:moveTo>
                  <a:cubicBezTo>
                    <a:pt x="118" y="1"/>
                    <a:pt x="69" y="3"/>
                    <a:pt x="20" y="5"/>
                  </a:cubicBezTo>
                  <a:cubicBezTo>
                    <a:pt x="1" y="5"/>
                    <a:pt x="5" y="36"/>
                    <a:pt x="13" y="36"/>
                  </a:cubicBezTo>
                  <a:cubicBezTo>
                    <a:pt x="15" y="36"/>
                    <a:pt x="18" y="34"/>
                    <a:pt x="20" y="29"/>
                  </a:cubicBezTo>
                  <a:cubicBezTo>
                    <a:pt x="39" y="28"/>
                    <a:pt x="57" y="28"/>
                    <a:pt x="74" y="28"/>
                  </a:cubicBezTo>
                  <a:cubicBezTo>
                    <a:pt x="368" y="28"/>
                    <a:pt x="498" y="123"/>
                    <a:pt x="734" y="303"/>
                  </a:cubicBezTo>
                  <a:cubicBezTo>
                    <a:pt x="830" y="374"/>
                    <a:pt x="865" y="422"/>
                    <a:pt x="972" y="470"/>
                  </a:cubicBezTo>
                  <a:cubicBezTo>
                    <a:pt x="1211" y="577"/>
                    <a:pt x="1496" y="529"/>
                    <a:pt x="1746" y="577"/>
                  </a:cubicBezTo>
                  <a:cubicBezTo>
                    <a:pt x="1770" y="577"/>
                    <a:pt x="1782" y="553"/>
                    <a:pt x="1770" y="553"/>
                  </a:cubicBezTo>
                  <a:cubicBezTo>
                    <a:pt x="1651" y="529"/>
                    <a:pt x="1520" y="529"/>
                    <a:pt x="1389" y="517"/>
                  </a:cubicBezTo>
                  <a:cubicBezTo>
                    <a:pt x="1246" y="493"/>
                    <a:pt x="1080" y="493"/>
                    <a:pt x="949" y="422"/>
                  </a:cubicBezTo>
                  <a:cubicBezTo>
                    <a:pt x="830" y="363"/>
                    <a:pt x="758" y="243"/>
                    <a:pt x="651" y="148"/>
                  </a:cubicBezTo>
                  <a:cubicBezTo>
                    <a:pt x="511" y="27"/>
                    <a:pt x="34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7" name="Google Shape;23917;p32"/>
            <p:cNvSpPr/>
            <p:nvPr/>
          </p:nvSpPr>
          <p:spPr>
            <a:xfrm>
              <a:off x="2238950" y="2254100"/>
              <a:ext cx="21175" cy="6450"/>
            </a:xfrm>
            <a:custGeom>
              <a:avLst/>
              <a:gdLst/>
              <a:ahLst/>
              <a:cxnLst/>
              <a:rect l="l" t="t" r="r" b="b"/>
              <a:pathLst>
                <a:path w="847" h="258" extrusionOk="0">
                  <a:moveTo>
                    <a:pt x="707" y="1"/>
                  </a:moveTo>
                  <a:cubicBezTo>
                    <a:pt x="449" y="1"/>
                    <a:pt x="198" y="102"/>
                    <a:pt x="1" y="258"/>
                  </a:cubicBezTo>
                  <a:cubicBezTo>
                    <a:pt x="263" y="91"/>
                    <a:pt x="525" y="31"/>
                    <a:pt x="822" y="31"/>
                  </a:cubicBezTo>
                  <a:cubicBezTo>
                    <a:pt x="846" y="31"/>
                    <a:pt x="846" y="8"/>
                    <a:pt x="822" y="8"/>
                  </a:cubicBezTo>
                  <a:cubicBezTo>
                    <a:pt x="784" y="3"/>
                    <a:pt x="745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8" name="Google Shape;23918;p32"/>
            <p:cNvSpPr/>
            <p:nvPr/>
          </p:nvSpPr>
          <p:spPr>
            <a:xfrm>
              <a:off x="2241125" y="2256450"/>
              <a:ext cx="17500" cy="5725"/>
            </a:xfrm>
            <a:custGeom>
              <a:avLst/>
              <a:gdLst/>
              <a:ahLst/>
              <a:cxnLst/>
              <a:rect l="l" t="t" r="r" b="b"/>
              <a:pathLst>
                <a:path w="700" h="229" extrusionOk="0">
                  <a:moveTo>
                    <a:pt x="518" y="0"/>
                  </a:moveTo>
                  <a:cubicBezTo>
                    <a:pt x="330" y="0"/>
                    <a:pt x="110" y="74"/>
                    <a:pt x="9" y="211"/>
                  </a:cubicBezTo>
                  <a:cubicBezTo>
                    <a:pt x="1" y="220"/>
                    <a:pt x="4" y="228"/>
                    <a:pt x="11" y="228"/>
                  </a:cubicBezTo>
                  <a:cubicBezTo>
                    <a:pt x="14" y="228"/>
                    <a:pt x="17" y="227"/>
                    <a:pt x="21" y="223"/>
                  </a:cubicBezTo>
                  <a:cubicBezTo>
                    <a:pt x="128" y="164"/>
                    <a:pt x="211" y="92"/>
                    <a:pt x="342" y="56"/>
                  </a:cubicBezTo>
                  <a:cubicBezTo>
                    <a:pt x="462" y="33"/>
                    <a:pt x="557" y="33"/>
                    <a:pt x="676" y="33"/>
                  </a:cubicBezTo>
                  <a:cubicBezTo>
                    <a:pt x="700" y="33"/>
                    <a:pt x="700" y="21"/>
                    <a:pt x="676" y="21"/>
                  </a:cubicBezTo>
                  <a:cubicBezTo>
                    <a:pt x="629" y="7"/>
                    <a:pt x="575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9" name="Google Shape;23919;p32"/>
            <p:cNvSpPr/>
            <p:nvPr/>
          </p:nvSpPr>
          <p:spPr>
            <a:xfrm>
              <a:off x="2235675" y="2265950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41" y="1"/>
                  </a:moveTo>
                  <a:cubicBezTo>
                    <a:pt x="138" y="1"/>
                    <a:pt x="132" y="4"/>
                    <a:pt x="132" y="10"/>
                  </a:cubicBezTo>
                  <a:cubicBezTo>
                    <a:pt x="144" y="4"/>
                    <a:pt x="144" y="1"/>
                    <a:pt x="141" y="1"/>
                  </a:cubicBezTo>
                  <a:close/>
                  <a:moveTo>
                    <a:pt x="132" y="10"/>
                  </a:moveTo>
                  <a:lnTo>
                    <a:pt x="132" y="10"/>
                  </a:lnTo>
                  <a:cubicBezTo>
                    <a:pt x="179" y="272"/>
                    <a:pt x="1" y="796"/>
                    <a:pt x="322" y="962"/>
                  </a:cubicBezTo>
                  <a:cubicBezTo>
                    <a:pt x="322" y="962"/>
                    <a:pt x="334" y="962"/>
                    <a:pt x="334" y="938"/>
                  </a:cubicBezTo>
                  <a:cubicBezTo>
                    <a:pt x="48" y="665"/>
                    <a:pt x="239" y="331"/>
                    <a:pt x="132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0" name="Google Shape;23920;p32"/>
            <p:cNvSpPr/>
            <p:nvPr/>
          </p:nvSpPr>
          <p:spPr>
            <a:xfrm>
              <a:off x="2240750" y="2275575"/>
              <a:ext cx="5375" cy="14675"/>
            </a:xfrm>
            <a:custGeom>
              <a:avLst/>
              <a:gdLst/>
              <a:ahLst/>
              <a:cxnLst/>
              <a:rect l="l" t="t" r="r" b="b"/>
              <a:pathLst>
                <a:path w="215" h="587" extrusionOk="0">
                  <a:moveTo>
                    <a:pt x="9" y="0"/>
                  </a:moveTo>
                  <a:cubicBezTo>
                    <a:pt x="6" y="0"/>
                    <a:pt x="0" y="6"/>
                    <a:pt x="0" y="6"/>
                  </a:cubicBezTo>
                  <a:cubicBezTo>
                    <a:pt x="12" y="208"/>
                    <a:pt x="96" y="423"/>
                    <a:pt x="215" y="577"/>
                  </a:cubicBezTo>
                  <a:cubicBezTo>
                    <a:pt x="119" y="399"/>
                    <a:pt x="72" y="208"/>
                    <a:pt x="12" y="6"/>
                  </a:cubicBezTo>
                  <a:cubicBezTo>
                    <a:pt x="12" y="2"/>
                    <a:pt x="11" y="0"/>
                    <a:pt x="9" y="0"/>
                  </a:cubicBezTo>
                  <a:close/>
                  <a:moveTo>
                    <a:pt x="215" y="577"/>
                  </a:moveTo>
                  <a:lnTo>
                    <a:pt x="215" y="577"/>
                  </a:lnTo>
                  <a:cubicBezTo>
                    <a:pt x="209" y="583"/>
                    <a:pt x="209" y="586"/>
                    <a:pt x="210" y="586"/>
                  </a:cubicBezTo>
                  <a:cubicBezTo>
                    <a:pt x="212" y="586"/>
                    <a:pt x="215" y="583"/>
                    <a:pt x="215" y="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1" name="Google Shape;23921;p32"/>
            <p:cNvSpPr/>
            <p:nvPr/>
          </p:nvSpPr>
          <p:spPr>
            <a:xfrm>
              <a:off x="2186275" y="2286800"/>
              <a:ext cx="11625" cy="27250"/>
            </a:xfrm>
            <a:custGeom>
              <a:avLst/>
              <a:gdLst/>
              <a:ahLst/>
              <a:cxnLst/>
              <a:rect l="l" t="t" r="r" b="b"/>
              <a:pathLst>
                <a:path w="465" h="1090" extrusionOk="0">
                  <a:moveTo>
                    <a:pt x="422" y="0"/>
                  </a:moveTo>
                  <a:cubicBezTo>
                    <a:pt x="420" y="0"/>
                    <a:pt x="417" y="3"/>
                    <a:pt x="417" y="9"/>
                  </a:cubicBezTo>
                  <a:cubicBezTo>
                    <a:pt x="423" y="3"/>
                    <a:pt x="423" y="0"/>
                    <a:pt x="422" y="0"/>
                  </a:cubicBezTo>
                  <a:close/>
                  <a:moveTo>
                    <a:pt x="417" y="9"/>
                  </a:moveTo>
                  <a:lnTo>
                    <a:pt x="417" y="9"/>
                  </a:lnTo>
                  <a:cubicBezTo>
                    <a:pt x="453" y="271"/>
                    <a:pt x="227" y="414"/>
                    <a:pt x="108" y="616"/>
                  </a:cubicBezTo>
                  <a:cubicBezTo>
                    <a:pt x="12" y="771"/>
                    <a:pt x="0" y="914"/>
                    <a:pt x="0" y="1081"/>
                  </a:cubicBezTo>
                  <a:cubicBezTo>
                    <a:pt x="0" y="1087"/>
                    <a:pt x="6" y="1090"/>
                    <a:pt x="12" y="1090"/>
                  </a:cubicBezTo>
                  <a:cubicBezTo>
                    <a:pt x="18" y="1090"/>
                    <a:pt x="24" y="1087"/>
                    <a:pt x="24" y="1081"/>
                  </a:cubicBezTo>
                  <a:cubicBezTo>
                    <a:pt x="12" y="747"/>
                    <a:pt x="179" y="569"/>
                    <a:pt x="358" y="319"/>
                  </a:cubicBezTo>
                  <a:cubicBezTo>
                    <a:pt x="417" y="212"/>
                    <a:pt x="465" y="128"/>
                    <a:pt x="41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2" name="Google Shape;23922;p32"/>
            <p:cNvSpPr/>
            <p:nvPr/>
          </p:nvSpPr>
          <p:spPr>
            <a:xfrm>
              <a:off x="2187175" y="2305475"/>
              <a:ext cx="3000" cy="9225"/>
            </a:xfrm>
            <a:custGeom>
              <a:avLst/>
              <a:gdLst/>
              <a:ahLst/>
              <a:cxnLst/>
              <a:rect l="l" t="t" r="r" b="b"/>
              <a:pathLst>
                <a:path w="120" h="369" extrusionOk="0">
                  <a:moveTo>
                    <a:pt x="119" y="0"/>
                  </a:moveTo>
                  <a:lnTo>
                    <a:pt x="119" y="0"/>
                  </a:lnTo>
                  <a:cubicBezTo>
                    <a:pt x="72" y="119"/>
                    <a:pt x="24" y="239"/>
                    <a:pt x="0" y="358"/>
                  </a:cubicBezTo>
                  <a:cubicBezTo>
                    <a:pt x="0" y="358"/>
                    <a:pt x="5" y="368"/>
                    <a:pt x="9" y="368"/>
                  </a:cubicBezTo>
                  <a:cubicBezTo>
                    <a:pt x="11" y="368"/>
                    <a:pt x="12" y="366"/>
                    <a:pt x="12" y="358"/>
                  </a:cubicBezTo>
                  <a:cubicBezTo>
                    <a:pt x="60" y="262"/>
                    <a:pt x="83" y="143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3" name="Google Shape;23923;p32"/>
            <p:cNvSpPr/>
            <p:nvPr/>
          </p:nvSpPr>
          <p:spPr>
            <a:xfrm>
              <a:off x="2188950" y="2293900"/>
              <a:ext cx="8075" cy="11600"/>
            </a:xfrm>
            <a:custGeom>
              <a:avLst/>
              <a:gdLst/>
              <a:ahLst/>
              <a:cxnLst/>
              <a:rect l="l" t="t" r="r" b="b"/>
              <a:pathLst>
                <a:path w="323" h="464" extrusionOk="0">
                  <a:moveTo>
                    <a:pt x="319" y="0"/>
                  </a:moveTo>
                  <a:cubicBezTo>
                    <a:pt x="317" y="0"/>
                    <a:pt x="314" y="3"/>
                    <a:pt x="310" y="11"/>
                  </a:cubicBezTo>
                  <a:cubicBezTo>
                    <a:pt x="203" y="154"/>
                    <a:pt x="120" y="309"/>
                    <a:pt x="1" y="463"/>
                  </a:cubicBezTo>
                  <a:cubicBezTo>
                    <a:pt x="120" y="332"/>
                    <a:pt x="239" y="166"/>
                    <a:pt x="322" y="11"/>
                  </a:cubicBezTo>
                  <a:cubicBezTo>
                    <a:pt x="322" y="1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4" name="Google Shape;23924;p32"/>
            <p:cNvSpPr/>
            <p:nvPr/>
          </p:nvSpPr>
          <p:spPr>
            <a:xfrm>
              <a:off x="2123775" y="2161700"/>
              <a:ext cx="8650" cy="11775"/>
            </a:xfrm>
            <a:custGeom>
              <a:avLst/>
              <a:gdLst/>
              <a:ahLst/>
              <a:cxnLst/>
              <a:rect l="l" t="t" r="r" b="b"/>
              <a:pathLst>
                <a:path w="346" h="471" extrusionOk="0">
                  <a:moveTo>
                    <a:pt x="345" y="1"/>
                  </a:moveTo>
                  <a:lnTo>
                    <a:pt x="345" y="1"/>
                  </a:lnTo>
                  <a:cubicBezTo>
                    <a:pt x="191" y="96"/>
                    <a:pt x="48" y="275"/>
                    <a:pt x="0" y="453"/>
                  </a:cubicBezTo>
                  <a:cubicBezTo>
                    <a:pt x="0" y="465"/>
                    <a:pt x="3" y="471"/>
                    <a:pt x="6" y="471"/>
                  </a:cubicBezTo>
                  <a:cubicBezTo>
                    <a:pt x="9" y="471"/>
                    <a:pt x="12" y="465"/>
                    <a:pt x="12" y="453"/>
                  </a:cubicBezTo>
                  <a:cubicBezTo>
                    <a:pt x="60" y="370"/>
                    <a:pt x="107" y="275"/>
                    <a:pt x="167" y="191"/>
                  </a:cubicBezTo>
                  <a:cubicBezTo>
                    <a:pt x="214" y="132"/>
                    <a:pt x="286" y="60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5" name="Google Shape;23925;p32"/>
            <p:cNvSpPr/>
            <p:nvPr/>
          </p:nvSpPr>
          <p:spPr>
            <a:xfrm>
              <a:off x="2126450" y="2161700"/>
              <a:ext cx="9250" cy="14250"/>
            </a:xfrm>
            <a:custGeom>
              <a:avLst/>
              <a:gdLst/>
              <a:ahLst/>
              <a:cxnLst/>
              <a:rect l="l" t="t" r="r" b="b"/>
              <a:pathLst>
                <a:path w="370" h="570" extrusionOk="0">
                  <a:moveTo>
                    <a:pt x="369" y="1"/>
                  </a:moveTo>
                  <a:lnTo>
                    <a:pt x="369" y="1"/>
                  </a:lnTo>
                  <a:cubicBezTo>
                    <a:pt x="179" y="120"/>
                    <a:pt x="12" y="322"/>
                    <a:pt x="0" y="560"/>
                  </a:cubicBezTo>
                  <a:cubicBezTo>
                    <a:pt x="0" y="566"/>
                    <a:pt x="3" y="569"/>
                    <a:pt x="6" y="569"/>
                  </a:cubicBezTo>
                  <a:cubicBezTo>
                    <a:pt x="9" y="569"/>
                    <a:pt x="12" y="566"/>
                    <a:pt x="12" y="560"/>
                  </a:cubicBezTo>
                  <a:cubicBezTo>
                    <a:pt x="84" y="322"/>
                    <a:pt x="179" y="144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6" name="Google Shape;23926;p32"/>
            <p:cNvSpPr/>
            <p:nvPr/>
          </p:nvSpPr>
          <p:spPr>
            <a:xfrm>
              <a:off x="2129125" y="2162300"/>
              <a:ext cx="8950" cy="14425"/>
            </a:xfrm>
            <a:custGeom>
              <a:avLst/>
              <a:gdLst/>
              <a:ahLst/>
              <a:cxnLst/>
              <a:rect l="l" t="t" r="r" b="b"/>
              <a:pathLst>
                <a:path w="358" h="577" extrusionOk="0">
                  <a:moveTo>
                    <a:pt x="358" y="1"/>
                  </a:moveTo>
                  <a:lnTo>
                    <a:pt x="358" y="1"/>
                  </a:lnTo>
                  <a:cubicBezTo>
                    <a:pt x="274" y="96"/>
                    <a:pt x="215" y="179"/>
                    <a:pt x="155" y="274"/>
                  </a:cubicBezTo>
                  <a:cubicBezTo>
                    <a:pt x="131" y="310"/>
                    <a:pt x="96" y="370"/>
                    <a:pt x="72" y="417"/>
                  </a:cubicBezTo>
                  <a:cubicBezTo>
                    <a:pt x="63" y="444"/>
                    <a:pt x="47" y="457"/>
                    <a:pt x="35" y="473"/>
                  </a:cubicBezTo>
                  <a:lnTo>
                    <a:pt x="35" y="473"/>
                  </a:lnTo>
                  <a:cubicBezTo>
                    <a:pt x="34" y="472"/>
                    <a:pt x="34" y="471"/>
                    <a:pt x="33" y="471"/>
                  </a:cubicBezTo>
                  <a:cubicBezTo>
                    <a:pt x="31" y="471"/>
                    <a:pt x="28" y="473"/>
                    <a:pt x="24" y="477"/>
                  </a:cubicBezTo>
                  <a:cubicBezTo>
                    <a:pt x="12" y="512"/>
                    <a:pt x="0" y="536"/>
                    <a:pt x="0" y="548"/>
                  </a:cubicBezTo>
                  <a:cubicBezTo>
                    <a:pt x="0" y="566"/>
                    <a:pt x="7" y="577"/>
                    <a:pt x="10" y="577"/>
                  </a:cubicBezTo>
                  <a:cubicBezTo>
                    <a:pt x="11" y="577"/>
                    <a:pt x="12" y="575"/>
                    <a:pt x="12" y="572"/>
                  </a:cubicBezTo>
                  <a:cubicBezTo>
                    <a:pt x="119" y="393"/>
                    <a:pt x="239" y="19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7" name="Google Shape;23927;p32"/>
            <p:cNvSpPr/>
            <p:nvPr/>
          </p:nvSpPr>
          <p:spPr>
            <a:xfrm>
              <a:off x="2133600" y="2165450"/>
              <a:ext cx="7750" cy="11175"/>
            </a:xfrm>
            <a:custGeom>
              <a:avLst/>
              <a:gdLst/>
              <a:ahLst/>
              <a:cxnLst/>
              <a:rect l="l" t="t" r="r" b="b"/>
              <a:pathLst>
                <a:path w="310" h="447" extrusionOk="0">
                  <a:moveTo>
                    <a:pt x="300" y="1"/>
                  </a:moveTo>
                  <a:cubicBezTo>
                    <a:pt x="299" y="1"/>
                    <a:pt x="298" y="2"/>
                    <a:pt x="298" y="5"/>
                  </a:cubicBezTo>
                  <a:cubicBezTo>
                    <a:pt x="191" y="148"/>
                    <a:pt x="71" y="279"/>
                    <a:pt x="0" y="422"/>
                  </a:cubicBezTo>
                  <a:cubicBezTo>
                    <a:pt x="0" y="446"/>
                    <a:pt x="12" y="446"/>
                    <a:pt x="12" y="446"/>
                  </a:cubicBezTo>
                  <a:cubicBezTo>
                    <a:pt x="131" y="327"/>
                    <a:pt x="214" y="172"/>
                    <a:pt x="310" y="29"/>
                  </a:cubicBezTo>
                  <a:cubicBezTo>
                    <a:pt x="310" y="12"/>
                    <a:pt x="303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8" name="Google Shape;23928;p32"/>
            <p:cNvSpPr/>
            <p:nvPr/>
          </p:nvSpPr>
          <p:spPr>
            <a:xfrm>
              <a:off x="2137450" y="2169150"/>
              <a:ext cx="6875" cy="8175"/>
            </a:xfrm>
            <a:custGeom>
              <a:avLst/>
              <a:gdLst/>
              <a:ahLst/>
              <a:cxnLst/>
              <a:rect l="l" t="t" r="r" b="b"/>
              <a:pathLst>
                <a:path w="275" h="327" extrusionOk="0">
                  <a:moveTo>
                    <a:pt x="275" y="0"/>
                  </a:moveTo>
                  <a:lnTo>
                    <a:pt x="275" y="0"/>
                  </a:lnTo>
                  <a:cubicBezTo>
                    <a:pt x="227" y="36"/>
                    <a:pt x="179" y="96"/>
                    <a:pt x="120" y="155"/>
                  </a:cubicBezTo>
                  <a:cubicBezTo>
                    <a:pt x="72" y="203"/>
                    <a:pt x="37" y="262"/>
                    <a:pt x="1" y="310"/>
                  </a:cubicBezTo>
                  <a:cubicBezTo>
                    <a:pt x="1" y="318"/>
                    <a:pt x="13" y="327"/>
                    <a:pt x="20" y="327"/>
                  </a:cubicBezTo>
                  <a:cubicBezTo>
                    <a:pt x="23" y="327"/>
                    <a:pt x="25" y="325"/>
                    <a:pt x="25" y="322"/>
                  </a:cubicBezTo>
                  <a:cubicBezTo>
                    <a:pt x="72" y="274"/>
                    <a:pt x="108" y="203"/>
                    <a:pt x="156" y="155"/>
                  </a:cubicBezTo>
                  <a:cubicBezTo>
                    <a:pt x="215" y="119"/>
                    <a:pt x="263" y="7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9" name="Google Shape;23929;p32"/>
            <p:cNvSpPr/>
            <p:nvPr/>
          </p:nvSpPr>
          <p:spPr>
            <a:xfrm>
              <a:off x="2131300" y="2172575"/>
              <a:ext cx="15700" cy="16375"/>
            </a:xfrm>
            <a:custGeom>
              <a:avLst/>
              <a:gdLst/>
              <a:ahLst/>
              <a:cxnLst/>
              <a:rect l="l" t="t" r="r" b="b"/>
              <a:pathLst>
                <a:path w="628" h="655" extrusionOk="0">
                  <a:moveTo>
                    <a:pt x="601" y="1"/>
                  </a:moveTo>
                  <a:cubicBezTo>
                    <a:pt x="596" y="1"/>
                    <a:pt x="592" y="2"/>
                    <a:pt x="592" y="6"/>
                  </a:cubicBezTo>
                  <a:cubicBezTo>
                    <a:pt x="437" y="256"/>
                    <a:pt x="247" y="459"/>
                    <a:pt x="9" y="637"/>
                  </a:cubicBezTo>
                  <a:cubicBezTo>
                    <a:pt x="0" y="646"/>
                    <a:pt x="4" y="654"/>
                    <a:pt x="15" y="654"/>
                  </a:cubicBezTo>
                  <a:cubicBezTo>
                    <a:pt x="20" y="654"/>
                    <a:pt x="25" y="653"/>
                    <a:pt x="32" y="649"/>
                  </a:cubicBezTo>
                  <a:cubicBezTo>
                    <a:pt x="283" y="518"/>
                    <a:pt x="509" y="280"/>
                    <a:pt x="628" y="6"/>
                  </a:cubicBezTo>
                  <a:cubicBezTo>
                    <a:pt x="628" y="6"/>
                    <a:pt x="612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0" name="Google Shape;23930;p32"/>
            <p:cNvSpPr/>
            <p:nvPr/>
          </p:nvSpPr>
          <p:spPr>
            <a:xfrm>
              <a:off x="2141625" y="2268600"/>
              <a:ext cx="6275" cy="21850"/>
            </a:xfrm>
            <a:custGeom>
              <a:avLst/>
              <a:gdLst/>
              <a:ahLst/>
              <a:cxnLst/>
              <a:rect l="l" t="t" r="r" b="b"/>
              <a:pathLst>
                <a:path w="251" h="874" extrusionOk="0">
                  <a:moveTo>
                    <a:pt x="241" y="1"/>
                  </a:moveTo>
                  <a:cubicBezTo>
                    <a:pt x="240" y="1"/>
                    <a:pt x="239" y="4"/>
                    <a:pt x="239" y="11"/>
                  </a:cubicBezTo>
                  <a:cubicBezTo>
                    <a:pt x="120" y="273"/>
                    <a:pt x="48" y="571"/>
                    <a:pt x="0" y="856"/>
                  </a:cubicBezTo>
                  <a:cubicBezTo>
                    <a:pt x="0" y="865"/>
                    <a:pt x="18" y="873"/>
                    <a:pt x="29" y="873"/>
                  </a:cubicBezTo>
                  <a:cubicBezTo>
                    <a:pt x="33" y="873"/>
                    <a:pt x="36" y="872"/>
                    <a:pt x="36" y="868"/>
                  </a:cubicBezTo>
                  <a:cubicBezTo>
                    <a:pt x="96" y="582"/>
                    <a:pt x="167" y="309"/>
                    <a:pt x="251" y="23"/>
                  </a:cubicBezTo>
                  <a:cubicBezTo>
                    <a:pt x="251" y="15"/>
                    <a:pt x="24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1" name="Google Shape;23931;p32"/>
            <p:cNvSpPr/>
            <p:nvPr/>
          </p:nvSpPr>
          <p:spPr>
            <a:xfrm>
              <a:off x="2144900" y="2269450"/>
              <a:ext cx="5975" cy="22275"/>
            </a:xfrm>
            <a:custGeom>
              <a:avLst/>
              <a:gdLst/>
              <a:ahLst/>
              <a:cxnLst/>
              <a:rect l="l" t="t" r="r" b="b"/>
              <a:pathLst>
                <a:path w="239" h="891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55" y="287"/>
                    <a:pt x="36" y="584"/>
                    <a:pt x="0" y="882"/>
                  </a:cubicBezTo>
                  <a:cubicBezTo>
                    <a:pt x="0" y="888"/>
                    <a:pt x="6" y="891"/>
                    <a:pt x="12" y="891"/>
                  </a:cubicBezTo>
                  <a:cubicBezTo>
                    <a:pt x="18" y="891"/>
                    <a:pt x="24" y="888"/>
                    <a:pt x="24" y="882"/>
                  </a:cubicBezTo>
                  <a:cubicBezTo>
                    <a:pt x="120" y="596"/>
                    <a:pt x="167" y="298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2" name="Google Shape;23932;p32"/>
            <p:cNvSpPr/>
            <p:nvPr/>
          </p:nvSpPr>
          <p:spPr>
            <a:xfrm>
              <a:off x="2150550" y="2270425"/>
              <a:ext cx="5375" cy="20750"/>
            </a:xfrm>
            <a:custGeom>
              <a:avLst/>
              <a:gdLst/>
              <a:ahLst/>
              <a:cxnLst/>
              <a:rect l="l" t="t" r="r" b="b"/>
              <a:pathLst>
                <a:path w="215" h="830" extrusionOk="0">
                  <a:moveTo>
                    <a:pt x="188" y="0"/>
                  </a:moveTo>
                  <a:cubicBezTo>
                    <a:pt x="182" y="0"/>
                    <a:pt x="179" y="3"/>
                    <a:pt x="179" y="9"/>
                  </a:cubicBezTo>
                  <a:lnTo>
                    <a:pt x="1" y="807"/>
                  </a:lnTo>
                  <a:cubicBezTo>
                    <a:pt x="1" y="820"/>
                    <a:pt x="11" y="830"/>
                    <a:pt x="21" y="830"/>
                  </a:cubicBezTo>
                  <a:cubicBezTo>
                    <a:pt x="29" y="830"/>
                    <a:pt x="36" y="823"/>
                    <a:pt x="36" y="807"/>
                  </a:cubicBezTo>
                  <a:lnTo>
                    <a:pt x="215" y="9"/>
                  </a:lnTo>
                  <a:cubicBezTo>
                    <a:pt x="203" y="3"/>
                    <a:pt x="194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3" name="Google Shape;23933;p32"/>
            <p:cNvSpPr/>
            <p:nvPr/>
          </p:nvSpPr>
          <p:spPr>
            <a:xfrm>
              <a:off x="2156800" y="2275400"/>
              <a:ext cx="6575" cy="21975"/>
            </a:xfrm>
            <a:custGeom>
              <a:avLst/>
              <a:gdLst/>
              <a:ahLst/>
              <a:cxnLst/>
              <a:rect l="l" t="t" r="r" b="b"/>
              <a:pathLst>
                <a:path w="263" h="879" extrusionOk="0">
                  <a:moveTo>
                    <a:pt x="108" y="1"/>
                  </a:moveTo>
                  <a:lnTo>
                    <a:pt x="108" y="13"/>
                  </a:lnTo>
                  <a:cubicBezTo>
                    <a:pt x="263" y="72"/>
                    <a:pt x="13" y="727"/>
                    <a:pt x="1" y="870"/>
                  </a:cubicBezTo>
                  <a:cubicBezTo>
                    <a:pt x="1" y="876"/>
                    <a:pt x="4" y="879"/>
                    <a:pt x="7" y="879"/>
                  </a:cubicBezTo>
                  <a:cubicBezTo>
                    <a:pt x="10" y="879"/>
                    <a:pt x="13" y="876"/>
                    <a:pt x="13" y="870"/>
                  </a:cubicBezTo>
                  <a:cubicBezTo>
                    <a:pt x="96" y="656"/>
                    <a:pt x="155" y="394"/>
                    <a:pt x="179" y="168"/>
                  </a:cubicBezTo>
                  <a:cubicBezTo>
                    <a:pt x="179" y="96"/>
                    <a:pt x="179" y="13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4" name="Google Shape;23934;p32"/>
          <p:cNvGrpSpPr/>
          <p:nvPr/>
        </p:nvGrpSpPr>
        <p:grpSpPr>
          <a:xfrm rot="2733277">
            <a:off x="66161" y="3253428"/>
            <a:ext cx="343396" cy="721918"/>
            <a:chOff x="405700" y="2130300"/>
            <a:chExt cx="174750" cy="367375"/>
          </a:xfrm>
        </p:grpSpPr>
        <p:sp>
          <p:nvSpPr>
            <p:cNvPr id="23935" name="Google Shape;23935;p32"/>
            <p:cNvSpPr/>
            <p:nvPr/>
          </p:nvSpPr>
          <p:spPr>
            <a:xfrm>
              <a:off x="413125" y="2134025"/>
              <a:ext cx="164350" cy="316425"/>
            </a:xfrm>
            <a:custGeom>
              <a:avLst/>
              <a:gdLst/>
              <a:ahLst/>
              <a:cxnLst/>
              <a:rect l="l" t="t" r="r" b="b"/>
              <a:pathLst>
                <a:path w="6574" h="12657" extrusionOk="0">
                  <a:moveTo>
                    <a:pt x="1037" y="0"/>
                  </a:moveTo>
                  <a:cubicBezTo>
                    <a:pt x="1037" y="0"/>
                    <a:pt x="1" y="4168"/>
                    <a:pt x="441" y="6108"/>
                  </a:cubicBezTo>
                  <a:cubicBezTo>
                    <a:pt x="894" y="8037"/>
                    <a:pt x="2084" y="9823"/>
                    <a:pt x="2977" y="10573"/>
                  </a:cubicBezTo>
                  <a:cubicBezTo>
                    <a:pt x="3870" y="11311"/>
                    <a:pt x="5502" y="12657"/>
                    <a:pt x="5502" y="12657"/>
                  </a:cubicBezTo>
                  <a:cubicBezTo>
                    <a:pt x="5502" y="12657"/>
                    <a:pt x="6573" y="9359"/>
                    <a:pt x="6406" y="7358"/>
                  </a:cubicBezTo>
                  <a:cubicBezTo>
                    <a:pt x="6252" y="5358"/>
                    <a:pt x="4466" y="3251"/>
                    <a:pt x="3573" y="2144"/>
                  </a:cubicBezTo>
                  <a:cubicBezTo>
                    <a:pt x="2680" y="1048"/>
                    <a:pt x="1037" y="0"/>
                    <a:pt x="1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6" name="Google Shape;23936;p32"/>
            <p:cNvSpPr/>
            <p:nvPr/>
          </p:nvSpPr>
          <p:spPr>
            <a:xfrm>
              <a:off x="405700" y="2152225"/>
              <a:ext cx="141400" cy="306950"/>
            </a:xfrm>
            <a:custGeom>
              <a:avLst/>
              <a:gdLst/>
              <a:ahLst/>
              <a:cxnLst/>
              <a:rect l="l" t="t" r="r" b="b"/>
              <a:pathLst>
                <a:path w="5656" h="12278" extrusionOk="0">
                  <a:moveTo>
                    <a:pt x="1018" y="0"/>
                  </a:moveTo>
                  <a:cubicBezTo>
                    <a:pt x="991" y="0"/>
                    <a:pt x="963" y="16"/>
                    <a:pt x="953" y="46"/>
                  </a:cubicBezTo>
                  <a:cubicBezTo>
                    <a:pt x="596" y="1130"/>
                    <a:pt x="476" y="2344"/>
                    <a:pt x="441" y="3487"/>
                  </a:cubicBezTo>
                  <a:cubicBezTo>
                    <a:pt x="417" y="4690"/>
                    <a:pt x="381" y="5999"/>
                    <a:pt x="857" y="7131"/>
                  </a:cubicBezTo>
                  <a:cubicBezTo>
                    <a:pt x="1262" y="8119"/>
                    <a:pt x="2024" y="8893"/>
                    <a:pt x="2810" y="9571"/>
                  </a:cubicBezTo>
                  <a:cubicBezTo>
                    <a:pt x="3727" y="10393"/>
                    <a:pt x="5084" y="11036"/>
                    <a:pt x="5549" y="12238"/>
                  </a:cubicBezTo>
                  <a:cubicBezTo>
                    <a:pt x="5570" y="12265"/>
                    <a:pt x="5594" y="12277"/>
                    <a:pt x="5614" y="12277"/>
                  </a:cubicBezTo>
                  <a:cubicBezTo>
                    <a:pt x="5638" y="12277"/>
                    <a:pt x="5656" y="12259"/>
                    <a:pt x="5656" y="12226"/>
                  </a:cubicBezTo>
                  <a:cubicBezTo>
                    <a:pt x="5418" y="11214"/>
                    <a:pt x="4548" y="10643"/>
                    <a:pt x="3775" y="10048"/>
                  </a:cubicBezTo>
                  <a:cubicBezTo>
                    <a:pt x="2834" y="9333"/>
                    <a:pt x="1846" y="8607"/>
                    <a:pt x="1250" y="7559"/>
                  </a:cubicBezTo>
                  <a:cubicBezTo>
                    <a:pt x="0" y="5333"/>
                    <a:pt x="655" y="2439"/>
                    <a:pt x="1084" y="82"/>
                  </a:cubicBezTo>
                  <a:cubicBezTo>
                    <a:pt x="1090" y="28"/>
                    <a:pt x="1055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7" name="Google Shape;23937;p32"/>
            <p:cNvSpPr/>
            <p:nvPr/>
          </p:nvSpPr>
          <p:spPr>
            <a:xfrm>
              <a:off x="426825" y="2136575"/>
              <a:ext cx="10150" cy="31400"/>
            </a:xfrm>
            <a:custGeom>
              <a:avLst/>
              <a:gdLst/>
              <a:ahLst/>
              <a:cxnLst/>
              <a:rect l="l" t="t" r="r" b="b"/>
              <a:pathLst>
                <a:path w="406" h="1256" extrusionOk="0">
                  <a:moveTo>
                    <a:pt x="382" y="1"/>
                  </a:moveTo>
                  <a:cubicBezTo>
                    <a:pt x="378" y="1"/>
                    <a:pt x="373" y="2"/>
                    <a:pt x="370" y="6"/>
                  </a:cubicBezTo>
                  <a:cubicBezTo>
                    <a:pt x="72" y="315"/>
                    <a:pt x="1" y="839"/>
                    <a:pt x="84" y="1256"/>
                  </a:cubicBezTo>
                  <a:cubicBezTo>
                    <a:pt x="108" y="1041"/>
                    <a:pt x="120" y="827"/>
                    <a:pt x="179" y="613"/>
                  </a:cubicBezTo>
                  <a:cubicBezTo>
                    <a:pt x="227" y="410"/>
                    <a:pt x="322" y="208"/>
                    <a:pt x="405" y="17"/>
                  </a:cubicBezTo>
                  <a:cubicBezTo>
                    <a:pt x="405" y="9"/>
                    <a:pt x="393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8" name="Google Shape;23938;p32"/>
            <p:cNvSpPr/>
            <p:nvPr/>
          </p:nvSpPr>
          <p:spPr>
            <a:xfrm>
              <a:off x="428325" y="2132350"/>
              <a:ext cx="9425" cy="33075"/>
            </a:xfrm>
            <a:custGeom>
              <a:avLst/>
              <a:gdLst/>
              <a:ahLst/>
              <a:cxnLst/>
              <a:rect l="l" t="t" r="r" b="b"/>
              <a:pathLst>
                <a:path w="377" h="1323" extrusionOk="0">
                  <a:moveTo>
                    <a:pt x="370" y="0"/>
                  </a:moveTo>
                  <a:cubicBezTo>
                    <a:pt x="367" y="0"/>
                    <a:pt x="362" y="3"/>
                    <a:pt x="357" y="8"/>
                  </a:cubicBezTo>
                  <a:cubicBezTo>
                    <a:pt x="262" y="222"/>
                    <a:pt x="191" y="425"/>
                    <a:pt x="131" y="651"/>
                  </a:cubicBezTo>
                  <a:cubicBezTo>
                    <a:pt x="72" y="853"/>
                    <a:pt x="0" y="1091"/>
                    <a:pt x="12" y="1306"/>
                  </a:cubicBezTo>
                  <a:cubicBezTo>
                    <a:pt x="12" y="1314"/>
                    <a:pt x="30" y="1323"/>
                    <a:pt x="45" y="1323"/>
                  </a:cubicBezTo>
                  <a:cubicBezTo>
                    <a:pt x="51" y="1323"/>
                    <a:pt x="56" y="1321"/>
                    <a:pt x="60" y="1318"/>
                  </a:cubicBezTo>
                  <a:cubicBezTo>
                    <a:pt x="131" y="1127"/>
                    <a:pt x="143" y="901"/>
                    <a:pt x="191" y="710"/>
                  </a:cubicBezTo>
                  <a:cubicBezTo>
                    <a:pt x="250" y="484"/>
                    <a:pt x="310" y="258"/>
                    <a:pt x="369" y="20"/>
                  </a:cubicBezTo>
                  <a:cubicBezTo>
                    <a:pt x="376" y="6"/>
                    <a:pt x="375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9" name="Google Shape;23939;p32"/>
            <p:cNvSpPr/>
            <p:nvPr/>
          </p:nvSpPr>
          <p:spPr>
            <a:xfrm>
              <a:off x="428625" y="2131125"/>
              <a:ext cx="8650" cy="35150"/>
            </a:xfrm>
            <a:custGeom>
              <a:avLst/>
              <a:gdLst/>
              <a:ahLst/>
              <a:cxnLst/>
              <a:rect l="l" t="t" r="r" b="b"/>
              <a:pathLst>
                <a:path w="346" h="1406" extrusionOk="0">
                  <a:moveTo>
                    <a:pt x="327" y="0"/>
                  </a:moveTo>
                  <a:cubicBezTo>
                    <a:pt x="318" y="0"/>
                    <a:pt x="310" y="3"/>
                    <a:pt x="310" y="9"/>
                  </a:cubicBezTo>
                  <a:cubicBezTo>
                    <a:pt x="131" y="414"/>
                    <a:pt x="0" y="950"/>
                    <a:pt x="36" y="1378"/>
                  </a:cubicBezTo>
                  <a:cubicBezTo>
                    <a:pt x="36" y="1396"/>
                    <a:pt x="42" y="1405"/>
                    <a:pt x="49" y="1405"/>
                  </a:cubicBezTo>
                  <a:cubicBezTo>
                    <a:pt x="57" y="1405"/>
                    <a:pt x="65" y="1396"/>
                    <a:pt x="71" y="1378"/>
                  </a:cubicBezTo>
                  <a:cubicBezTo>
                    <a:pt x="155" y="1164"/>
                    <a:pt x="167" y="926"/>
                    <a:pt x="202" y="700"/>
                  </a:cubicBezTo>
                  <a:cubicBezTo>
                    <a:pt x="250" y="474"/>
                    <a:pt x="310" y="247"/>
                    <a:pt x="345" y="9"/>
                  </a:cubicBezTo>
                  <a:cubicBezTo>
                    <a:pt x="345" y="3"/>
                    <a:pt x="336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0" name="Google Shape;23940;p32"/>
            <p:cNvSpPr/>
            <p:nvPr/>
          </p:nvSpPr>
          <p:spPr>
            <a:xfrm>
              <a:off x="428625" y="2130300"/>
              <a:ext cx="7650" cy="33000"/>
            </a:xfrm>
            <a:custGeom>
              <a:avLst/>
              <a:gdLst/>
              <a:ahLst/>
              <a:cxnLst/>
              <a:rect l="l" t="t" r="r" b="b"/>
              <a:pathLst>
                <a:path w="306" h="1320" extrusionOk="0">
                  <a:moveTo>
                    <a:pt x="284" y="0"/>
                  </a:moveTo>
                  <a:cubicBezTo>
                    <a:pt x="279" y="0"/>
                    <a:pt x="274" y="5"/>
                    <a:pt x="274" y="18"/>
                  </a:cubicBezTo>
                  <a:cubicBezTo>
                    <a:pt x="179" y="209"/>
                    <a:pt x="131" y="435"/>
                    <a:pt x="95" y="638"/>
                  </a:cubicBezTo>
                  <a:cubicBezTo>
                    <a:pt x="48" y="852"/>
                    <a:pt x="0" y="1078"/>
                    <a:pt x="12" y="1292"/>
                  </a:cubicBezTo>
                  <a:cubicBezTo>
                    <a:pt x="12" y="1310"/>
                    <a:pt x="21" y="1319"/>
                    <a:pt x="31" y="1319"/>
                  </a:cubicBezTo>
                  <a:cubicBezTo>
                    <a:pt x="42" y="1319"/>
                    <a:pt x="54" y="1310"/>
                    <a:pt x="60" y="1292"/>
                  </a:cubicBezTo>
                  <a:cubicBezTo>
                    <a:pt x="119" y="1090"/>
                    <a:pt x="131" y="864"/>
                    <a:pt x="167" y="661"/>
                  </a:cubicBezTo>
                  <a:cubicBezTo>
                    <a:pt x="202" y="447"/>
                    <a:pt x="274" y="245"/>
                    <a:pt x="298" y="30"/>
                  </a:cubicBezTo>
                  <a:cubicBezTo>
                    <a:pt x="305" y="15"/>
                    <a:pt x="294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1" name="Google Shape;23941;p32"/>
            <p:cNvSpPr/>
            <p:nvPr/>
          </p:nvSpPr>
          <p:spPr>
            <a:xfrm>
              <a:off x="434875" y="2131050"/>
              <a:ext cx="145575" cy="336850"/>
            </a:xfrm>
            <a:custGeom>
              <a:avLst/>
              <a:gdLst/>
              <a:ahLst/>
              <a:cxnLst/>
              <a:rect l="l" t="t" r="r" b="b"/>
              <a:pathLst>
                <a:path w="5823" h="13474" extrusionOk="0">
                  <a:moveTo>
                    <a:pt x="48" y="0"/>
                  </a:moveTo>
                  <a:cubicBezTo>
                    <a:pt x="24" y="0"/>
                    <a:pt x="0" y="48"/>
                    <a:pt x="36" y="60"/>
                  </a:cubicBezTo>
                  <a:cubicBezTo>
                    <a:pt x="595" y="286"/>
                    <a:pt x="1072" y="810"/>
                    <a:pt x="1536" y="1203"/>
                  </a:cubicBezTo>
                  <a:cubicBezTo>
                    <a:pt x="2084" y="1679"/>
                    <a:pt x="2619" y="2191"/>
                    <a:pt x="3096" y="2739"/>
                  </a:cubicBezTo>
                  <a:cubicBezTo>
                    <a:pt x="3989" y="3787"/>
                    <a:pt x="4679" y="5049"/>
                    <a:pt x="5215" y="6299"/>
                  </a:cubicBezTo>
                  <a:cubicBezTo>
                    <a:pt x="5739" y="7489"/>
                    <a:pt x="5739" y="9144"/>
                    <a:pt x="5227" y="10335"/>
                  </a:cubicBezTo>
                  <a:cubicBezTo>
                    <a:pt x="4786" y="11359"/>
                    <a:pt x="4310" y="12299"/>
                    <a:pt x="4739" y="13442"/>
                  </a:cubicBezTo>
                  <a:cubicBezTo>
                    <a:pt x="4743" y="13464"/>
                    <a:pt x="4755" y="13473"/>
                    <a:pt x="4769" y="13473"/>
                  </a:cubicBezTo>
                  <a:cubicBezTo>
                    <a:pt x="4793" y="13473"/>
                    <a:pt x="4822" y="13445"/>
                    <a:pt x="4822" y="13407"/>
                  </a:cubicBezTo>
                  <a:cubicBezTo>
                    <a:pt x="4643" y="12573"/>
                    <a:pt x="4691" y="11823"/>
                    <a:pt x="5048" y="11026"/>
                  </a:cubicBezTo>
                  <a:cubicBezTo>
                    <a:pt x="5298" y="10478"/>
                    <a:pt x="5560" y="9978"/>
                    <a:pt x="5644" y="9359"/>
                  </a:cubicBezTo>
                  <a:cubicBezTo>
                    <a:pt x="5822" y="8049"/>
                    <a:pt x="5691" y="6882"/>
                    <a:pt x="5096" y="5692"/>
                  </a:cubicBezTo>
                  <a:cubicBezTo>
                    <a:pt x="4501" y="4501"/>
                    <a:pt x="3858" y="3334"/>
                    <a:pt x="2929" y="2358"/>
                  </a:cubicBezTo>
                  <a:cubicBezTo>
                    <a:pt x="2441" y="1846"/>
                    <a:pt x="1929" y="1370"/>
                    <a:pt x="1393" y="929"/>
                  </a:cubicBezTo>
                  <a:cubicBezTo>
                    <a:pt x="988" y="584"/>
                    <a:pt x="572" y="131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2" name="Google Shape;23942;p32"/>
            <p:cNvSpPr/>
            <p:nvPr/>
          </p:nvSpPr>
          <p:spPr>
            <a:xfrm>
              <a:off x="536950" y="2438975"/>
              <a:ext cx="16100" cy="34050"/>
            </a:xfrm>
            <a:custGeom>
              <a:avLst/>
              <a:gdLst/>
              <a:ahLst/>
              <a:cxnLst/>
              <a:rect l="l" t="t" r="r" b="b"/>
              <a:pathLst>
                <a:path w="644" h="1362" extrusionOk="0">
                  <a:moveTo>
                    <a:pt x="13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60" y="280"/>
                    <a:pt x="191" y="518"/>
                    <a:pt x="299" y="733"/>
                  </a:cubicBezTo>
                  <a:cubicBezTo>
                    <a:pt x="382" y="947"/>
                    <a:pt x="477" y="1149"/>
                    <a:pt x="596" y="1352"/>
                  </a:cubicBezTo>
                  <a:cubicBezTo>
                    <a:pt x="600" y="1359"/>
                    <a:pt x="605" y="1362"/>
                    <a:pt x="611" y="1362"/>
                  </a:cubicBezTo>
                  <a:cubicBezTo>
                    <a:pt x="626" y="1362"/>
                    <a:pt x="644" y="1345"/>
                    <a:pt x="644" y="1328"/>
                  </a:cubicBezTo>
                  <a:cubicBezTo>
                    <a:pt x="572" y="1078"/>
                    <a:pt x="441" y="840"/>
                    <a:pt x="346" y="614"/>
                  </a:cubicBezTo>
                  <a:cubicBezTo>
                    <a:pt x="251" y="411"/>
                    <a:pt x="156" y="197"/>
                    <a:pt x="25" y="18"/>
                  </a:cubicBezTo>
                  <a:cubicBezTo>
                    <a:pt x="25" y="6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3" name="Google Shape;23943;p32"/>
            <p:cNvSpPr/>
            <p:nvPr/>
          </p:nvSpPr>
          <p:spPr>
            <a:xfrm>
              <a:off x="537400" y="2437750"/>
              <a:ext cx="20325" cy="45875"/>
            </a:xfrm>
            <a:custGeom>
              <a:avLst/>
              <a:gdLst/>
              <a:ahLst/>
              <a:cxnLst/>
              <a:rect l="l" t="t" r="r" b="b"/>
              <a:pathLst>
                <a:path w="813" h="1835" extrusionOk="0">
                  <a:moveTo>
                    <a:pt x="22" y="0"/>
                  </a:moveTo>
                  <a:cubicBezTo>
                    <a:pt x="11" y="0"/>
                    <a:pt x="0" y="12"/>
                    <a:pt x="7" y="31"/>
                  </a:cubicBezTo>
                  <a:cubicBezTo>
                    <a:pt x="161" y="627"/>
                    <a:pt x="412" y="1317"/>
                    <a:pt x="769" y="1829"/>
                  </a:cubicBezTo>
                  <a:cubicBezTo>
                    <a:pt x="772" y="1833"/>
                    <a:pt x="778" y="1834"/>
                    <a:pt x="783" y="1834"/>
                  </a:cubicBezTo>
                  <a:cubicBezTo>
                    <a:pt x="797" y="1834"/>
                    <a:pt x="813" y="1826"/>
                    <a:pt x="804" y="1817"/>
                  </a:cubicBezTo>
                  <a:cubicBezTo>
                    <a:pt x="590" y="1198"/>
                    <a:pt x="292" y="603"/>
                    <a:pt x="42" y="31"/>
                  </a:cubicBezTo>
                  <a:cubicBezTo>
                    <a:pt x="42" y="9"/>
                    <a:pt x="32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4" name="Google Shape;23944;p32"/>
            <p:cNvSpPr/>
            <p:nvPr/>
          </p:nvSpPr>
          <p:spPr>
            <a:xfrm>
              <a:off x="543200" y="2448050"/>
              <a:ext cx="20775" cy="42250"/>
            </a:xfrm>
            <a:custGeom>
              <a:avLst/>
              <a:gdLst/>
              <a:ahLst/>
              <a:cxnLst/>
              <a:rect l="l" t="t" r="r" b="b"/>
              <a:pathLst>
                <a:path w="831" h="1690" extrusionOk="0">
                  <a:moveTo>
                    <a:pt x="23" y="0"/>
                  </a:moveTo>
                  <a:cubicBezTo>
                    <a:pt x="16" y="0"/>
                    <a:pt x="1" y="13"/>
                    <a:pt x="1" y="36"/>
                  </a:cubicBezTo>
                  <a:cubicBezTo>
                    <a:pt x="132" y="596"/>
                    <a:pt x="370" y="1263"/>
                    <a:pt x="775" y="1679"/>
                  </a:cubicBezTo>
                  <a:cubicBezTo>
                    <a:pt x="778" y="1686"/>
                    <a:pt x="785" y="1689"/>
                    <a:pt x="792" y="1689"/>
                  </a:cubicBezTo>
                  <a:cubicBezTo>
                    <a:pt x="810" y="1689"/>
                    <a:pt x="831" y="1672"/>
                    <a:pt x="822" y="1655"/>
                  </a:cubicBezTo>
                  <a:cubicBezTo>
                    <a:pt x="703" y="1382"/>
                    <a:pt x="525" y="1132"/>
                    <a:pt x="394" y="846"/>
                  </a:cubicBezTo>
                  <a:cubicBezTo>
                    <a:pt x="251" y="584"/>
                    <a:pt x="156" y="298"/>
                    <a:pt x="25" y="12"/>
                  </a:cubicBezTo>
                  <a:cubicBezTo>
                    <a:pt x="29" y="4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5" name="Google Shape;23945;p32"/>
            <p:cNvSpPr/>
            <p:nvPr/>
          </p:nvSpPr>
          <p:spPr>
            <a:xfrm>
              <a:off x="546175" y="2453000"/>
              <a:ext cx="26450" cy="44675"/>
            </a:xfrm>
            <a:custGeom>
              <a:avLst/>
              <a:gdLst/>
              <a:ahLst/>
              <a:cxnLst/>
              <a:rect l="l" t="t" r="r" b="b"/>
              <a:pathLst>
                <a:path w="1058" h="1787" extrusionOk="0">
                  <a:moveTo>
                    <a:pt x="7" y="0"/>
                  </a:moveTo>
                  <a:cubicBezTo>
                    <a:pt x="3" y="0"/>
                    <a:pt x="1" y="6"/>
                    <a:pt x="1" y="17"/>
                  </a:cubicBezTo>
                  <a:cubicBezTo>
                    <a:pt x="61" y="648"/>
                    <a:pt x="453" y="1422"/>
                    <a:pt x="1013" y="1779"/>
                  </a:cubicBezTo>
                  <a:cubicBezTo>
                    <a:pt x="1016" y="1785"/>
                    <a:pt x="1020" y="1787"/>
                    <a:pt x="1025" y="1787"/>
                  </a:cubicBezTo>
                  <a:cubicBezTo>
                    <a:pt x="1039" y="1787"/>
                    <a:pt x="1058" y="1764"/>
                    <a:pt x="1049" y="1755"/>
                  </a:cubicBezTo>
                  <a:cubicBezTo>
                    <a:pt x="846" y="1505"/>
                    <a:pt x="632" y="1279"/>
                    <a:pt x="465" y="1005"/>
                  </a:cubicBezTo>
                  <a:cubicBezTo>
                    <a:pt x="275" y="695"/>
                    <a:pt x="156" y="374"/>
                    <a:pt x="25" y="29"/>
                  </a:cubicBezTo>
                  <a:cubicBezTo>
                    <a:pt x="18" y="9"/>
                    <a:pt x="12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6" name="Google Shape;23946;p32"/>
            <p:cNvSpPr/>
            <p:nvPr/>
          </p:nvSpPr>
          <p:spPr>
            <a:xfrm>
              <a:off x="549175" y="2452500"/>
              <a:ext cx="24725" cy="44400"/>
            </a:xfrm>
            <a:custGeom>
              <a:avLst/>
              <a:gdLst/>
              <a:ahLst/>
              <a:cxnLst/>
              <a:rect l="l" t="t" r="r" b="b"/>
              <a:pathLst>
                <a:path w="989" h="1776" extrusionOk="0">
                  <a:moveTo>
                    <a:pt x="37" y="1"/>
                  </a:moveTo>
                  <a:cubicBezTo>
                    <a:pt x="20" y="1"/>
                    <a:pt x="0" y="14"/>
                    <a:pt x="0" y="37"/>
                  </a:cubicBezTo>
                  <a:cubicBezTo>
                    <a:pt x="12" y="334"/>
                    <a:pt x="155" y="608"/>
                    <a:pt x="286" y="882"/>
                  </a:cubicBezTo>
                  <a:cubicBezTo>
                    <a:pt x="369" y="1049"/>
                    <a:pt x="464" y="1192"/>
                    <a:pt x="572" y="1346"/>
                  </a:cubicBezTo>
                  <a:cubicBezTo>
                    <a:pt x="631" y="1406"/>
                    <a:pt x="905" y="1656"/>
                    <a:pt x="845" y="1775"/>
                  </a:cubicBezTo>
                  <a:lnTo>
                    <a:pt x="905" y="1775"/>
                  </a:lnTo>
                  <a:cubicBezTo>
                    <a:pt x="929" y="1775"/>
                    <a:pt x="941" y="1763"/>
                    <a:pt x="941" y="1739"/>
                  </a:cubicBezTo>
                  <a:cubicBezTo>
                    <a:pt x="988" y="1537"/>
                    <a:pt x="691" y="1323"/>
                    <a:pt x="583" y="1168"/>
                  </a:cubicBezTo>
                  <a:cubicBezTo>
                    <a:pt x="345" y="787"/>
                    <a:pt x="250" y="394"/>
                    <a:pt x="60" y="13"/>
                  </a:cubicBezTo>
                  <a:cubicBezTo>
                    <a:pt x="55" y="5"/>
                    <a:pt x="47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7" name="Google Shape;23947;p32"/>
            <p:cNvSpPr/>
            <p:nvPr/>
          </p:nvSpPr>
          <p:spPr>
            <a:xfrm>
              <a:off x="546000" y="2447725"/>
              <a:ext cx="14675" cy="34475"/>
            </a:xfrm>
            <a:custGeom>
              <a:avLst/>
              <a:gdLst/>
              <a:ahLst/>
              <a:cxnLst/>
              <a:rect l="l" t="t" r="r" b="b"/>
              <a:pathLst>
                <a:path w="587" h="1379" extrusionOk="0">
                  <a:moveTo>
                    <a:pt x="40" y="1"/>
                  </a:moveTo>
                  <a:cubicBezTo>
                    <a:pt x="21" y="1"/>
                    <a:pt x="1" y="11"/>
                    <a:pt x="8" y="25"/>
                  </a:cubicBezTo>
                  <a:cubicBezTo>
                    <a:pt x="127" y="478"/>
                    <a:pt x="282" y="942"/>
                    <a:pt x="484" y="1359"/>
                  </a:cubicBezTo>
                  <a:cubicBezTo>
                    <a:pt x="498" y="1372"/>
                    <a:pt x="516" y="1379"/>
                    <a:pt x="533" y="1379"/>
                  </a:cubicBezTo>
                  <a:cubicBezTo>
                    <a:pt x="562" y="1379"/>
                    <a:pt x="587" y="1360"/>
                    <a:pt x="579" y="1323"/>
                  </a:cubicBezTo>
                  <a:cubicBezTo>
                    <a:pt x="460" y="883"/>
                    <a:pt x="258" y="430"/>
                    <a:pt x="68" y="13"/>
                  </a:cubicBezTo>
                  <a:cubicBezTo>
                    <a:pt x="63" y="4"/>
                    <a:pt x="51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8" name="Google Shape;23948;p32"/>
            <p:cNvSpPr/>
            <p:nvPr/>
          </p:nvSpPr>
          <p:spPr>
            <a:xfrm>
              <a:off x="545000" y="2447725"/>
              <a:ext cx="21975" cy="44900"/>
            </a:xfrm>
            <a:custGeom>
              <a:avLst/>
              <a:gdLst/>
              <a:ahLst/>
              <a:cxnLst/>
              <a:rect l="l" t="t" r="r" b="b"/>
              <a:pathLst>
                <a:path w="879" h="1796" extrusionOk="0">
                  <a:moveTo>
                    <a:pt x="40" y="1"/>
                  </a:moveTo>
                  <a:cubicBezTo>
                    <a:pt x="23" y="1"/>
                    <a:pt x="0" y="11"/>
                    <a:pt x="0" y="25"/>
                  </a:cubicBezTo>
                  <a:cubicBezTo>
                    <a:pt x="119" y="645"/>
                    <a:pt x="346" y="1359"/>
                    <a:pt x="822" y="1788"/>
                  </a:cubicBezTo>
                  <a:cubicBezTo>
                    <a:pt x="830" y="1793"/>
                    <a:pt x="837" y="1795"/>
                    <a:pt x="844" y="1795"/>
                  </a:cubicBezTo>
                  <a:cubicBezTo>
                    <a:pt x="867" y="1795"/>
                    <a:pt x="879" y="1768"/>
                    <a:pt x="870" y="1740"/>
                  </a:cubicBezTo>
                  <a:cubicBezTo>
                    <a:pt x="560" y="1156"/>
                    <a:pt x="227" y="656"/>
                    <a:pt x="60" y="13"/>
                  </a:cubicBezTo>
                  <a:cubicBezTo>
                    <a:pt x="60" y="4"/>
                    <a:pt x="51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9" name="Google Shape;23949;p32"/>
            <p:cNvSpPr/>
            <p:nvPr/>
          </p:nvSpPr>
          <p:spPr>
            <a:xfrm>
              <a:off x="544775" y="2437750"/>
              <a:ext cx="27875" cy="57775"/>
            </a:xfrm>
            <a:custGeom>
              <a:avLst/>
              <a:gdLst/>
              <a:ahLst/>
              <a:cxnLst/>
              <a:rect l="l" t="t" r="r" b="b"/>
              <a:pathLst>
                <a:path w="1115" h="2311" extrusionOk="0">
                  <a:moveTo>
                    <a:pt x="89" y="0"/>
                  </a:moveTo>
                  <a:cubicBezTo>
                    <a:pt x="72" y="0"/>
                    <a:pt x="57" y="9"/>
                    <a:pt x="57" y="31"/>
                  </a:cubicBezTo>
                  <a:cubicBezTo>
                    <a:pt x="0" y="823"/>
                    <a:pt x="470" y="1540"/>
                    <a:pt x="926" y="2161"/>
                  </a:cubicBezTo>
                  <a:lnTo>
                    <a:pt x="926" y="2161"/>
                  </a:lnTo>
                  <a:cubicBezTo>
                    <a:pt x="927" y="2168"/>
                    <a:pt x="931" y="2177"/>
                    <a:pt x="938" y="2187"/>
                  </a:cubicBezTo>
                  <a:cubicBezTo>
                    <a:pt x="950" y="2234"/>
                    <a:pt x="986" y="2258"/>
                    <a:pt x="998" y="2306"/>
                  </a:cubicBezTo>
                  <a:cubicBezTo>
                    <a:pt x="1001" y="2309"/>
                    <a:pt x="1005" y="2311"/>
                    <a:pt x="1008" y="2311"/>
                  </a:cubicBezTo>
                  <a:cubicBezTo>
                    <a:pt x="1015" y="2311"/>
                    <a:pt x="1021" y="2302"/>
                    <a:pt x="1021" y="2294"/>
                  </a:cubicBezTo>
                  <a:lnTo>
                    <a:pt x="998" y="2258"/>
                  </a:lnTo>
                  <a:lnTo>
                    <a:pt x="998" y="2258"/>
                  </a:lnTo>
                  <a:cubicBezTo>
                    <a:pt x="1011" y="2272"/>
                    <a:pt x="1028" y="2277"/>
                    <a:pt x="1043" y="2277"/>
                  </a:cubicBezTo>
                  <a:cubicBezTo>
                    <a:pt x="1082" y="2277"/>
                    <a:pt x="1115" y="2241"/>
                    <a:pt x="1081" y="2198"/>
                  </a:cubicBezTo>
                  <a:cubicBezTo>
                    <a:pt x="593" y="1520"/>
                    <a:pt x="271" y="877"/>
                    <a:pt x="128" y="31"/>
                  </a:cubicBezTo>
                  <a:cubicBezTo>
                    <a:pt x="128" y="12"/>
                    <a:pt x="108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0" name="Google Shape;23950;p32"/>
            <p:cNvSpPr/>
            <p:nvPr/>
          </p:nvSpPr>
          <p:spPr>
            <a:xfrm>
              <a:off x="544400" y="2417100"/>
              <a:ext cx="9250" cy="32100"/>
            </a:xfrm>
            <a:custGeom>
              <a:avLst/>
              <a:gdLst/>
              <a:ahLst/>
              <a:cxnLst/>
              <a:rect l="l" t="t" r="r" b="b"/>
              <a:pathLst>
                <a:path w="370" h="1284" extrusionOk="0">
                  <a:moveTo>
                    <a:pt x="358" y="0"/>
                  </a:moveTo>
                  <a:cubicBezTo>
                    <a:pt x="84" y="334"/>
                    <a:pt x="1" y="857"/>
                    <a:pt x="48" y="1274"/>
                  </a:cubicBezTo>
                  <a:cubicBezTo>
                    <a:pt x="48" y="1280"/>
                    <a:pt x="54" y="1283"/>
                    <a:pt x="59" y="1283"/>
                  </a:cubicBezTo>
                  <a:cubicBezTo>
                    <a:pt x="63" y="1283"/>
                    <a:pt x="66" y="1280"/>
                    <a:pt x="60" y="1274"/>
                  </a:cubicBezTo>
                  <a:cubicBezTo>
                    <a:pt x="48" y="798"/>
                    <a:pt x="191" y="441"/>
                    <a:pt x="370" y="24"/>
                  </a:cubicBezTo>
                  <a:cubicBezTo>
                    <a:pt x="370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1" name="Google Shape;23951;p32"/>
            <p:cNvSpPr/>
            <p:nvPr/>
          </p:nvSpPr>
          <p:spPr>
            <a:xfrm>
              <a:off x="413725" y="2133275"/>
              <a:ext cx="27800" cy="184675"/>
            </a:xfrm>
            <a:custGeom>
              <a:avLst/>
              <a:gdLst/>
              <a:ahLst/>
              <a:cxnLst/>
              <a:rect l="l" t="t" r="r" b="b"/>
              <a:pathLst>
                <a:path w="1112" h="7387" extrusionOk="0">
                  <a:moveTo>
                    <a:pt x="1077" y="0"/>
                  </a:moveTo>
                  <a:cubicBezTo>
                    <a:pt x="1068" y="0"/>
                    <a:pt x="1060" y="5"/>
                    <a:pt x="1060" y="19"/>
                  </a:cubicBezTo>
                  <a:cubicBezTo>
                    <a:pt x="167" y="2293"/>
                    <a:pt x="1" y="5007"/>
                    <a:pt x="656" y="7365"/>
                  </a:cubicBezTo>
                  <a:cubicBezTo>
                    <a:pt x="661" y="7380"/>
                    <a:pt x="672" y="7386"/>
                    <a:pt x="682" y="7386"/>
                  </a:cubicBezTo>
                  <a:cubicBezTo>
                    <a:pt x="697" y="7386"/>
                    <a:pt x="710" y="7374"/>
                    <a:pt x="703" y="7353"/>
                  </a:cubicBezTo>
                  <a:cubicBezTo>
                    <a:pt x="179" y="4852"/>
                    <a:pt x="298" y="2459"/>
                    <a:pt x="1096" y="30"/>
                  </a:cubicBezTo>
                  <a:cubicBezTo>
                    <a:pt x="1111" y="15"/>
                    <a:pt x="1093" y="0"/>
                    <a:pt x="1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2" name="Google Shape;23952;p32"/>
            <p:cNvSpPr/>
            <p:nvPr/>
          </p:nvSpPr>
          <p:spPr>
            <a:xfrm>
              <a:off x="430400" y="2320350"/>
              <a:ext cx="114200" cy="125575"/>
            </a:xfrm>
            <a:custGeom>
              <a:avLst/>
              <a:gdLst/>
              <a:ahLst/>
              <a:cxnLst/>
              <a:rect l="l" t="t" r="r" b="b"/>
              <a:pathLst>
                <a:path w="4568" h="5023" extrusionOk="0">
                  <a:moveTo>
                    <a:pt x="36" y="1"/>
                  </a:moveTo>
                  <a:cubicBezTo>
                    <a:pt x="36" y="1"/>
                    <a:pt x="0" y="1"/>
                    <a:pt x="0" y="36"/>
                  </a:cubicBezTo>
                  <a:cubicBezTo>
                    <a:pt x="286" y="1013"/>
                    <a:pt x="977" y="1882"/>
                    <a:pt x="1786" y="2477"/>
                  </a:cubicBezTo>
                  <a:cubicBezTo>
                    <a:pt x="2822" y="3215"/>
                    <a:pt x="4203" y="3608"/>
                    <a:pt x="4513" y="5001"/>
                  </a:cubicBezTo>
                  <a:cubicBezTo>
                    <a:pt x="4513" y="5016"/>
                    <a:pt x="4523" y="5023"/>
                    <a:pt x="4535" y="5023"/>
                  </a:cubicBezTo>
                  <a:cubicBezTo>
                    <a:pt x="4550" y="5023"/>
                    <a:pt x="4567" y="5010"/>
                    <a:pt x="4561" y="4989"/>
                  </a:cubicBezTo>
                  <a:cubicBezTo>
                    <a:pt x="4441" y="3977"/>
                    <a:pt x="3525" y="3394"/>
                    <a:pt x="2715" y="2930"/>
                  </a:cubicBezTo>
                  <a:cubicBezTo>
                    <a:pt x="1429" y="2215"/>
                    <a:pt x="596" y="1358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3" name="Google Shape;23953;p32"/>
            <p:cNvSpPr/>
            <p:nvPr/>
          </p:nvSpPr>
          <p:spPr>
            <a:xfrm>
              <a:off x="528325" y="2425775"/>
              <a:ext cx="17500" cy="27150"/>
            </a:xfrm>
            <a:custGeom>
              <a:avLst/>
              <a:gdLst/>
              <a:ahLst/>
              <a:cxnLst/>
              <a:rect l="l" t="t" r="r" b="b"/>
              <a:pathLst>
                <a:path w="700" h="1086" extrusionOk="0">
                  <a:moveTo>
                    <a:pt x="18" y="1"/>
                  </a:moveTo>
                  <a:cubicBezTo>
                    <a:pt x="7" y="1"/>
                    <a:pt x="1" y="17"/>
                    <a:pt x="1" y="34"/>
                  </a:cubicBezTo>
                  <a:cubicBezTo>
                    <a:pt x="239" y="368"/>
                    <a:pt x="417" y="713"/>
                    <a:pt x="632" y="1070"/>
                  </a:cubicBezTo>
                  <a:cubicBezTo>
                    <a:pt x="635" y="1081"/>
                    <a:pt x="643" y="1085"/>
                    <a:pt x="652" y="1085"/>
                  </a:cubicBezTo>
                  <a:cubicBezTo>
                    <a:pt x="673" y="1085"/>
                    <a:pt x="699" y="1063"/>
                    <a:pt x="691" y="1046"/>
                  </a:cubicBezTo>
                  <a:cubicBezTo>
                    <a:pt x="572" y="653"/>
                    <a:pt x="310" y="296"/>
                    <a:pt x="36" y="10"/>
                  </a:cubicBezTo>
                  <a:cubicBezTo>
                    <a:pt x="29" y="3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4" name="Google Shape;23954;p32"/>
            <p:cNvSpPr/>
            <p:nvPr/>
          </p:nvSpPr>
          <p:spPr>
            <a:xfrm>
              <a:off x="533675" y="2429425"/>
              <a:ext cx="14675" cy="24550"/>
            </a:xfrm>
            <a:custGeom>
              <a:avLst/>
              <a:gdLst/>
              <a:ahLst/>
              <a:cxnLst/>
              <a:rect l="l" t="t" r="r" b="b"/>
              <a:pathLst>
                <a:path w="587" h="982" extrusionOk="0">
                  <a:moveTo>
                    <a:pt x="17" y="1"/>
                  </a:moveTo>
                  <a:cubicBezTo>
                    <a:pt x="10" y="1"/>
                    <a:pt x="1" y="16"/>
                    <a:pt x="1" y="31"/>
                  </a:cubicBezTo>
                  <a:cubicBezTo>
                    <a:pt x="144" y="341"/>
                    <a:pt x="310" y="674"/>
                    <a:pt x="501" y="972"/>
                  </a:cubicBezTo>
                  <a:cubicBezTo>
                    <a:pt x="511" y="978"/>
                    <a:pt x="523" y="981"/>
                    <a:pt x="534" y="981"/>
                  </a:cubicBezTo>
                  <a:cubicBezTo>
                    <a:pt x="563" y="981"/>
                    <a:pt x="586" y="962"/>
                    <a:pt x="561" y="936"/>
                  </a:cubicBezTo>
                  <a:cubicBezTo>
                    <a:pt x="418" y="626"/>
                    <a:pt x="215" y="317"/>
                    <a:pt x="25" y="19"/>
                  </a:cubicBezTo>
                  <a:cubicBezTo>
                    <a:pt x="25" y="6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5" name="Google Shape;23955;p32"/>
            <p:cNvSpPr/>
            <p:nvPr/>
          </p:nvSpPr>
          <p:spPr>
            <a:xfrm>
              <a:off x="532925" y="2421600"/>
              <a:ext cx="16550" cy="29900"/>
            </a:xfrm>
            <a:custGeom>
              <a:avLst/>
              <a:gdLst/>
              <a:ahLst/>
              <a:cxnLst/>
              <a:rect l="l" t="t" r="r" b="b"/>
              <a:pathLst>
                <a:path w="662" h="1196" extrusionOk="0">
                  <a:moveTo>
                    <a:pt x="7" y="0"/>
                  </a:moveTo>
                  <a:cubicBezTo>
                    <a:pt x="1" y="0"/>
                    <a:pt x="1" y="10"/>
                    <a:pt x="7" y="23"/>
                  </a:cubicBezTo>
                  <a:cubicBezTo>
                    <a:pt x="293" y="368"/>
                    <a:pt x="448" y="761"/>
                    <a:pt x="602" y="1178"/>
                  </a:cubicBezTo>
                  <a:cubicBezTo>
                    <a:pt x="611" y="1191"/>
                    <a:pt x="622" y="1196"/>
                    <a:pt x="631" y="1196"/>
                  </a:cubicBezTo>
                  <a:cubicBezTo>
                    <a:pt x="648" y="1196"/>
                    <a:pt x="662" y="1181"/>
                    <a:pt x="662" y="1166"/>
                  </a:cubicBezTo>
                  <a:cubicBezTo>
                    <a:pt x="579" y="737"/>
                    <a:pt x="329" y="344"/>
                    <a:pt x="31" y="23"/>
                  </a:cubicBezTo>
                  <a:cubicBezTo>
                    <a:pt x="20" y="7"/>
                    <a:pt x="12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6" name="Google Shape;23956;p32"/>
            <p:cNvSpPr/>
            <p:nvPr/>
          </p:nvSpPr>
          <p:spPr>
            <a:xfrm>
              <a:off x="531075" y="2418975"/>
              <a:ext cx="20700" cy="31075"/>
            </a:xfrm>
            <a:custGeom>
              <a:avLst/>
              <a:gdLst/>
              <a:ahLst/>
              <a:cxnLst/>
              <a:rect l="l" t="t" r="r" b="b"/>
              <a:pathLst>
                <a:path w="828" h="1243" extrusionOk="0">
                  <a:moveTo>
                    <a:pt x="34" y="1"/>
                  </a:moveTo>
                  <a:cubicBezTo>
                    <a:pt x="12" y="1"/>
                    <a:pt x="1" y="23"/>
                    <a:pt x="10" y="32"/>
                  </a:cubicBezTo>
                  <a:cubicBezTo>
                    <a:pt x="89" y="142"/>
                    <a:pt x="167" y="245"/>
                    <a:pt x="242" y="347"/>
                  </a:cubicBezTo>
                  <a:lnTo>
                    <a:pt x="242" y="347"/>
                  </a:lnTo>
                  <a:cubicBezTo>
                    <a:pt x="388" y="629"/>
                    <a:pt x="554" y="907"/>
                    <a:pt x="703" y="1184"/>
                  </a:cubicBezTo>
                  <a:lnTo>
                    <a:pt x="703" y="1184"/>
                  </a:lnTo>
                  <a:cubicBezTo>
                    <a:pt x="706" y="1193"/>
                    <a:pt x="709" y="1202"/>
                    <a:pt x="712" y="1211"/>
                  </a:cubicBezTo>
                  <a:lnTo>
                    <a:pt x="716" y="1209"/>
                  </a:lnTo>
                  <a:lnTo>
                    <a:pt x="716" y="1209"/>
                  </a:lnTo>
                  <a:cubicBezTo>
                    <a:pt x="719" y="1213"/>
                    <a:pt x="721" y="1218"/>
                    <a:pt x="724" y="1223"/>
                  </a:cubicBezTo>
                  <a:cubicBezTo>
                    <a:pt x="734" y="1237"/>
                    <a:pt x="748" y="1243"/>
                    <a:pt x="762" y="1243"/>
                  </a:cubicBezTo>
                  <a:cubicBezTo>
                    <a:pt x="794" y="1243"/>
                    <a:pt x="828" y="1209"/>
                    <a:pt x="819" y="1175"/>
                  </a:cubicBezTo>
                  <a:cubicBezTo>
                    <a:pt x="686" y="807"/>
                    <a:pt x="492" y="413"/>
                    <a:pt x="206" y="136"/>
                  </a:cubicBezTo>
                  <a:lnTo>
                    <a:pt x="206" y="136"/>
                  </a:lnTo>
                  <a:cubicBezTo>
                    <a:pt x="185" y="101"/>
                    <a:pt x="163" y="67"/>
                    <a:pt x="141" y="32"/>
                  </a:cubicBezTo>
                  <a:cubicBezTo>
                    <a:pt x="138" y="30"/>
                    <a:pt x="135" y="29"/>
                    <a:pt x="131" y="29"/>
                  </a:cubicBezTo>
                  <a:cubicBezTo>
                    <a:pt x="122" y="29"/>
                    <a:pt x="109" y="35"/>
                    <a:pt x="102" y="44"/>
                  </a:cubicBezTo>
                  <a:lnTo>
                    <a:pt x="102" y="44"/>
                  </a:lnTo>
                  <a:cubicBezTo>
                    <a:pt x="88" y="32"/>
                    <a:pt x="73" y="20"/>
                    <a:pt x="57" y="9"/>
                  </a:cubicBezTo>
                  <a:cubicBezTo>
                    <a:pt x="49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7" name="Google Shape;23957;p32"/>
            <p:cNvSpPr/>
            <p:nvPr/>
          </p:nvSpPr>
          <p:spPr>
            <a:xfrm>
              <a:off x="528025" y="2415750"/>
              <a:ext cx="19675" cy="29175"/>
            </a:xfrm>
            <a:custGeom>
              <a:avLst/>
              <a:gdLst/>
              <a:ahLst/>
              <a:cxnLst/>
              <a:rect l="l" t="t" r="r" b="b"/>
              <a:pathLst>
                <a:path w="787" h="1167" extrusionOk="0">
                  <a:moveTo>
                    <a:pt x="5" y="1"/>
                  </a:moveTo>
                  <a:cubicBezTo>
                    <a:pt x="4" y="1"/>
                    <a:pt x="1" y="7"/>
                    <a:pt x="1" y="19"/>
                  </a:cubicBezTo>
                  <a:cubicBezTo>
                    <a:pt x="7" y="7"/>
                    <a:pt x="7" y="1"/>
                    <a:pt x="5" y="1"/>
                  </a:cubicBezTo>
                  <a:close/>
                  <a:moveTo>
                    <a:pt x="1" y="19"/>
                  </a:moveTo>
                  <a:lnTo>
                    <a:pt x="1" y="19"/>
                  </a:lnTo>
                  <a:cubicBezTo>
                    <a:pt x="310" y="376"/>
                    <a:pt x="536" y="745"/>
                    <a:pt x="763" y="1162"/>
                  </a:cubicBezTo>
                  <a:cubicBezTo>
                    <a:pt x="766" y="1165"/>
                    <a:pt x="770" y="1166"/>
                    <a:pt x="773" y="1166"/>
                  </a:cubicBezTo>
                  <a:cubicBezTo>
                    <a:pt x="781" y="1166"/>
                    <a:pt x="787" y="1158"/>
                    <a:pt x="787" y="1150"/>
                  </a:cubicBezTo>
                  <a:cubicBezTo>
                    <a:pt x="656" y="697"/>
                    <a:pt x="358" y="316"/>
                    <a:pt x="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8" name="Google Shape;23958;p32"/>
            <p:cNvSpPr/>
            <p:nvPr/>
          </p:nvSpPr>
          <p:spPr>
            <a:xfrm>
              <a:off x="534375" y="2429200"/>
              <a:ext cx="15025" cy="21975"/>
            </a:xfrm>
            <a:custGeom>
              <a:avLst/>
              <a:gdLst/>
              <a:ahLst/>
              <a:cxnLst/>
              <a:rect l="l" t="t" r="r" b="b"/>
              <a:pathLst>
                <a:path w="601" h="879" extrusionOk="0">
                  <a:moveTo>
                    <a:pt x="28" y="1"/>
                  </a:moveTo>
                  <a:cubicBezTo>
                    <a:pt x="15" y="1"/>
                    <a:pt x="0" y="20"/>
                    <a:pt x="9" y="28"/>
                  </a:cubicBezTo>
                  <a:cubicBezTo>
                    <a:pt x="163" y="314"/>
                    <a:pt x="342" y="635"/>
                    <a:pt x="544" y="874"/>
                  </a:cubicBezTo>
                  <a:cubicBezTo>
                    <a:pt x="551" y="877"/>
                    <a:pt x="558" y="878"/>
                    <a:pt x="565" y="878"/>
                  </a:cubicBezTo>
                  <a:cubicBezTo>
                    <a:pt x="584" y="878"/>
                    <a:pt x="601" y="867"/>
                    <a:pt x="592" y="850"/>
                  </a:cubicBezTo>
                  <a:cubicBezTo>
                    <a:pt x="473" y="552"/>
                    <a:pt x="235" y="266"/>
                    <a:pt x="44" y="16"/>
                  </a:cubicBezTo>
                  <a:cubicBezTo>
                    <a:pt x="41" y="5"/>
                    <a:pt x="34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9" name="Google Shape;23959;p32"/>
            <p:cNvSpPr/>
            <p:nvPr/>
          </p:nvSpPr>
          <p:spPr>
            <a:xfrm>
              <a:off x="535575" y="2429925"/>
              <a:ext cx="14800" cy="21675"/>
            </a:xfrm>
            <a:custGeom>
              <a:avLst/>
              <a:gdLst/>
              <a:ahLst/>
              <a:cxnLst/>
              <a:rect l="l" t="t" r="r" b="b"/>
              <a:pathLst>
                <a:path w="592" h="867" extrusionOk="0">
                  <a:moveTo>
                    <a:pt x="19" y="1"/>
                  </a:moveTo>
                  <a:cubicBezTo>
                    <a:pt x="9" y="1"/>
                    <a:pt x="0" y="15"/>
                    <a:pt x="8" y="23"/>
                  </a:cubicBezTo>
                  <a:cubicBezTo>
                    <a:pt x="92" y="166"/>
                    <a:pt x="187" y="309"/>
                    <a:pt x="282" y="440"/>
                  </a:cubicBezTo>
                  <a:cubicBezTo>
                    <a:pt x="365" y="583"/>
                    <a:pt x="425" y="737"/>
                    <a:pt x="544" y="856"/>
                  </a:cubicBezTo>
                  <a:cubicBezTo>
                    <a:pt x="548" y="864"/>
                    <a:pt x="554" y="867"/>
                    <a:pt x="560" y="867"/>
                  </a:cubicBezTo>
                  <a:cubicBezTo>
                    <a:pt x="575" y="867"/>
                    <a:pt x="592" y="853"/>
                    <a:pt x="592" y="845"/>
                  </a:cubicBezTo>
                  <a:cubicBezTo>
                    <a:pt x="496" y="547"/>
                    <a:pt x="234" y="249"/>
                    <a:pt x="32" y="11"/>
                  </a:cubicBezTo>
                  <a:cubicBezTo>
                    <a:pt x="28" y="4"/>
                    <a:pt x="24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0" name="Google Shape;23960;p32"/>
            <p:cNvSpPr/>
            <p:nvPr/>
          </p:nvSpPr>
          <p:spPr>
            <a:xfrm>
              <a:off x="531100" y="2415175"/>
              <a:ext cx="19800" cy="30925"/>
            </a:xfrm>
            <a:custGeom>
              <a:avLst/>
              <a:gdLst/>
              <a:ahLst/>
              <a:cxnLst/>
              <a:rect l="l" t="t" r="r" b="b"/>
              <a:pathLst>
                <a:path w="792" h="1237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235" y="434"/>
                    <a:pt x="533" y="827"/>
                    <a:pt x="771" y="1232"/>
                  </a:cubicBezTo>
                  <a:cubicBezTo>
                    <a:pt x="771" y="1235"/>
                    <a:pt x="772" y="1237"/>
                    <a:pt x="775" y="1237"/>
                  </a:cubicBezTo>
                  <a:cubicBezTo>
                    <a:pt x="781" y="1237"/>
                    <a:pt x="791" y="1226"/>
                    <a:pt x="783" y="1208"/>
                  </a:cubicBezTo>
                  <a:cubicBezTo>
                    <a:pt x="771" y="1196"/>
                    <a:pt x="759" y="1173"/>
                    <a:pt x="735" y="1137"/>
                  </a:cubicBezTo>
                  <a:cubicBezTo>
                    <a:pt x="699" y="946"/>
                    <a:pt x="497" y="732"/>
                    <a:pt x="402" y="553"/>
                  </a:cubicBezTo>
                  <a:cubicBezTo>
                    <a:pt x="283" y="363"/>
                    <a:pt x="175" y="17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1" name="Google Shape;23961;p32"/>
            <p:cNvSpPr/>
            <p:nvPr/>
          </p:nvSpPr>
          <p:spPr>
            <a:xfrm>
              <a:off x="547375" y="2418475"/>
              <a:ext cx="4800" cy="31350"/>
            </a:xfrm>
            <a:custGeom>
              <a:avLst/>
              <a:gdLst/>
              <a:ahLst/>
              <a:cxnLst/>
              <a:rect l="l" t="t" r="r" b="b"/>
              <a:pathLst>
                <a:path w="192" h="1254" extrusionOk="0">
                  <a:moveTo>
                    <a:pt x="171" y="0"/>
                  </a:moveTo>
                  <a:cubicBezTo>
                    <a:pt x="169" y="0"/>
                    <a:pt x="167" y="2"/>
                    <a:pt x="167" y="5"/>
                  </a:cubicBezTo>
                  <a:cubicBezTo>
                    <a:pt x="13" y="302"/>
                    <a:pt x="1" y="707"/>
                    <a:pt x="24" y="1041"/>
                  </a:cubicBezTo>
                  <a:cubicBezTo>
                    <a:pt x="24" y="1040"/>
                    <a:pt x="24" y="1039"/>
                    <a:pt x="25" y="1039"/>
                  </a:cubicBezTo>
                  <a:cubicBezTo>
                    <a:pt x="28" y="1039"/>
                    <a:pt x="67" y="1254"/>
                    <a:pt x="106" y="1254"/>
                  </a:cubicBezTo>
                  <a:cubicBezTo>
                    <a:pt x="115" y="1254"/>
                    <a:pt x="123" y="1244"/>
                    <a:pt x="132" y="1219"/>
                  </a:cubicBezTo>
                  <a:lnTo>
                    <a:pt x="132" y="1195"/>
                  </a:lnTo>
                  <a:lnTo>
                    <a:pt x="120" y="1183"/>
                  </a:lnTo>
                  <a:cubicBezTo>
                    <a:pt x="108" y="1183"/>
                    <a:pt x="84" y="1219"/>
                    <a:pt x="84" y="1219"/>
                  </a:cubicBezTo>
                  <a:cubicBezTo>
                    <a:pt x="60" y="1183"/>
                    <a:pt x="72" y="1005"/>
                    <a:pt x="72" y="957"/>
                  </a:cubicBezTo>
                  <a:cubicBezTo>
                    <a:pt x="72" y="838"/>
                    <a:pt x="72" y="719"/>
                    <a:pt x="84" y="600"/>
                  </a:cubicBezTo>
                  <a:cubicBezTo>
                    <a:pt x="108" y="410"/>
                    <a:pt x="167" y="219"/>
                    <a:pt x="191" y="29"/>
                  </a:cubicBezTo>
                  <a:cubicBezTo>
                    <a:pt x="191" y="11"/>
                    <a:pt x="178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2" name="Google Shape;23962;p32"/>
            <p:cNvSpPr/>
            <p:nvPr/>
          </p:nvSpPr>
          <p:spPr>
            <a:xfrm>
              <a:off x="550350" y="2390200"/>
              <a:ext cx="14900" cy="53100"/>
            </a:xfrm>
            <a:custGeom>
              <a:avLst/>
              <a:gdLst/>
              <a:ahLst/>
              <a:cxnLst/>
              <a:rect l="l" t="t" r="r" b="b"/>
              <a:pathLst>
                <a:path w="596" h="2124" extrusionOk="0">
                  <a:moveTo>
                    <a:pt x="567" y="0"/>
                  </a:moveTo>
                  <a:cubicBezTo>
                    <a:pt x="563" y="0"/>
                    <a:pt x="560" y="1"/>
                    <a:pt x="560" y="5"/>
                  </a:cubicBezTo>
                  <a:cubicBezTo>
                    <a:pt x="179" y="636"/>
                    <a:pt x="48" y="1410"/>
                    <a:pt x="1" y="2124"/>
                  </a:cubicBezTo>
                  <a:cubicBezTo>
                    <a:pt x="72" y="1374"/>
                    <a:pt x="358" y="719"/>
                    <a:pt x="596" y="28"/>
                  </a:cubicBezTo>
                  <a:cubicBezTo>
                    <a:pt x="596" y="11"/>
                    <a:pt x="577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3" name="Google Shape;23963;p32"/>
            <p:cNvSpPr/>
            <p:nvPr/>
          </p:nvSpPr>
          <p:spPr>
            <a:xfrm>
              <a:off x="446475" y="2143850"/>
              <a:ext cx="46750" cy="114925"/>
            </a:xfrm>
            <a:custGeom>
              <a:avLst/>
              <a:gdLst/>
              <a:ahLst/>
              <a:cxnLst/>
              <a:rect l="l" t="t" r="r" b="b"/>
              <a:pathLst>
                <a:path w="1870" h="4597" extrusionOk="0">
                  <a:moveTo>
                    <a:pt x="0" y="0"/>
                  </a:moveTo>
                  <a:lnTo>
                    <a:pt x="0" y="0"/>
                  </a:lnTo>
                  <a:cubicBezTo>
                    <a:pt x="179" y="774"/>
                    <a:pt x="489" y="1512"/>
                    <a:pt x="834" y="2239"/>
                  </a:cubicBezTo>
                  <a:cubicBezTo>
                    <a:pt x="1191" y="3013"/>
                    <a:pt x="1608" y="3715"/>
                    <a:pt x="1763" y="4560"/>
                  </a:cubicBezTo>
                  <a:cubicBezTo>
                    <a:pt x="1768" y="4584"/>
                    <a:pt x="1786" y="4596"/>
                    <a:pt x="1803" y="4596"/>
                  </a:cubicBezTo>
                  <a:cubicBezTo>
                    <a:pt x="1819" y="4596"/>
                    <a:pt x="1834" y="4584"/>
                    <a:pt x="1834" y="4560"/>
                  </a:cubicBezTo>
                  <a:cubicBezTo>
                    <a:pt x="1870" y="3822"/>
                    <a:pt x="1417" y="3191"/>
                    <a:pt x="1072" y="2572"/>
                  </a:cubicBezTo>
                  <a:cubicBezTo>
                    <a:pt x="643" y="1739"/>
                    <a:pt x="346" y="86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4" name="Google Shape;23964;p32"/>
            <p:cNvSpPr/>
            <p:nvPr/>
          </p:nvSpPr>
          <p:spPr>
            <a:xfrm>
              <a:off x="490100" y="2242725"/>
              <a:ext cx="5500" cy="16275"/>
            </a:xfrm>
            <a:custGeom>
              <a:avLst/>
              <a:gdLst/>
              <a:ahLst/>
              <a:cxnLst/>
              <a:rect l="l" t="t" r="r" b="b"/>
              <a:pathLst>
                <a:path w="220" h="651" extrusionOk="0">
                  <a:moveTo>
                    <a:pt x="36" y="0"/>
                  </a:moveTo>
                  <a:cubicBezTo>
                    <a:pt x="20" y="0"/>
                    <a:pt x="1" y="17"/>
                    <a:pt x="18" y="34"/>
                  </a:cubicBezTo>
                  <a:cubicBezTo>
                    <a:pt x="41" y="153"/>
                    <a:pt x="77" y="272"/>
                    <a:pt x="89" y="379"/>
                  </a:cubicBezTo>
                  <a:cubicBezTo>
                    <a:pt x="101" y="474"/>
                    <a:pt x="89" y="558"/>
                    <a:pt x="125" y="641"/>
                  </a:cubicBezTo>
                  <a:cubicBezTo>
                    <a:pt x="137" y="647"/>
                    <a:pt x="145" y="650"/>
                    <a:pt x="153" y="650"/>
                  </a:cubicBezTo>
                  <a:cubicBezTo>
                    <a:pt x="160" y="650"/>
                    <a:pt x="166" y="647"/>
                    <a:pt x="172" y="641"/>
                  </a:cubicBezTo>
                  <a:cubicBezTo>
                    <a:pt x="220" y="546"/>
                    <a:pt x="184" y="439"/>
                    <a:pt x="172" y="355"/>
                  </a:cubicBezTo>
                  <a:cubicBezTo>
                    <a:pt x="148" y="236"/>
                    <a:pt x="113" y="117"/>
                    <a:pt x="53" y="10"/>
                  </a:cubicBezTo>
                  <a:cubicBezTo>
                    <a:pt x="50" y="3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5" name="Google Shape;23965;p32"/>
            <p:cNvSpPr/>
            <p:nvPr/>
          </p:nvSpPr>
          <p:spPr>
            <a:xfrm>
              <a:off x="493200" y="2260650"/>
              <a:ext cx="41100" cy="140175"/>
            </a:xfrm>
            <a:custGeom>
              <a:avLst/>
              <a:gdLst/>
              <a:ahLst/>
              <a:cxnLst/>
              <a:rect l="l" t="t" r="r" b="b"/>
              <a:pathLst>
                <a:path w="1644" h="5607" extrusionOk="0">
                  <a:moveTo>
                    <a:pt x="50" y="1"/>
                  </a:moveTo>
                  <a:cubicBezTo>
                    <a:pt x="27" y="1"/>
                    <a:pt x="1" y="16"/>
                    <a:pt x="1" y="43"/>
                  </a:cubicBezTo>
                  <a:cubicBezTo>
                    <a:pt x="1" y="960"/>
                    <a:pt x="263" y="1936"/>
                    <a:pt x="560" y="2805"/>
                  </a:cubicBezTo>
                  <a:cubicBezTo>
                    <a:pt x="870" y="3746"/>
                    <a:pt x="1358" y="4615"/>
                    <a:pt x="1584" y="5580"/>
                  </a:cubicBezTo>
                  <a:cubicBezTo>
                    <a:pt x="1589" y="5599"/>
                    <a:pt x="1599" y="5606"/>
                    <a:pt x="1610" y="5606"/>
                  </a:cubicBezTo>
                  <a:cubicBezTo>
                    <a:pt x="1627" y="5606"/>
                    <a:pt x="1644" y="5589"/>
                    <a:pt x="1644" y="5568"/>
                  </a:cubicBezTo>
                  <a:cubicBezTo>
                    <a:pt x="1644" y="4651"/>
                    <a:pt x="1060" y="3794"/>
                    <a:pt x="786" y="2960"/>
                  </a:cubicBezTo>
                  <a:cubicBezTo>
                    <a:pt x="441" y="1996"/>
                    <a:pt x="310" y="1020"/>
                    <a:pt x="84" y="31"/>
                  </a:cubicBezTo>
                  <a:cubicBezTo>
                    <a:pt x="84" y="10"/>
                    <a:pt x="68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6" name="Google Shape;23966;p32"/>
            <p:cNvSpPr/>
            <p:nvPr/>
          </p:nvSpPr>
          <p:spPr>
            <a:xfrm>
              <a:off x="535175" y="2404200"/>
              <a:ext cx="10750" cy="39125"/>
            </a:xfrm>
            <a:custGeom>
              <a:avLst/>
              <a:gdLst/>
              <a:ahLst/>
              <a:cxnLst/>
              <a:rect l="l" t="t" r="r" b="b"/>
              <a:pathLst>
                <a:path w="430" h="1565" extrusionOk="0">
                  <a:moveTo>
                    <a:pt x="22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60" y="540"/>
                    <a:pt x="191" y="1076"/>
                    <a:pt x="370" y="1552"/>
                  </a:cubicBezTo>
                  <a:cubicBezTo>
                    <a:pt x="374" y="1561"/>
                    <a:pt x="382" y="1564"/>
                    <a:pt x="392" y="1564"/>
                  </a:cubicBezTo>
                  <a:cubicBezTo>
                    <a:pt x="409" y="1564"/>
                    <a:pt x="429" y="1551"/>
                    <a:pt x="429" y="1528"/>
                  </a:cubicBezTo>
                  <a:cubicBezTo>
                    <a:pt x="334" y="1028"/>
                    <a:pt x="203" y="504"/>
                    <a:pt x="60" y="28"/>
                  </a:cubicBezTo>
                  <a:cubicBezTo>
                    <a:pt x="45" y="8"/>
                    <a:pt x="32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7" name="Google Shape;23967;p32"/>
            <p:cNvSpPr/>
            <p:nvPr/>
          </p:nvSpPr>
          <p:spPr>
            <a:xfrm>
              <a:off x="539925" y="2407650"/>
              <a:ext cx="8075" cy="30000"/>
            </a:xfrm>
            <a:custGeom>
              <a:avLst/>
              <a:gdLst/>
              <a:ahLst/>
              <a:cxnLst/>
              <a:rect l="l" t="t" r="r" b="b"/>
              <a:pathLst>
                <a:path w="323" h="1200" extrusionOk="0">
                  <a:moveTo>
                    <a:pt x="5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7" y="3"/>
                    <a:pt x="7" y="0"/>
                    <a:pt x="5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25" y="200"/>
                    <a:pt x="72" y="378"/>
                    <a:pt x="120" y="557"/>
                  </a:cubicBezTo>
                  <a:cubicBezTo>
                    <a:pt x="156" y="771"/>
                    <a:pt x="191" y="1009"/>
                    <a:pt x="275" y="1200"/>
                  </a:cubicBezTo>
                  <a:lnTo>
                    <a:pt x="299" y="1200"/>
                  </a:lnTo>
                  <a:cubicBezTo>
                    <a:pt x="322" y="831"/>
                    <a:pt x="168" y="354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8" name="Google Shape;23968;p32"/>
            <p:cNvSpPr/>
            <p:nvPr/>
          </p:nvSpPr>
          <p:spPr>
            <a:xfrm>
              <a:off x="498675" y="2293625"/>
              <a:ext cx="47825" cy="143650"/>
            </a:xfrm>
            <a:custGeom>
              <a:avLst/>
              <a:gdLst/>
              <a:ahLst/>
              <a:cxnLst/>
              <a:rect l="l" t="t" r="r" b="b"/>
              <a:pathLst>
                <a:path w="1913" h="5746" extrusionOk="0">
                  <a:moveTo>
                    <a:pt x="29" y="0"/>
                  </a:moveTo>
                  <a:cubicBezTo>
                    <a:pt x="14" y="0"/>
                    <a:pt x="1" y="13"/>
                    <a:pt x="8" y="34"/>
                  </a:cubicBezTo>
                  <a:cubicBezTo>
                    <a:pt x="222" y="1046"/>
                    <a:pt x="841" y="1903"/>
                    <a:pt x="1222" y="2879"/>
                  </a:cubicBezTo>
                  <a:cubicBezTo>
                    <a:pt x="1425" y="3415"/>
                    <a:pt x="1556" y="3963"/>
                    <a:pt x="1675" y="4523"/>
                  </a:cubicBezTo>
                  <a:cubicBezTo>
                    <a:pt x="1734" y="4820"/>
                    <a:pt x="1782" y="5118"/>
                    <a:pt x="1841" y="5439"/>
                  </a:cubicBezTo>
                  <a:cubicBezTo>
                    <a:pt x="1852" y="5498"/>
                    <a:pt x="1856" y="5522"/>
                    <a:pt x="1856" y="5522"/>
                  </a:cubicBezTo>
                  <a:cubicBezTo>
                    <a:pt x="1853" y="5522"/>
                    <a:pt x="1754" y="5038"/>
                    <a:pt x="1734" y="4999"/>
                  </a:cubicBezTo>
                  <a:lnTo>
                    <a:pt x="1734" y="4999"/>
                  </a:lnTo>
                  <a:cubicBezTo>
                    <a:pt x="1782" y="5237"/>
                    <a:pt x="1841" y="5499"/>
                    <a:pt x="1889" y="5737"/>
                  </a:cubicBezTo>
                  <a:cubicBezTo>
                    <a:pt x="1889" y="5743"/>
                    <a:pt x="1895" y="5746"/>
                    <a:pt x="1901" y="5746"/>
                  </a:cubicBezTo>
                  <a:cubicBezTo>
                    <a:pt x="1907" y="5746"/>
                    <a:pt x="1913" y="5743"/>
                    <a:pt x="1913" y="5737"/>
                  </a:cubicBezTo>
                  <a:cubicBezTo>
                    <a:pt x="1770" y="4761"/>
                    <a:pt x="1639" y="3772"/>
                    <a:pt x="1282" y="2844"/>
                  </a:cubicBezTo>
                  <a:cubicBezTo>
                    <a:pt x="901" y="1879"/>
                    <a:pt x="365" y="1010"/>
                    <a:pt x="56" y="22"/>
                  </a:cubicBezTo>
                  <a:cubicBezTo>
                    <a:pt x="51" y="7"/>
                    <a:pt x="39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9" name="Google Shape;23969;p32"/>
            <p:cNvSpPr/>
            <p:nvPr/>
          </p:nvSpPr>
          <p:spPr>
            <a:xfrm>
              <a:off x="489325" y="2247300"/>
              <a:ext cx="5100" cy="25900"/>
            </a:xfrm>
            <a:custGeom>
              <a:avLst/>
              <a:gdLst/>
              <a:ahLst/>
              <a:cxnLst/>
              <a:rect l="l" t="t" r="r" b="b"/>
              <a:pathLst>
                <a:path w="204" h="1036" extrusionOk="0">
                  <a:moveTo>
                    <a:pt x="10" y="0"/>
                  </a:moveTo>
                  <a:cubicBezTo>
                    <a:pt x="6" y="0"/>
                    <a:pt x="1" y="6"/>
                    <a:pt x="1" y="6"/>
                  </a:cubicBezTo>
                  <a:cubicBezTo>
                    <a:pt x="72" y="351"/>
                    <a:pt x="120" y="684"/>
                    <a:pt x="144" y="1018"/>
                  </a:cubicBezTo>
                  <a:cubicBezTo>
                    <a:pt x="144" y="1030"/>
                    <a:pt x="153" y="1036"/>
                    <a:pt x="162" y="1036"/>
                  </a:cubicBezTo>
                  <a:cubicBezTo>
                    <a:pt x="171" y="1036"/>
                    <a:pt x="179" y="1030"/>
                    <a:pt x="179" y="1018"/>
                  </a:cubicBezTo>
                  <a:cubicBezTo>
                    <a:pt x="203" y="684"/>
                    <a:pt x="132" y="327"/>
                    <a:pt x="13" y="6"/>
                  </a:cubicBezTo>
                  <a:cubicBezTo>
                    <a:pt x="13" y="2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0" name="Google Shape;23970;p32"/>
            <p:cNvSpPr/>
            <p:nvPr/>
          </p:nvSpPr>
          <p:spPr>
            <a:xfrm>
              <a:off x="492300" y="2246525"/>
              <a:ext cx="3000" cy="26150"/>
            </a:xfrm>
            <a:custGeom>
              <a:avLst/>
              <a:gdLst/>
              <a:ahLst/>
              <a:cxnLst/>
              <a:rect l="l" t="t" r="r" b="b"/>
              <a:pathLst>
                <a:path w="120" h="1046" extrusionOk="0">
                  <a:moveTo>
                    <a:pt x="1" y="1"/>
                  </a:moveTo>
                  <a:cubicBezTo>
                    <a:pt x="1" y="334"/>
                    <a:pt x="13" y="715"/>
                    <a:pt x="72" y="1037"/>
                  </a:cubicBezTo>
                  <a:cubicBezTo>
                    <a:pt x="72" y="1043"/>
                    <a:pt x="81" y="1046"/>
                    <a:pt x="90" y="1046"/>
                  </a:cubicBezTo>
                  <a:cubicBezTo>
                    <a:pt x="99" y="1046"/>
                    <a:pt x="108" y="1043"/>
                    <a:pt x="108" y="1037"/>
                  </a:cubicBezTo>
                  <a:cubicBezTo>
                    <a:pt x="120" y="692"/>
                    <a:pt x="72" y="33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1" name="Google Shape;23971;p32"/>
            <p:cNvSpPr/>
            <p:nvPr/>
          </p:nvSpPr>
          <p:spPr>
            <a:xfrm>
              <a:off x="492300" y="2250100"/>
              <a:ext cx="4800" cy="33525"/>
            </a:xfrm>
            <a:custGeom>
              <a:avLst/>
              <a:gdLst/>
              <a:ahLst/>
              <a:cxnLst/>
              <a:rect l="l" t="t" r="r" b="b"/>
              <a:pathLst>
                <a:path w="192" h="1341" extrusionOk="0">
                  <a:moveTo>
                    <a:pt x="13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37" y="453"/>
                    <a:pt x="84" y="894"/>
                    <a:pt x="144" y="1322"/>
                  </a:cubicBezTo>
                  <a:cubicBezTo>
                    <a:pt x="144" y="1334"/>
                    <a:pt x="147" y="1340"/>
                    <a:pt x="153" y="1340"/>
                  </a:cubicBezTo>
                  <a:cubicBezTo>
                    <a:pt x="159" y="1340"/>
                    <a:pt x="168" y="1334"/>
                    <a:pt x="180" y="1322"/>
                  </a:cubicBezTo>
                  <a:cubicBezTo>
                    <a:pt x="191" y="894"/>
                    <a:pt x="132" y="418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2" name="Google Shape;23972;p32"/>
            <p:cNvSpPr/>
            <p:nvPr/>
          </p:nvSpPr>
          <p:spPr>
            <a:xfrm>
              <a:off x="488450" y="2195400"/>
              <a:ext cx="12100" cy="78700"/>
            </a:xfrm>
            <a:custGeom>
              <a:avLst/>
              <a:gdLst/>
              <a:ahLst/>
              <a:cxnLst/>
              <a:rect l="l" t="t" r="r" b="b"/>
              <a:pathLst>
                <a:path w="484" h="3148" extrusionOk="0">
                  <a:moveTo>
                    <a:pt x="463" y="0"/>
                  </a:moveTo>
                  <a:cubicBezTo>
                    <a:pt x="455" y="0"/>
                    <a:pt x="446" y="7"/>
                    <a:pt x="441" y="22"/>
                  </a:cubicBezTo>
                  <a:cubicBezTo>
                    <a:pt x="0" y="927"/>
                    <a:pt x="238" y="2153"/>
                    <a:pt x="286" y="3129"/>
                  </a:cubicBezTo>
                  <a:cubicBezTo>
                    <a:pt x="286" y="3141"/>
                    <a:pt x="298" y="3147"/>
                    <a:pt x="310" y="3147"/>
                  </a:cubicBezTo>
                  <a:cubicBezTo>
                    <a:pt x="322" y="3147"/>
                    <a:pt x="334" y="3141"/>
                    <a:pt x="334" y="3129"/>
                  </a:cubicBezTo>
                  <a:cubicBezTo>
                    <a:pt x="342" y="3008"/>
                    <a:pt x="332" y="2918"/>
                    <a:pt x="303" y="2818"/>
                  </a:cubicBezTo>
                  <a:lnTo>
                    <a:pt x="303" y="2818"/>
                  </a:lnTo>
                  <a:cubicBezTo>
                    <a:pt x="325" y="2877"/>
                    <a:pt x="340" y="2902"/>
                    <a:pt x="350" y="2902"/>
                  </a:cubicBezTo>
                  <a:cubicBezTo>
                    <a:pt x="391" y="2902"/>
                    <a:pt x="330" y="2452"/>
                    <a:pt x="322" y="2356"/>
                  </a:cubicBezTo>
                  <a:cubicBezTo>
                    <a:pt x="298" y="2106"/>
                    <a:pt x="298" y="1844"/>
                    <a:pt x="286" y="1594"/>
                  </a:cubicBezTo>
                  <a:cubicBezTo>
                    <a:pt x="274" y="1058"/>
                    <a:pt x="286" y="558"/>
                    <a:pt x="476" y="34"/>
                  </a:cubicBezTo>
                  <a:cubicBezTo>
                    <a:pt x="483" y="13"/>
                    <a:pt x="47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3" name="Google Shape;23973;p32"/>
            <p:cNvSpPr/>
            <p:nvPr/>
          </p:nvSpPr>
          <p:spPr>
            <a:xfrm>
              <a:off x="486650" y="2214100"/>
              <a:ext cx="7175" cy="41250"/>
            </a:xfrm>
            <a:custGeom>
              <a:avLst/>
              <a:gdLst/>
              <a:ahLst/>
              <a:cxnLst/>
              <a:rect l="l" t="t" r="r" b="b"/>
              <a:pathLst>
                <a:path w="287" h="1650" extrusionOk="0">
                  <a:moveTo>
                    <a:pt x="286" y="0"/>
                  </a:moveTo>
                  <a:cubicBezTo>
                    <a:pt x="156" y="524"/>
                    <a:pt x="1" y="1096"/>
                    <a:pt x="179" y="1631"/>
                  </a:cubicBezTo>
                  <a:cubicBezTo>
                    <a:pt x="179" y="1643"/>
                    <a:pt x="188" y="1649"/>
                    <a:pt x="197" y="1649"/>
                  </a:cubicBezTo>
                  <a:cubicBezTo>
                    <a:pt x="206" y="1649"/>
                    <a:pt x="215" y="1643"/>
                    <a:pt x="215" y="1631"/>
                  </a:cubicBezTo>
                  <a:cubicBezTo>
                    <a:pt x="132" y="1060"/>
                    <a:pt x="191" y="548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4" name="Google Shape;23974;p32"/>
            <p:cNvSpPr/>
            <p:nvPr/>
          </p:nvSpPr>
          <p:spPr>
            <a:xfrm>
              <a:off x="455500" y="2200875"/>
              <a:ext cx="38925" cy="69925"/>
            </a:xfrm>
            <a:custGeom>
              <a:avLst/>
              <a:gdLst/>
              <a:ahLst/>
              <a:cxnLst/>
              <a:rect l="l" t="t" r="r" b="b"/>
              <a:pathLst>
                <a:path w="1557" h="2797" extrusionOk="0">
                  <a:moveTo>
                    <a:pt x="15" y="0"/>
                  </a:moveTo>
                  <a:cubicBezTo>
                    <a:pt x="4" y="0"/>
                    <a:pt x="0" y="9"/>
                    <a:pt x="8" y="17"/>
                  </a:cubicBezTo>
                  <a:cubicBezTo>
                    <a:pt x="401" y="446"/>
                    <a:pt x="640" y="946"/>
                    <a:pt x="890" y="1458"/>
                  </a:cubicBezTo>
                  <a:cubicBezTo>
                    <a:pt x="997" y="1672"/>
                    <a:pt x="1104" y="1887"/>
                    <a:pt x="1187" y="2089"/>
                  </a:cubicBezTo>
                  <a:cubicBezTo>
                    <a:pt x="1259" y="2256"/>
                    <a:pt x="1342" y="2541"/>
                    <a:pt x="1461" y="2672"/>
                  </a:cubicBezTo>
                  <a:cubicBezTo>
                    <a:pt x="1485" y="2720"/>
                    <a:pt x="1497" y="2744"/>
                    <a:pt x="1532" y="2791"/>
                  </a:cubicBezTo>
                  <a:cubicBezTo>
                    <a:pt x="1536" y="2795"/>
                    <a:pt x="1539" y="2796"/>
                    <a:pt x="1543" y="2796"/>
                  </a:cubicBezTo>
                  <a:cubicBezTo>
                    <a:pt x="1550" y="2796"/>
                    <a:pt x="1556" y="2788"/>
                    <a:pt x="1556" y="2779"/>
                  </a:cubicBezTo>
                  <a:cubicBezTo>
                    <a:pt x="1128" y="1863"/>
                    <a:pt x="759" y="720"/>
                    <a:pt x="32" y="5"/>
                  </a:cubicBezTo>
                  <a:cubicBezTo>
                    <a:pt x="25" y="2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5" name="Google Shape;23975;p32"/>
            <p:cNvSpPr/>
            <p:nvPr/>
          </p:nvSpPr>
          <p:spPr>
            <a:xfrm>
              <a:off x="434625" y="2181575"/>
              <a:ext cx="18525" cy="17025"/>
            </a:xfrm>
            <a:custGeom>
              <a:avLst/>
              <a:gdLst/>
              <a:ahLst/>
              <a:cxnLst/>
              <a:rect l="l" t="t" r="r" b="b"/>
              <a:pathLst>
                <a:path w="741" h="681" extrusionOk="0">
                  <a:moveTo>
                    <a:pt x="37" y="0"/>
                  </a:moveTo>
                  <a:cubicBezTo>
                    <a:pt x="22" y="0"/>
                    <a:pt x="0" y="20"/>
                    <a:pt x="10" y="39"/>
                  </a:cubicBezTo>
                  <a:cubicBezTo>
                    <a:pt x="248" y="242"/>
                    <a:pt x="474" y="480"/>
                    <a:pt x="724" y="670"/>
                  </a:cubicBezTo>
                  <a:cubicBezTo>
                    <a:pt x="522" y="432"/>
                    <a:pt x="272" y="230"/>
                    <a:pt x="46" y="3"/>
                  </a:cubicBezTo>
                  <a:cubicBezTo>
                    <a:pt x="44" y="1"/>
                    <a:pt x="41" y="0"/>
                    <a:pt x="37" y="0"/>
                  </a:cubicBezTo>
                  <a:close/>
                  <a:moveTo>
                    <a:pt x="724" y="670"/>
                  </a:moveTo>
                  <a:cubicBezTo>
                    <a:pt x="724" y="678"/>
                    <a:pt x="727" y="681"/>
                    <a:pt x="730" y="681"/>
                  </a:cubicBezTo>
                  <a:cubicBezTo>
                    <a:pt x="735" y="681"/>
                    <a:pt x="740" y="670"/>
                    <a:pt x="72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6" name="Google Shape;23976;p32"/>
            <p:cNvSpPr/>
            <p:nvPr/>
          </p:nvSpPr>
          <p:spPr>
            <a:xfrm>
              <a:off x="434275" y="2178375"/>
              <a:ext cx="46450" cy="56575"/>
            </a:xfrm>
            <a:custGeom>
              <a:avLst/>
              <a:gdLst/>
              <a:ahLst/>
              <a:cxnLst/>
              <a:rect l="l" t="t" r="r" b="b"/>
              <a:pathLst>
                <a:path w="1858" h="2263" extrusionOk="0">
                  <a:moveTo>
                    <a:pt x="0" y="0"/>
                  </a:moveTo>
                  <a:lnTo>
                    <a:pt x="0" y="0"/>
                  </a:lnTo>
                  <a:cubicBezTo>
                    <a:pt x="738" y="679"/>
                    <a:pt x="1322" y="1393"/>
                    <a:pt x="1846" y="2263"/>
                  </a:cubicBezTo>
                  <a:lnTo>
                    <a:pt x="1858" y="2263"/>
                  </a:lnTo>
                  <a:cubicBezTo>
                    <a:pt x="1429" y="1382"/>
                    <a:pt x="762" y="6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7" name="Google Shape;23977;p32"/>
            <p:cNvSpPr/>
            <p:nvPr/>
          </p:nvSpPr>
          <p:spPr>
            <a:xfrm>
              <a:off x="504825" y="2278450"/>
              <a:ext cx="5550" cy="47175"/>
            </a:xfrm>
            <a:custGeom>
              <a:avLst/>
              <a:gdLst/>
              <a:ahLst/>
              <a:cxnLst/>
              <a:rect l="l" t="t" r="r" b="b"/>
              <a:pathLst>
                <a:path w="222" h="1887" extrusionOk="0">
                  <a:moveTo>
                    <a:pt x="208" y="1"/>
                  </a:moveTo>
                  <a:cubicBezTo>
                    <a:pt x="205" y="1"/>
                    <a:pt x="202" y="4"/>
                    <a:pt x="202" y="10"/>
                  </a:cubicBezTo>
                  <a:cubicBezTo>
                    <a:pt x="0" y="605"/>
                    <a:pt x="36" y="1284"/>
                    <a:pt x="179" y="1879"/>
                  </a:cubicBezTo>
                  <a:cubicBezTo>
                    <a:pt x="187" y="1883"/>
                    <a:pt x="196" y="1886"/>
                    <a:pt x="203" y="1886"/>
                  </a:cubicBezTo>
                  <a:cubicBezTo>
                    <a:pt x="215" y="1886"/>
                    <a:pt x="222" y="1878"/>
                    <a:pt x="214" y="1855"/>
                  </a:cubicBezTo>
                  <a:cubicBezTo>
                    <a:pt x="60" y="1224"/>
                    <a:pt x="95" y="653"/>
                    <a:pt x="214" y="10"/>
                  </a:cubicBezTo>
                  <a:cubicBezTo>
                    <a:pt x="214" y="4"/>
                    <a:pt x="211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8" name="Google Shape;23978;p32"/>
            <p:cNvSpPr/>
            <p:nvPr/>
          </p:nvSpPr>
          <p:spPr>
            <a:xfrm>
              <a:off x="511350" y="2220500"/>
              <a:ext cx="9275" cy="54925"/>
            </a:xfrm>
            <a:custGeom>
              <a:avLst/>
              <a:gdLst/>
              <a:ahLst/>
              <a:cxnLst/>
              <a:rect l="l" t="t" r="r" b="b"/>
              <a:pathLst>
                <a:path w="371" h="2197" extrusionOk="0">
                  <a:moveTo>
                    <a:pt x="272" y="1"/>
                  </a:moveTo>
                  <a:cubicBezTo>
                    <a:pt x="268" y="1"/>
                    <a:pt x="263" y="6"/>
                    <a:pt x="263" y="6"/>
                  </a:cubicBezTo>
                  <a:cubicBezTo>
                    <a:pt x="311" y="423"/>
                    <a:pt x="156" y="804"/>
                    <a:pt x="84" y="1197"/>
                  </a:cubicBezTo>
                  <a:cubicBezTo>
                    <a:pt x="25" y="1530"/>
                    <a:pt x="1" y="1852"/>
                    <a:pt x="25" y="2197"/>
                  </a:cubicBezTo>
                  <a:cubicBezTo>
                    <a:pt x="60" y="1780"/>
                    <a:pt x="84" y="1363"/>
                    <a:pt x="191" y="959"/>
                  </a:cubicBezTo>
                  <a:cubicBezTo>
                    <a:pt x="263" y="637"/>
                    <a:pt x="370" y="340"/>
                    <a:pt x="275" y="6"/>
                  </a:cubicBezTo>
                  <a:cubicBezTo>
                    <a:pt x="275" y="2"/>
                    <a:pt x="273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9" name="Google Shape;23979;p32"/>
            <p:cNvSpPr/>
            <p:nvPr/>
          </p:nvSpPr>
          <p:spPr>
            <a:xfrm>
              <a:off x="511650" y="2223325"/>
              <a:ext cx="12225" cy="60675"/>
            </a:xfrm>
            <a:custGeom>
              <a:avLst/>
              <a:gdLst/>
              <a:ahLst/>
              <a:cxnLst/>
              <a:rect l="l" t="t" r="r" b="b"/>
              <a:pathLst>
                <a:path w="489" h="2427" extrusionOk="0">
                  <a:moveTo>
                    <a:pt x="382" y="0"/>
                  </a:moveTo>
                  <a:cubicBezTo>
                    <a:pt x="429" y="786"/>
                    <a:pt x="1" y="1643"/>
                    <a:pt x="251" y="2417"/>
                  </a:cubicBezTo>
                  <a:cubicBezTo>
                    <a:pt x="251" y="2423"/>
                    <a:pt x="257" y="2426"/>
                    <a:pt x="261" y="2426"/>
                  </a:cubicBezTo>
                  <a:cubicBezTo>
                    <a:pt x="266" y="2426"/>
                    <a:pt x="269" y="2423"/>
                    <a:pt x="263" y="2417"/>
                  </a:cubicBezTo>
                  <a:cubicBezTo>
                    <a:pt x="120" y="1584"/>
                    <a:pt x="489" y="81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0" name="Google Shape;23980;p32"/>
            <p:cNvSpPr/>
            <p:nvPr/>
          </p:nvSpPr>
          <p:spPr>
            <a:xfrm>
              <a:off x="511950" y="2285625"/>
              <a:ext cx="5675" cy="40625"/>
            </a:xfrm>
            <a:custGeom>
              <a:avLst/>
              <a:gdLst/>
              <a:ahLst/>
              <a:cxnLst/>
              <a:rect l="l" t="t" r="r" b="b"/>
              <a:pathLst>
                <a:path w="227" h="1625" extrusionOk="0">
                  <a:moveTo>
                    <a:pt x="219" y="1"/>
                  </a:moveTo>
                  <a:cubicBezTo>
                    <a:pt x="217" y="1"/>
                    <a:pt x="215" y="4"/>
                    <a:pt x="215" y="9"/>
                  </a:cubicBezTo>
                  <a:cubicBezTo>
                    <a:pt x="96" y="521"/>
                    <a:pt x="1" y="1092"/>
                    <a:pt x="13" y="1616"/>
                  </a:cubicBezTo>
                  <a:cubicBezTo>
                    <a:pt x="13" y="1622"/>
                    <a:pt x="19" y="1625"/>
                    <a:pt x="26" y="1625"/>
                  </a:cubicBezTo>
                  <a:cubicBezTo>
                    <a:pt x="33" y="1625"/>
                    <a:pt x="42" y="1622"/>
                    <a:pt x="48" y="1616"/>
                  </a:cubicBezTo>
                  <a:cubicBezTo>
                    <a:pt x="120" y="1092"/>
                    <a:pt x="167" y="544"/>
                    <a:pt x="227" y="21"/>
                  </a:cubicBezTo>
                  <a:cubicBezTo>
                    <a:pt x="227" y="7"/>
                    <a:pt x="223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1" name="Google Shape;23981;p32"/>
            <p:cNvSpPr/>
            <p:nvPr/>
          </p:nvSpPr>
          <p:spPr>
            <a:xfrm>
              <a:off x="522075" y="2291250"/>
              <a:ext cx="19375" cy="64475"/>
            </a:xfrm>
            <a:custGeom>
              <a:avLst/>
              <a:gdLst/>
              <a:ahLst/>
              <a:cxnLst/>
              <a:rect l="l" t="t" r="r" b="b"/>
              <a:pathLst>
                <a:path w="775" h="2579" extrusionOk="0">
                  <a:moveTo>
                    <a:pt x="766" y="1"/>
                  </a:moveTo>
                  <a:cubicBezTo>
                    <a:pt x="760" y="1"/>
                    <a:pt x="751" y="4"/>
                    <a:pt x="739" y="10"/>
                  </a:cubicBezTo>
                  <a:cubicBezTo>
                    <a:pt x="715" y="296"/>
                    <a:pt x="548" y="510"/>
                    <a:pt x="453" y="772"/>
                  </a:cubicBezTo>
                  <a:cubicBezTo>
                    <a:pt x="382" y="974"/>
                    <a:pt x="370" y="1189"/>
                    <a:pt x="310" y="1391"/>
                  </a:cubicBezTo>
                  <a:cubicBezTo>
                    <a:pt x="191" y="1796"/>
                    <a:pt x="1" y="2153"/>
                    <a:pt x="84" y="2570"/>
                  </a:cubicBezTo>
                  <a:cubicBezTo>
                    <a:pt x="24" y="2058"/>
                    <a:pt x="298" y="1641"/>
                    <a:pt x="417" y="1165"/>
                  </a:cubicBezTo>
                  <a:cubicBezTo>
                    <a:pt x="477" y="915"/>
                    <a:pt x="536" y="688"/>
                    <a:pt x="655" y="450"/>
                  </a:cubicBezTo>
                  <a:cubicBezTo>
                    <a:pt x="727" y="296"/>
                    <a:pt x="774" y="177"/>
                    <a:pt x="774" y="10"/>
                  </a:cubicBezTo>
                  <a:cubicBezTo>
                    <a:pt x="774" y="4"/>
                    <a:pt x="771" y="1"/>
                    <a:pt x="766" y="1"/>
                  </a:cubicBezTo>
                  <a:close/>
                  <a:moveTo>
                    <a:pt x="84" y="2570"/>
                  </a:moveTo>
                  <a:cubicBezTo>
                    <a:pt x="78" y="2576"/>
                    <a:pt x="78" y="2579"/>
                    <a:pt x="79" y="2579"/>
                  </a:cubicBezTo>
                  <a:cubicBezTo>
                    <a:pt x="81" y="2579"/>
                    <a:pt x="84" y="2576"/>
                    <a:pt x="84" y="2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2" name="Google Shape;23982;p32"/>
            <p:cNvSpPr/>
            <p:nvPr/>
          </p:nvSpPr>
          <p:spPr>
            <a:xfrm>
              <a:off x="542925" y="2254450"/>
              <a:ext cx="4775" cy="34375"/>
            </a:xfrm>
            <a:custGeom>
              <a:avLst/>
              <a:gdLst/>
              <a:ahLst/>
              <a:cxnLst/>
              <a:rect l="l" t="t" r="r" b="b"/>
              <a:pathLst>
                <a:path w="191" h="1375" extrusionOk="0">
                  <a:moveTo>
                    <a:pt x="9" y="0"/>
                  </a:moveTo>
                  <a:cubicBezTo>
                    <a:pt x="5" y="0"/>
                    <a:pt x="0" y="5"/>
                    <a:pt x="0" y="5"/>
                  </a:cubicBezTo>
                  <a:cubicBezTo>
                    <a:pt x="119" y="482"/>
                    <a:pt x="143" y="898"/>
                    <a:pt x="24" y="1375"/>
                  </a:cubicBezTo>
                  <a:cubicBezTo>
                    <a:pt x="179" y="946"/>
                    <a:pt x="191" y="434"/>
                    <a:pt x="12" y="5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3" name="Google Shape;23983;p32"/>
            <p:cNvSpPr/>
            <p:nvPr/>
          </p:nvSpPr>
          <p:spPr>
            <a:xfrm>
              <a:off x="546475" y="2257250"/>
              <a:ext cx="3000" cy="40425"/>
            </a:xfrm>
            <a:custGeom>
              <a:avLst/>
              <a:gdLst/>
              <a:ahLst/>
              <a:cxnLst/>
              <a:rect l="l" t="t" r="r" b="b"/>
              <a:pathLst>
                <a:path w="120" h="1617" extrusionOk="0">
                  <a:moveTo>
                    <a:pt x="1" y="1"/>
                  </a:moveTo>
                  <a:cubicBezTo>
                    <a:pt x="49" y="536"/>
                    <a:pt x="37" y="1072"/>
                    <a:pt x="1" y="1608"/>
                  </a:cubicBezTo>
                  <a:cubicBezTo>
                    <a:pt x="1" y="1614"/>
                    <a:pt x="7" y="1617"/>
                    <a:pt x="14" y="1617"/>
                  </a:cubicBezTo>
                  <a:cubicBezTo>
                    <a:pt x="22" y="1617"/>
                    <a:pt x="31" y="1614"/>
                    <a:pt x="37" y="1608"/>
                  </a:cubicBezTo>
                  <a:cubicBezTo>
                    <a:pt x="120" y="1084"/>
                    <a:pt x="96" y="5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4" name="Google Shape;23984;p32"/>
            <p:cNvSpPr/>
            <p:nvPr/>
          </p:nvSpPr>
          <p:spPr>
            <a:xfrm>
              <a:off x="531300" y="2306375"/>
              <a:ext cx="12225" cy="65175"/>
            </a:xfrm>
            <a:custGeom>
              <a:avLst/>
              <a:gdLst/>
              <a:ahLst/>
              <a:cxnLst/>
              <a:rect l="l" t="t" r="r" b="b"/>
              <a:pathLst>
                <a:path w="489" h="2607" extrusionOk="0">
                  <a:moveTo>
                    <a:pt x="489" y="0"/>
                  </a:moveTo>
                  <a:cubicBezTo>
                    <a:pt x="334" y="417"/>
                    <a:pt x="191" y="845"/>
                    <a:pt x="108" y="1274"/>
                  </a:cubicBezTo>
                  <a:cubicBezTo>
                    <a:pt x="1" y="1727"/>
                    <a:pt x="132" y="2155"/>
                    <a:pt x="48" y="2584"/>
                  </a:cubicBezTo>
                  <a:cubicBezTo>
                    <a:pt x="48" y="2597"/>
                    <a:pt x="55" y="2606"/>
                    <a:pt x="62" y="2606"/>
                  </a:cubicBezTo>
                  <a:cubicBezTo>
                    <a:pt x="67" y="2606"/>
                    <a:pt x="72" y="2600"/>
                    <a:pt x="72" y="2584"/>
                  </a:cubicBezTo>
                  <a:cubicBezTo>
                    <a:pt x="191" y="2203"/>
                    <a:pt x="48" y="1774"/>
                    <a:pt x="120" y="1357"/>
                  </a:cubicBezTo>
                  <a:cubicBezTo>
                    <a:pt x="215" y="905"/>
                    <a:pt x="358" y="441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5" name="Google Shape;23985;p32"/>
            <p:cNvSpPr/>
            <p:nvPr/>
          </p:nvSpPr>
          <p:spPr>
            <a:xfrm>
              <a:off x="440225" y="2271100"/>
              <a:ext cx="87825" cy="102850"/>
            </a:xfrm>
            <a:custGeom>
              <a:avLst/>
              <a:gdLst/>
              <a:ahLst/>
              <a:cxnLst/>
              <a:rect l="l" t="t" r="r" b="b"/>
              <a:pathLst>
                <a:path w="3513" h="4114" extrusionOk="0">
                  <a:moveTo>
                    <a:pt x="9" y="1"/>
                  </a:moveTo>
                  <a:cubicBezTo>
                    <a:pt x="6" y="1"/>
                    <a:pt x="0" y="6"/>
                    <a:pt x="0" y="6"/>
                  </a:cubicBezTo>
                  <a:cubicBezTo>
                    <a:pt x="119" y="340"/>
                    <a:pt x="346" y="530"/>
                    <a:pt x="596" y="756"/>
                  </a:cubicBezTo>
                  <a:cubicBezTo>
                    <a:pt x="1024" y="1113"/>
                    <a:pt x="1239" y="1494"/>
                    <a:pt x="1536" y="1959"/>
                  </a:cubicBezTo>
                  <a:cubicBezTo>
                    <a:pt x="2072" y="2780"/>
                    <a:pt x="2905" y="3364"/>
                    <a:pt x="3513" y="4114"/>
                  </a:cubicBezTo>
                  <a:cubicBezTo>
                    <a:pt x="2989" y="3340"/>
                    <a:pt x="2191" y="2840"/>
                    <a:pt x="1655" y="2078"/>
                  </a:cubicBezTo>
                  <a:cubicBezTo>
                    <a:pt x="1429" y="1756"/>
                    <a:pt x="1298" y="1364"/>
                    <a:pt x="1024" y="1066"/>
                  </a:cubicBezTo>
                  <a:cubicBezTo>
                    <a:pt x="679" y="697"/>
                    <a:pt x="238" y="482"/>
                    <a:pt x="12" y="6"/>
                  </a:cubicBezTo>
                  <a:cubicBezTo>
                    <a:pt x="12" y="2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6" name="Google Shape;23986;p32"/>
            <p:cNvSpPr/>
            <p:nvPr/>
          </p:nvSpPr>
          <p:spPr>
            <a:xfrm>
              <a:off x="430400" y="2253275"/>
              <a:ext cx="7475" cy="17700"/>
            </a:xfrm>
            <a:custGeom>
              <a:avLst/>
              <a:gdLst/>
              <a:ahLst/>
              <a:cxnLst/>
              <a:rect l="l" t="t" r="r" b="b"/>
              <a:pathLst>
                <a:path w="299" h="708" extrusionOk="0">
                  <a:moveTo>
                    <a:pt x="20" y="0"/>
                  </a:moveTo>
                  <a:cubicBezTo>
                    <a:pt x="13" y="0"/>
                    <a:pt x="0" y="11"/>
                    <a:pt x="0" y="29"/>
                  </a:cubicBezTo>
                  <a:cubicBezTo>
                    <a:pt x="60" y="267"/>
                    <a:pt x="203" y="481"/>
                    <a:pt x="298" y="707"/>
                  </a:cubicBezTo>
                  <a:cubicBezTo>
                    <a:pt x="215" y="469"/>
                    <a:pt x="143" y="219"/>
                    <a:pt x="24" y="5"/>
                  </a:cubicBezTo>
                  <a:cubicBezTo>
                    <a:pt x="24" y="2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7" name="Google Shape;23987;p32"/>
            <p:cNvSpPr/>
            <p:nvPr/>
          </p:nvSpPr>
          <p:spPr>
            <a:xfrm>
              <a:off x="427425" y="2245350"/>
              <a:ext cx="35650" cy="42550"/>
            </a:xfrm>
            <a:custGeom>
              <a:avLst/>
              <a:gdLst/>
              <a:ahLst/>
              <a:cxnLst/>
              <a:rect l="l" t="t" r="r" b="b"/>
              <a:pathLst>
                <a:path w="1426" h="1702" extrusionOk="0">
                  <a:moveTo>
                    <a:pt x="0" y="0"/>
                  </a:moveTo>
                  <a:cubicBezTo>
                    <a:pt x="405" y="596"/>
                    <a:pt x="893" y="1191"/>
                    <a:pt x="1405" y="1691"/>
                  </a:cubicBezTo>
                  <a:cubicBezTo>
                    <a:pt x="1409" y="1698"/>
                    <a:pt x="1413" y="1701"/>
                    <a:pt x="1416" y="1701"/>
                  </a:cubicBezTo>
                  <a:cubicBezTo>
                    <a:pt x="1422" y="1701"/>
                    <a:pt x="1425" y="1687"/>
                    <a:pt x="1417" y="1679"/>
                  </a:cubicBezTo>
                  <a:cubicBezTo>
                    <a:pt x="953" y="1120"/>
                    <a:pt x="477" y="56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8" name="Google Shape;23988;p32"/>
            <p:cNvSpPr/>
            <p:nvPr/>
          </p:nvSpPr>
          <p:spPr>
            <a:xfrm>
              <a:off x="466125" y="2291550"/>
              <a:ext cx="47950" cy="51150"/>
            </a:xfrm>
            <a:custGeom>
              <a:avLst/>
              <a:gdLst/>
              <a:ahLst/>
              <a:cxnLst/>
              <a:rect l="l" t="t" r="r" b="b"/>
              <a:pathLst>
                <a:path w="1918" h="2046" extrusionOk="0">
                  <a:moveTo>
                    <a:pt x="12" y="1"/>
                  </a:moveTo>
                  <a:cubicBezTo>
                    <a:pt x="6" y="1"/>
                    <a:pt x="0" y="4"/>
                    <a:pt x="0" y="10"/>
                  </a:cubicBezTo>
                  <a:cubicBezTo>
                    <a:pt x="95" y="200"/>
                    <a:pt x="179" y="319"/>
                    <a:pt x="334" y="474"/>
                  </a:cubicBezTo>
                  <a:cubicBezTo>
                    <a:pt x="584" y="736"/>
                    <a:pt x="786" y="1010"/>
                    <a:pt x="1012" y="1308"/>
                  </a:cubicBezTo>
                  <a:cubicBezTo>
                    <a:pt x="1250" y="1629"/>
                    <a:pt x="1524" y="1927"/>
                    <a:pt x="1905" y="2046"/>
                  </a:cubicBezTo>
                  <a:cubicBezTo>
                    <a:pt x="1917" y="2046"/>
                    <a:pt x="1917" y="2034"/>
                    <a:pt x="1905" y="2034"/>
                  </a:cubicBezTo>
                  <a:cubicBezTo>
                    <a:pt x="1417" y="1796"/>
                    <a:pt x="1167" y="1427"/>
                    <a:pt x="857" y="1010"/>
                  </a:cubicBezTo>
                  <a:cubicBezTo>
                    <a:pt x="596" y="665"/>
                    <a:pt x="215" y="379"/>
                    <a:pt x="24" y="10"/>
                  </a:cubicBezTo>
                  <a:cubicBezTo>
                    <a:pt x="24" y="4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9" name="Google Shape;23989;p32"/>
            <p:cNvSpPr/>
            <p:nvPr/>
          </p:nvSpPr>
          <p:spPr>
            <a:xfrm>
              <a:off x="462250" y="2258625"/>
              <a:ext cx="38125" cy="55200"/>
            </a:xfrm>
            <a:custGeom>
              <a:avLst/>
              <a:gdLst/>
              <a:ahLst/>
              <a:cxnLst/>
              <a:rect l="l" t="t" r="r" b="b"/>
              <a:pathLst>
                <a:path w="1525" h="2208" extrusionOk="0">
                  <a:moveTo>
                    <a:pt x="10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191" y="327"/>
                    <a:pt x="405" y="600"/>
                    <a:pt x="667" y="862"/>
                  </a:cubicBezTo>
                  <a:cubicBezTo>
                    <a:pt x="1036" y="1279"/>
                    <a:pt x="1310" y="1672"/>
                    <a:pt x="1524" y="2208"/>
                  </a:cubicBezTo>
                  <a:cubicBezTo>
                    <a:pt x="1274" y="1327"/>
                    <a:pt x="548" y="708"/>
                    <a:pt x="12" y="5"/>
                  </a:cubicBezTo>
                  <a:cubicBezTo>
                    <a:pt x="12" y="2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0" name="Google Shape;23990;p32"/>
            <p:cNvSpPr/>
            <p:nvPr/>
          </p:nvSpPr>
          <p:spPr>
            <a:xfrm>
              <a:off x="431000" y="2220050"/>
              <a:ext cx="30075" cy="35450"/>
            </a:xfrm>
            <a:custGeom>
              <a:avLst/>
              <a:gdLst/>
              <a:ahLst/>
              <a:cxnLst/>
              <a:rect l="l" t="t" r="r" b="b"/>
              <a:pathLst>
                <a:path w="1203" h="1418" extrusionOk="0">
                  <a:moveTo>
                    <a:pt x="0" y="0"/>
                  </a:moveTo>
                  <a:cubicBezTo>
                    <a:pt x="215" y="596"/>
                    <a:pt x="655" y="1120"/>
                    <a:pt x="1203" y="1417"/>
                  </a:cubicBezTo>
                  <a:cubicBezTo>
                    <a:pt x="667" y="1036"/>
                    <a:pt x="298" y="596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1" name="Google Shape;23991;p32"/>
            <p:cNvSpPr/>
            <p:nvPr/>
          </p:nvSpPr>
          <p:spPr>
            <a:xfrm>
              <a:off x="433075" y="2218325"/>
              <a:ext cx="48250" cy="58425"/>
            </a:xfrm>
            <a:custGeom>
              <a:avLst/>
              <a:gdLst/>
              <a:ahLst/>
              <a:cxnLst/>
              <a:rect l="l" t="t" r="r" b="b"/>
              <a:pathLst>
                <a:path w="1930" h="2337" extrusionOk="0">
                  <a:moveTo>
                    <a:pt x="5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7" y="4"/>
                    <a:pt x="7" y="1"/>
                    <a:pt x="5" y="1"/>
                  </a:cubicBezTo>
                  <a:close/>
                  <a:moveTo>
                    <a:pt x="1" y="10"/>
                  </a:moveTo>
                  <a:cubicBezTo>
                    <a:pt x="191" y="1069"/>
                    <a:pt x="1346" y="1522"/>
                    <a:pt x="1918" y="2332"/>
                  </a:cubicBezTo>
                  <a:cubicBezTo>
                    <a:pt x="1918" y="2335"/>
                    <a:pt x="1919" y="2336"/>
                    <a:pt x="1920" y="2336"/>
                  </a:cubicBezTo>
                  <a:cubicBezTo>
                    <a:pt x="1923" y="2336"/>
                    <a:pt x="1929" y="2328"/>
                    <a:pt x="1929" y="2320"/>
                  </a:cubicBezTo>
                  <a:cubicBezTo>
                    <a:pt x="1417" y="1427"/>
                    <a:pt x="286" y="1093"/>
                    <a:pt x="1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2" name="Google Shape;23992;p32"/>
            <p:cNvSpPr/>
            <p:nvPr/>
          </p:nvSpPr>
          <p:spPr>
            <a:xfrm>
              <a:off x="483975" y="2277200"/>
              <a:ext cx="14875" cy="12575"/>
            </a:xfrm>
            <a:custGeom>
              <a:avLst/>
              <a:gdLst/>
              <a:ahLst/>
              <a:cxnLst/>
              <a:rect l="l" t="t" r="r" b="b"/>
              <a:pathLst>
                <a:path w="595" h="503" extrusionOk="0">
                  <a:moveTo>
                    <a:pt x="1" y="0"/>
                  </a:moveTo>
                  <a:lnTo>
                    <a:pt x="1" y="0"/>
                  </a:lnTo>
                  <a:cubicBezTo>
                    <a:pt x="143" y="227"/>
                    <a:pt x="346" y="393"/>
                    <a:pt x="572" y="500"/>
                  </a:cubicBezTo>
                  <a:cubicBezTo>
                    <a:pt x="574" y="502"/>
                    <a:pt x="575" y="503"/>
                    <a:pt x="577" y="503"/>
                  </a:cubicBezTo>
                  <a:cubicBezTo>
                    <a:pt x="587" y="503"/>
                    <a:pt x="594" y="475"/>
                    <a:pt x="584" y="465"/>
                  </a:cubicBezTo>
                  <a:cubicBezTo>
                    <a:pt x="346" y="346"/>
                    <a:pt x="179" y="17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3" name="Google Shape;23993;p32"/>
            <p:cNvSpPr/>
            <p:nvPr/>
          </p:nvSpPr>
          <p:spPr>
            <a:xfrm>
              <a:off x="486650" y="2272725"/>
              <a:ext cx="8650" cy="9250"/>
            </a:xfrm>
            <a:custGeom>
              <a:avLst/>
              <a:gdLst/>
              <a:ahLst/>
              <a:cxnLst/>
              <a:rect l="l" t="t" r="r" b="b"/>
              <a:pathLst>
                <a:path w="346" h="370" extrusionOk="0">
                  <a:moveTo>
                    <a:pt x="1" y="1"/>
                  </a:moveTo>
                  <a:cubicBezTo>
                    <a:pt x="2" y="4"/>
                    <a:pt x="4" y="7"/>
                    <a:pt x="6" y="10"/>
                  </a:cubicBezTo>
                  <a:lnTo>
                    <a:pt x="6" y="10"/>
                  </a:lnTo>
                  <a:cubicBezTo>
                    <a:pt x="7" y="5"/>
                    <a:pt x="6" y="1"/>
                    <a:pt x="1" y="1"/>
                  </a:cubicBezTo>
                  <a:close/>
                  <a:moveTo>
                    <a:pt x="6" y="10"/>
                  </a:moveTo>
                  <a:cubicBezTo>
                    <a:pt x="5" y="17"/>
                    <a:pt x="1" y="25"/>
                    <a:pt x="1" y="25"/>
                  </a:cubicBezTo>
                  <a:cubicBezTo>
                    <a:pt x="60" y="167"/>
                    <a:pt x="179" y="322"/>
                    <a:pt x="310" y="370"/>
                  </a:cubicBezTo>
                  <a:cubicBezTo>
                    <a:pt x="322" y="370"/>
                    <a:pt x="346" y="358"/>
                    <a:pt x="322" y="346"/>
                  </a:cubicBezTo>
                  <a:cubicBezTo>
                    <a:pt x="194" y="241"/>
                    <a:pt x="88" y="159"/>
                    <a:pt x="6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4" name="Google Shape;23994;p32"/>
            <p:cNvSpPr/>
            <p:nvPr/>
          </p:nvSpPr>
          <p:spPr>
            <a:xfrm>
              <a:off x="487850" y="22712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119"/>
                    <a:pt x="179" y="262"/>
                    <a:pt x="286" y="357"/>
                  </a:cubicBezTo>
                  <a:cubicBezTo>
                    <a:pt x="286" y="357"/>
                    <a:pt x="298" y="357"/>
                    <a:pt x="298" y="345"/>
                  </a:cubicBezTo>
                  <a:cubicBezTo>
                    <a:pt x="203" y="215"/>
                    <a:pt x="108" y="10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5" name="Google Shape;23995;p32"/>
            <p:cNvSpPr/>
            <p:nvPr/>
          </p:nvSpPr>
          <p:spPr>
            <a:xfrm>
              <a:off x="533400" y="2354075"/>
              <a:ext cx="5075" cy="22125"/>
            </a:xfrm>
            <a:custGeom>
              <a:avLst/>
              <a:gdLst/>
              <a:ahLst/>
              <a:cxnLst/>
              <a:rect l="l" t="t" r="r" b="b"/>
              <a:pathLst>
                <a:path w="203" h="885" extrusionOk="0">
                  <a:moveTo>
                    <a:pt x="171" y="0"/>
                  </a:moveTo>
                  <a:cubicBezTo>
                    <a:pt x="170" y="0"/>
                    <a:pt x="167" y="3"/>
                    <a:pt x="167" y="9"/>
                  </a:cubicBezTo>
                  <a:cubicBezTo>
                    <a:pt x="173" y="3"/>
                    <a:pt x="173" y="0"/>
                    <a:pt x="171" y="0"/>
                  </a:cubicBezTo>
                  <a:close/>
                  <a:moveTo>
                    <a:pt x="167" y="9"/>
                  </a:moveTo>
                  <a:lnTo>
                    <a:pt x="167" y="9"/>
                  </a:lnTo>
                  <a:cubicBezTo>
                    <a:pt x="143" y="164"/>
                    <a:pt x="143" y="307"/>
                    <a:pt x="107" y="438"/>
                  </a:cubicBezTo>
                  <a:cubicBezTo>
                    <a:pt x="83" y="592"/>
                    <a:pt x="48" y="723"/>
                    <a:pt x="0" y="866"/>
                  </a:cubicBezTo>
                  <a:cubicBezTo>
                    <a:pt x="0" y="878"/>
                    <a:pt x="6" y="884"/>
                    <a:pt x="13" y="884"/>
                  </a:cubicBezTo>
                  <a:cubicBezTo>
                    <a:pt x="21" y="884"/>
                    <a:pt x="30" y="878"/>
                    <a:pt x="36" y="866"/>
                  </a:cubicBezTo>
                  <a:cubicBezTo>
                    <a:pt x="131" y="604"/>
                    <a:pt x="202" y="295"/>
                    <a:pt x="16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6" name="Google Shape;23996;p32"/>
            <p:cNvSpPr/>
            <p:nvPr/>
          </p:nvSpPr>
          <p:spPr>
            <a:xfrm>
              <a:off x="532800" y="2356075"/>
              <a:ext cx="2400" cy="20600"/>
            </a:xfrm>
            <a:custGeom>
              <a:avLst/>
              <a:gdLst/>
              <a:ahLst/>
              <a:cxnLst/>
              <a:rect l="l" t="t" r="r" b="b"/>
              <a:pathLst>
                <a:path w="96" h="824" extrusionOk="0">
                  <a:moveTo>
                    <a:pt x="95" y="0"/>
                  </a:moveTo>
                  <a:lnTo>
                    <a:pt x="95" y="0"/>
                  </a:lnTo>
                  <a:cubicBezTo>
                    <a:pt x="72" y="274"/>
                    <a:pt x="24" y="536"/>
                    <a:pt x="0" y="810"/>
                  </a:cubicBezTo>
                  <a:cubicBezTo>
                    <a:pt x="0" y="817"/>
                    <a:pt x="12" y="824"/>
                    <a:pt x="22" y="824"/>
                  </a:cubicBezTo>
                  <a:cubicBezTo>
                    <a:pt x="30" y="824"/>
                    <a:pt x="36" y="820"/>
                    <a:pt x="36" y="810"/>
                  </a:cubicBezTo>
                  <a:cubicBezTo>
                    <a:pt x="95" y="560"/>
                    <a:pt x="95" y="274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7" name="Google Shape;23997;p32"/>
            <p:cNvSpPr/>
            <p:nvPr/>
          </p:nvSpPr>
          <p:spPr>
            <a:xfrm>
              <a:off x="535475" y="2357550"/>
              <a:ext cx="4200" cy="24975"/>
            </a:xfrm>
            <a:custGeom>
              <a:avLst/>
              <a:gdLst/>
              <a:ahLst/>
              <a:cxnLst/>
              <a:rect l="l" t="t" r="r" b="b"/>
              <a:pathLst>
                <a:path w="168" h="999" extrusionOk="0">
                  <a:moveTo>
                    <a:pt x="167" y="1"/>
                  </a:moveTo>
                  <a:lnTo>
                    <a:pt x="167" y="1"/>
                  </a:lnTo>
                  <a:cubicBezTo>
                    <a:pt x="96" y="334"/>
                    <a:pt x="12" y="656"/>
                    <a:pt x="0" y="989"/>
                  </a:cubicBezTo>
                  <a:cubicBezTo>
                    <a:pt x="0" y="995"/>
                    <a:pt x="3" y="998"/>
                    <a:pt x="6" y="998"/>
                  </a:cubicBezTo>
                  <a:cubicBezTo>
                    <a:pt x="9" y="998"/>
                    <a:pt x="12" y="995"/>
                    <a:pt x="12" y="989"/>
                  </a:cubicBezTo>
                  <a:cubicBezTo>
                    <a:pt x="84" y="680"/>
                    <a:pt x="119" y="334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8" name="Google Shape;23998;p32"/>
            <p:cNvSpPr/>
            <p:nvPr/>
          </p:nvSpPr>
          <p:spPr>
            <a:xfrm>
              <a:off x="542625" y="2339475"/>
              <a:ext cx="17875" cy="74675"/>
            </a:xfrm>
            <a:custGeom>
              <a:avLst/>
              <a:gdLst/>
              <a:ahLst/>
              <a:cxnLst/>
              <a:rect l="l" t="t" r="r" b="b"/>
              <a:pathLst>
                <a:path w="715" h="2987" extrusionOk="0">
                  <a:moveTo>
                    <a:pt x="673" y="1"/>
                  </a:moveTo>
                  <a:cubicBezTo>
                    <a:pt x="670" y="1"/>
                    <a:pt x="667" y="4"/>
                    <a:pt x="667" y="10"/>
                  </a:cubicBezTo>
                  <a:cubicBezTo>
                    <a:pt x="607" y="653"/>
                    <a:pt x="476" y="1200"/>
                    <a:pt x="214" y="1819"/>
                  </a:cubicBezTo>
                  <a:cubicBezTo>
                    <a:pt x="36" y="2200"/>
                    <a:pt x="0" y="2558"/>
                    <a:pt x="24" y="2986"/>
                  </a:cubicBezTo>
                  <a:cubicBezTo>
                    <a:pt x="36" y="1938"/>
                    <a:pt x="714" y="1081"/>
                    <a:pt x="679" y="10"/>
                  </a:cubicBezTo>
                  <a:cubicBezTo>
                    <a:pt x="679" y="4"/>
                    <a:pt x="676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9" name="Google Shape;23999;p32"/>
            <p:cNvSpPr/>
            <p:nvPr/>
          </p:nvSpPr>
          <p:spPr>
            <a:xfrm>
              <a:off x="560625" y="2309725"/>
              <a:ext cx="4350" cy="28150"/>
            </a:xfrm>
            <a:custGeom>
              <a:avLst/>
              <a:gdLst/>
              <a:ahLst/>
              <a:cxnLst/>
              <a:rect l="l" t="t" r="r" b="b"/>
              <a:pathLst>
                <a:path w="174" h="1126" extrusionOk="0">
                  <a:moveTo>
                    <a:pt x="143" y="0"/>
                  </a:moveTo>
                  <a:cubicBezTo>
                    <a:pt x="140" y="0"/>
                    <a:pt x="137" y="3"/>
                    <a:pt x="137" y="9"/>
                  </a:cubicBezTo>
                  <a:cubicBezTo>
                    <a:pt x="78" y="390"/>
                    <a:pt x="66" y="747"/>
                    <a:pt x="6" y="1116"/>
                  </a:cubicBezTo>
                  <a:cubicBezTo>
                    <a:pt x="0" y="1122"/>
                    <a:pt x="3" y="1125"/>
                    <a:pt x="8" y="1125"/>
                  </a:cubicBezTo>
                  <a:cubicBezTo>
                    <a:pt x="12" y="1125"/>
                    <a:pt x="18" y="1122"/>
                    <a:pt x="18" y="1116"/>
                  </a:cubicBezTo>
                  <a:cubicBezTo>
                    <a:pt x="90" y="759"/>
                    <a:pt x="173" y="366"/>
                    <a:pt x="149" y="9"/>
                  </a:cubicBezTo>
                  <a:cubicBezTo>
                    <a:pt x="149" y="3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0" name="Google Shape;24000;p32"/>
            <p:cNvSpPr/>
            <p:nvPr/>
          </p:nvSpPr>
          <p:spPr>
            <a:xfrm>
              <a:off x="561375" y="2288800"/>
              <a:ext cx="13400" cy="81500"/>
            </a:xfrm>
            <a:custGeom>
              <a:avLst/>
              <a:gdLst/>
              <a:ahLst/>
              <a:cxnLst/>
              <a:rect l="l" t="t" r="r" b="b"/>
              <a:pathLst>
                <a:path w="536" h="3260" extrusionOk="0">
                  <a:moveTo>
                    <a:pt x="0" y="1"/>
                  </a:moveTo>
                  <a:lnTo>
                    <a:pt x="0" y="1"/>
                  </a:lnTo>
                  <a:cubicBezTo>
                    <a:pt x="203" y="525"/>
                    <a:pt x="322" y="1072"/>
                    <a:pt x="405" y="1620"/>
                  </a:cubicBezTo>
                  <a:cubicBezTo>
                    <a:pt x="512" y="2156"/>
                    <a:pt x="393" y="2691"/>
                    <a:pt x="357" y="3251"/>
                  </a:cubicBezTo>
                  <a:cubicBezTo>
                    <a:pt x="357" y="3257"/>
                    <a:pt x="363" y="3260"/>
                    <a:pt x="369" y="3260"/>
                  </a:cubicBezTo>
                  <a:cubicBezTo>
                    <a:pt x="375" y="3260"/>
                    <a:pt x="381" y="3257"/>
                    <a:pt x="381" y="3251"/>
                  </a:cubicBezTo>
                  <a:cubicBezTo>
                    <a:pt x="536" y="2144"/>
                    <a:pt x="500" y="102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1" name="Google Shape;24001;p32"/>
            <p:cNvSpPr/>
            <p:nvPr/>
          </p:nvSpPr>
          <p:spPr>
            <a:xfrm>
              <a:off x="545900" y="2372600"/>
              <a:ext cx="22475" cy="57550"/>
            </a:xfrm>
            <a:custGeom>
              <a:avLst/>
              <a:gdLst/>
              <a:ahLst/>
              <a:cxnLst/>
              <a:rect l="l" t="t" r="r" b="b"/>
              <a:pathLst>
                <a:path w="899" h="2302" extrusionOk="0">
                  <a:moveTo>
                    <a:pt x="892" y="0"/>
                  </a:moveTo>
                  <a:cubicBezTo>
                    <a:pt x="887" y="0"/>
                    <a:pt x="881" y="6"/>
                    <a:pt x="881" y="18"/>
                  </a:cubicBezTo>
                  <a:cubicBezTo>
                    <a:pt x="762" y="435"/>
                    <a:pt x="536" y="768"/>
                    <a:pt x="345" y="1149"/>
                  </a:cubicBezTo>
                  <a:cubicBezTo>
                    <a:pt x="167" y="1506"/>
                    <a:pt x="48" y="1887"/>
                    <a:pt x="0" y="2292"/>
                  </a:cubicBezTo>
                  <a:cubicBezTo>
                    <a:pt x="0" y="2298"/>
                    <a:pt x="3" y="2301"/>
                    <a:pt x="6" y="2301"/>
                  </a:cubicBezTo>
                  <a:cubicBezTo>
                    <a:pt x="9" y="2301"/>
                    <a:pt x="12" y="2298"/>
                    <a:pt x="12" y="2292"/>
                  </a:cubicBezTo>
                  <a:cubicBezTo>
                    <a:pt x="131" y="1828"/>
                    <a:pt x="238" y="1399"/>
                    <a:pt x="476" y="971"/>
                  </a:cubicBezTo>
                  <a:cubicBezTo>
                    <a:pt x="631" y="673"/>
                    <a:pt x="834" y="375"/>
                    <a:pt x="893" y="18"/>
                  </a:cubicBezTo>
                  <a:cubicBezTo>
                    <a:pt x="899" y="6"/>
                    <a:pt x="896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2" name="Google Shape;24002;p32"/>
            <p:cNvSpPr/>
            <p:nvPr/>
          </p:nvSpPr>
          <p:spPr>
            <a:xfrm>
              <a:off x="550350" y="2403700"/>
              <a:ext cx="5675" cy="26450"/>
            </a:xfrm>
            <a:custGeom>
              <a:avLst/>
              <a:gdLst/>
              <a:ahLst/>
              <a:cxnLst/>
              <a:rect l="l" t="t" r="r" b="b"/>
              <a:pathLst>
                <a:path w="227" h="1058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08" y="334"/>
                    <a:pt x="13" y="703"/>
                    <a:pt x="1" y="1048"/>
                  </a:cubicBezTo>
                  <a:cubicBezTo>
                    <a:pt x="1" y="1054"/>
                    <a:pt x="4" y="1057"/>
                    <a:pt x="7" y="1057"/>
                  </a:cubicBezTo>
                  <a:cubicBezTo>
                    <a:pt x="10" y="1057"/>
                    <a:pt x="13" y="1054"/>
                    <a:pt x="13" y="1048"/>
                  </a:cubicBezTo>
                  <a:cubicBezTo>
                    <a:pt x="84" y="703"/>
                    <a:pt x="132" y="358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3" name="Google Shape;24003;p32"/>
            <p:cNvSpPr/>
            <p:nvPr/>
          </p:nvSpPr>
          <p:spPr>
            <a:xfrm>
              <a:off x="437550" y="2135225"/>
              <a:ext cx="28000" cy="16975"/>
            </a:xfrm>
            <a:custGeom>
              <a:avLst/>
              <a:gdLst/>
              <a:ahLst/>
              <a:cxnLst/>
              <a:rect l="l" t="t" r="r" b="b"/>
              <a:pathLst>
                <a:path w="1120" h="679" extrusionOk="0">
                  <a:moveTo>
                    <a:pt x="0" y="0"/>
                  </a:moveTo>
                  <a:lnTo>
                    <a:pt x="0" y="0"/>
                  </a:lnTo>
                  <a:cubicBezTo>
                    <a:pt x="417" y="107"/>
                    <a:pt x="750" y="476"/>
                    <a:pt x="1107" y="679"/>
                  </a:cubicBezTo>
                  <a:cubicBezTo>
                    <a:pt x="1107" y="679"/>
                    <a:pt x="1119" y="679"/>
                    <a:pt x="1107" y="667"/>
                  </a:cubicBezTo>
                  <a:cubicBezTo>
                    <a:pt x="893" y="500"/>
                    <a:pt x="667" y="357"/>
                    <a:pt x="453" y="202"/>
                  </a:cubicBezTo>
                  <a:cubicBezTo>
                    <a:pt x="310" y="119"/>
                    <a:pt x="167" y="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4" name="Google Shape;24004;p32"/>
            <p:cNvSpPr/>
            <p:nvPr/>
          </p:nvSpPr>
          <p:spPr>
            <a:xfrm>
              <a:off x="455400" y="2150400"/>
              <a:ext cx="46750" cy="42250"/>
            </a:xfrm>
            <a:custGeom>
              <a:avLst/>
              <a:gdLst/>
              <a:ahLst/>
              <a:cxnLst/>
              <a:rect l="l" t="t" r="r" b="b"/>
              <a:pathLst>
                <a:path w="1870" h="1690" extrusionOk="0">
                  <a:moveTo>
                    <a:pt x="1" y="0"/>
                  </a:moveTo>
                  <a:cubicBezTo>
                    <a:pt x="346" y="238"/>
                    <a:pt x="572" y="572"/>
                    <a:pt x="882" y="822"/>
                  </a:cubicBezTo>
                  <a:cubicBezTo>
                    <a:pt x="1001" y="905"/>
                    <a:pt x="1144" y="953"/>
                    <a:pt x="1263" y="1060"/>
                  </a:cubicBezTo>
                  <a:cubicBezTo>
                    <a:pt x="1489" y="1239"/>
                    <a:pt x="1667" y="1477"/>
                    <a:pt x="1858" y="1679"/>
                  </a:cubicBezTo>
                  <a:cubicBezTo>
                    <a:pt x="1862" y="1686"/>
                    <a:pt x="1864" y="1689"/>
                    <a:pt x="1866" y="1689"/>
                  </a:cubicBezTo>
                  <a:cubicBezTo>
                    <a:pt x="1870" y="1689"/>
                    <a:pt x="1870" y="1675"/>
                    <a:pt x="1870" y="1667"/>
                  </a:cubicBezTo>
                  <a:cubicBezTo>
                    <a:pt x="1691" y="1465"/>
                    <a:pt x="1501" y="1203"/>
                    <a:pt x="1275" y="1048"/>
                  </a:cubicBezTo>
                  <a:cubicBezTo>
                    <a:pt x="1120" y="905"/>
                    <a:pt x="941" y="869"/>
                    <a:pt x="774" y="691"/>
                  </a:cubicBezTo>
                  <a:cubicBezTo>
                    <a:pt x="536" y="429"/>
                    <a:pt x="310" y="17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5" name="Google Shape;24005;p32"/>
            <p:cNvSpPr/>
            <p:nvPr/>
          </p:nvSpPr>
          <p:spPr>
            <a:xfrm>
              <a:off x="422950" y="2204950"/>
              <a:ext cx="4800" cy="42125"/>
            </a:xfrm>
            <a:custGeom>
              <a:avLst/>
              <a:gdLst/>
              <a:ahLst/>
              <a:cxnLst/>
              <a:rect l="l" t="t" r="r" b="b"/>
              <a:pathLst>
                <a:path w="192" h="1685" extrusionOk="0">
                  <a:moveTo>
                    <a:pt x="188" y="0"/>
                  </a:moveTo>
                  <a:cubicBezTo>
                    <a:pt x="185" y="0"/>
                    <a:pt x="179" y="3"/>
                    <a:pt x="179" y="9"/>
                  </a:cubicBezTo>
                  <a:cubicBezTo>
                    <a:pt x="191" y="3"/>
                    <a:pt x="191" y="0"/>
                    <a:pt x="188" y="0"/>
                  </a:cubicBezTo>
                  <a:close/>
                  <a:moveTo>
                    <a:pt x="179" y="9"/>
                  </a:moveTo>
                  <a:lnTo>
                    <a:pt x="179" y="9"/>
                  </a:lnTo>
                  <a:cubicBezTo>
                    <a:pt x="96" y="557"/>
                    <a:pt x="25" y="1128"/>
                    <a:pt x="1" y="1676"/>
                  </a:cubicBezTo>
                  <a:cubicBezTo>
                    <a:pt x="1" y="1682"/>
                    <a:pt x="7" y="1685"/>
                    <a:pt x="13" y="1685"/>
                  </a:cubicBezTo>
                  <a:cubicBezTo>
                    <a:pt x="19" y="1685"/>
                    <a:pt x="25" y="1682"/>
                    <a:pt x="25" y="1676"/>
                  </a:cubicBezTo>
                  <a:cubicBezTo>
                    <a:pt x="108" y="1128"/>
                    <a:pt x="144" y="557"/>
                    <a:pt x="179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6" name="Google Shape;24006;p32"/>
            <p:cNvSpPr/>
            <p:nvPr/>
          </p:nvSpPr>
          <p:spPr>
            <a:xfrm>
              <a:off x="491125" y="2370350"/>
              <a:ext cx="44375" cy="41925"/>
            </a:xfrm>
            <a:custGeom>
              <a:avLst/>
              <a:gdLst/>
              <a:ahLst/>
              <a:cxnLst/>
              <a:rect l="l" t="t" r="r" b="b"/>
              <a:pathLst>
                <a:path w="1775" h="1677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703" y="489"/>
                    <a:pt x="1262" y="977"/>
                    <a:pt x="1774" y="1668"/>
                  </a:cubicBezTo>
                  <a:cubicBezTo>
                    <a:pt x="1346" y="977"/>
                    <a:pt x="750" y="358"/>
                    <a:pt x="12" y="1"/>
                  </a:cubicBezTo>
                  <a:close/>
                  <a:moveTo>
                    <a:pt x="1774" y="1668"/>
                  </a:moveTo>
                  <a:lnTo>
                    <a:pt x="1774" y="1668"/>
                  </a:lnTo>
                  <a:cubicBezTo>
                    <a:pt x="1768" y="1674"/>
                    <a:pt x="1768" y="1677"/>
                    <a:pt x="1770" y="1677"/>
                  </a:cubicBezTo>
                  <a:cubicBezTo>
                    <a:pt x="1771" y="1677"/>
                    <a:pt x="1774" y="1674"/>
                    <a:pt x="1774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7" name="Google Shape;24007;p32"/>
            <p:cNvSpPr/>
            <p:nvPr/>
          </p:nvSpPr>
          <p:spPr>
            <a:xfrm>
              <a:off x="452125" y="2329275"/>
              <a:ext cx="33375" cy="36950"/>
            </a:xfrm>
            <a:custGeom>
              <a:avLst/>
              <a:gdLst/>
              <a:ahLst/>
              <a:cxnLst/>
              <a:rect l="l" t="t" r="r" b="b"/>
              <a:pathLst>
                <a:path w="1335" h="1478" extrusionOk="0">
                  <a:moveTo>
                    <a:pt x="1" y="1"/>
                  </a:moveTo>
                  <a:cubicBezTo>
                    <a:pt x="263" y="596"/>
                    <a:pt x="775" y="1132"/>
                    <a:pt x="1334" y="1477"/>
                  </a:cubicBezTo>
                  <a:cubicBezTo>
                    <a:pt x="775" y="1072"/>
                    <a:pt x="370" y="584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8" name="Google Shape;24008;p32"/>
            <p:cNvSpPr/>
            <p:nvPr/>
          </p:nvSpPr>
          <p:spPr>
            <a:xfrm>
              <a:off x="454200" y="2330175"/>
              <a:ext cx="76375" cy="60875"/>
            </a:xfrm>
            <a:custGeom>
              <a:avLst/>
              <a:gdLst/>
              <a:ahLst/>
              <a:cxnLst/>
              <a:rect l="l" t="t" r="r" b="b"/>
              <a:pathLst>
                <a:path w="3055" h="2435" extrusionOk="0">
                  <a:moveTo>
                    <a:pt x="1" y="1"/>
                  </a:moveTo>
                  <a:cubicBezTo>
                    <a:pt x="358" y="501"/>
                    <a:pt x="799" y="953"/>
                    <a:pt x="1311" y="1298"/>
                  </a:cubicBezTo>
                  <a:cubicBezTo>
                    <a:pt x="1882" y="1679"/>
                    <a:pt x="2585" y="1858"/>
                    <a:pt x="3013" y="2429"/>
                  </a:cubicBezTo>
                  <a:cubicBezTo>
                    <a:pt x="3016" y="2433"/>
                    <a:pt x="3021" y="2434"/>
                    <a:pt x="3026" y="2434"/>
                  </a:cubicBezTo>
                  <a:cubicBezTo>
                    <a:pt x="3040" y="2434"/>
                    <a:pt x="3054" y="2423"/>
                    <a:pt x="3037" y="2406"/>
                  </a:cubicBezTo>
                  <a:cubicBezTo>
                    <a:pt x="2716" y="1977"/>
                    <a:pt x="2251" y="1787"/>
                    <a:pt x="1775" y="1537"/>
                  </a:cubicBezTo>
                  <a:cubicBezTo>
                    <a:pt x="1073" y="1156"/>
                    <a:pt x="477" y="6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9" name="Google Shape;24009;p32"/>
            <p:cNvSpPr/>
            <p:nvPr/>
          </p:nvSpPr>
          <p:spPr>
            <a:xfrm>
              <a:off x="507800" y="2368650"/>
              <a:ext cx="23100" cy="19675"/>
            </a:xfrm>
            <a:custGeom>
              <a:avLst/>
              <a:gdLst/>
              <a:ahLst/>
              <a:cxnLst/>
              <a:rect l="l" t="t" r="r" b="b"/>
              <a:pathLst>
                <a:path w="924" h="787" extrusionOk="0">
                  <a:moveTo>
                    <a:pt x="5" y="1"/>
                  </a:moveTo>
                  <a:cubicBezTo>
                    <a:pt x="3" y="1"/>
                    <a:pt x="0" y="3"/>
                    <a:pt x="0" y="9"/>
                  </a:cubicBezTo>
                  <a:cubicBezTo>
                    <a:pt x="6" y="3"/>
                    <a:pt x="6" y="1"/>
                    <a:pt x="5" y="1"/>
                  </a:cubicBezTo>
                  <a:close/>
                  <a:moveTo>
                    <a:pt x="0" y="9"/>
                  </a:moveTo>
                  <a:cubicBezTo>
                    <a:pt x="310" y="259"/>
                    <a:pt x="595" y="533"/>
                    <a:pt x="893" y="783"/>
                  </a:cubicBezTo>
                  <a:cubicBezTo>
                    <a:pt x="895" y="786"/>
                    <a:pt x="898" y="787"/>
                    <a:pt x="901" y="787"/>
                  </a:cubicBezTo>
                  <a:cubicBezTo>
                    <a:pt x="913" y="787"/>
                    <a:pt x="924" y="771"/>
                    <a:pt x="905" y="771"/>
                  </a:cubicBezTo>
                  <a:cubicBezTo>
                    <a:pt x="655" y="474"/>
                    <a:pt x="333" y="212"/>
                    <a:pt x="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0" name="Google Shape;24010;p32"/>
            <p:cNvSpPr/>
            <p:nvPr/>
          </p:nvSpPr>
          <p:spPr>
            <a:xfrm>
              <a:off x="510475" y="2367675"/>
              <a:ext cx="17175" cy="13225"/>
            </a:xfrm>
            <a:custGeom>
              <a:avLst/>
              <a:gdLst/>
              <a:ahLst/>
              <a:cxnLst/>
              <a:rect l="l" t="t" r="r" b="b"/>
              <a:pathLst>
                <a:path w="687" h="529" extrusionOk="0">
                  <a:moveTo>
                    <a:pt x="0" y="1"/>
                  </a:moveTo>
                  <a:cubicBezTo>
                    <a:pt x="215" y="179"/>
                    <a:pt x="429" y="358"/>
                    <a:pt x="655" y="525"/>
                  </a:cubicBezTo>
                  <a:cubicBezTo>
                    <a:pt x="657" y="527"/>
                    <a:pt x="660" y="528"/>
                    <a:pt x="663" y="528"/>
                  </a:cubicBezTo>
                  <a:cubicBezTo>
                    <a:pt x="675" y="528"/>
                    <a:pt x="686" y="513"/>
                    <a:pt x="667" y="513"/>
                  </a:cubicBezTo>
                  <a:cubicBezTo>
                    <a:pt x="465" y="334"/>
                    <a:pt x="238" y="16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1" name="Google Shape;24011;p32"/>
            <p:cNvSpPr/>
            <p:nvPr/>
          </p:nvSpPr>
          <p:spPr>
            <a:xfrm>
              <a:off x="511950" y="2365900"/>
              <a:ext cx="16400" cy="13125"/>
            </a:xfrm>
            <a:custGeom>
              <a:avLst/>
              <a:gdLst/>
              <a:ahLst/>
              <a:cxnLst/>
              <a:rect l="l" t="t" r="r" b="b"/>
              <a:pathLst>
                <a:path w="656" h="525" extrusionOk="0">
                  <a:moveTo>
                    <a:pt x="1" y="0"/>
                  </a:moveTo>
                  <a:lnTo>
                    <a:pt x="1" y="0"/>
                  </a:lnTo>
                  <a:cubicBezTo>
                    <a:pt x="215" y="179"/>
                    <a:pt x="417" y="369"/>
                    <a:pt x="644" y="524"/>
                  </a:cubicBezTo>
                  <a:cubicBezTo>
                    <a:pt x="644" y="524"/>
                    <a:pt x="656" y="524"/>
                    <a:pt x="656" y="500"/>
                  </a:cubicBezTo>
                  <a:cubicBezTo>
                    <a:pt x="465" y="310"/>
                    <a:pt x="227" y="14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2" name="Google Shape;24012;p32"/>
            <p:cNvSpPr/>
            <p:nvPr/>
          </p:nvSpPr>
          <p:spPr>
            <a:xfrm>
              <a:off x="514425" y="2364275"/>
              <a:ext cx="13025" cy="9100"/>
            </a:xfrm>
            <a:custGeom>
              <a:avLst/>
              <a:gdLst/>
              <a:ahLst/>
              <a:cxnLst/>
              <a:rect l="l" t="t" r="r" b="b"/>
              <a:pathLst>
                <a:path w="521" h="364" extrusionOk="0">
                  <a:moveTo>
                    <a:pt x="6" y="1"/>
                  </a:moveTo>
                  <a:cubicBezTo>
                    <a:pt x="4" y="1"/>
                    <a:pt x="1" y="6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  <a:moveTo>
                    <a:pt x="9" y="6"/>
                  </a:moveTo>
                  <a:cubicBezTo>
                    <a:pt x="92" y="65"/>
                    <a:pt x="188" y="137"/>
                    <a:pt x="271" y="196"/>
                  </a:cubicBezTo>
                  <a:cubicBezTo>
                    <a:pt x="342" y="256"/>
                    <a:pt x="426" y="315"/>
                    <a:pt x="509" y="363"/>
                  </a:cubicBezTo>
                  <a:cubicBezTo>
                    <a:pt x="521" y="363"/>
                    <a:pt x="521" y="363"/>
                    <a:pt x="521" y="351"/>
                  </a:cubicBezTo>
                  <a:cubicBezTo>
                    <a:pt x="449" y="268"/>
                    <a:pt x="342" y="208"/>
                    <a:pt x="259" y="149"/>
                  </a:cubicBezTo>
                  <a:cubicBezTo>
                    <a:pt x="176" y="89"/>
                    <a:pt x="80" y="53"/>
                    <a:pt x="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3" name="Google Shape;24013;p32"/>
            <p:cNvSpPr/>
            <p:nvPr/>
          </p:nvSpPr>
          <p:spPr>
            <a:xfrm>
              <a:off x="504225" y="2351300"/>
              <a:ext cx="16100" cy="12825"/>
            </a:xfrm>
            <a:custGeom>
              <a:avLst/>
              <a:gdLst/>
              <a:ahLst/>
              <a:cxnLst/>
              <a:rect l="l" t="t" r="r" b="b"/>
              <a:pathLst>
                <a:path w="644" h="513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79" y="191"/>
                    <a:pt x="417" y="370"/>
                    <a:pt x="643" y="513"/>
                  </a:cubicBezTo>
                  <a:cubicBezTo>
                    <a:pt x="441" y="334"/>
                    <a:pt x="238" y="132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4" name="Google Shape;24014;p32"/>
            <p:cNvSpPr/>
            <p:nvPr/>
          </p:nvSpPr>
          <p:spPr>
            <a:xfrm>
              <a:off x="426525" y="2153675"/>
              <a:ext cx="9250" cy="55900"/>
            </a:xfrm>
            <a:custGeom>
              <a:avLst/>
              <a:gdLst/>
              <a:ahLst/>
              <a:cxnLst/>
              <a:rect l="l" t="t" r="r" b="b"/>
              <a:pathLst>
                <a:path w="370" h="2236" extrusionOk="0">
                  <a:moveTo>
                    <a:pt x="370" y="0"/>
                  </a:moveTo>
                  <a:lnTo>
                    <a:pt x="370" y="0"/>
                  </a:lnTo>
                  <a:cubicBezTo>
                    <a:pt x="191" y="715"/>
                    <a:pt x="84" y="1477"/>
                    <a:pt x="1" y="2227"/>
                  </a:cubicBezTo>
                  <a:cubicBezTo>
                    <a:pt x="1" y="2233"/>
                    <a:pt x="4" y="2236"/>
                    <a:pt x="7" y="2236"/>
                  </a:cubicBezTo>
                  <a:cubicBezTo>
                    <a:pt x="10" y="2236"/>
                    <a:pt x="13" y="2233"/>
                    <a:pt x="13" y="2227"/>
                  </a:cubicBezTo>
                  <a:cubicBezTo>
                    <a:pt x="155" y="1489"/>
                    <a:pt x="310" y="73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5" name="Google Shape;24015;p32"/>
            <p:cNvSpPr/>
            <p:nvPr/>
          </p:nvSpPr>
          <p:spPr>
            <a:xfrm>
              <a:off x="430400" y="2138650"/>
              <a:ext cx="8250" cy="30375"/>
            </a:xfrm>
            <a:custGeom>
              <a:avLst/>
              <a:gdLst/>
              <a:ahLst/>
              <a:cxnLst/>
              <a:rect l="l" t="t" r="r" b="b"/>
              <a:pathLst>
                <a:path w="330" h="1215" extrusionOk="0">
                  <a:moveTo>
                    <a:pt x="325" y="1"/>
                  </a:moveTo>
                  <a:cubicBezTo>
                    <a:pt x="323" y="1"/>
                    <a:pt x="322" y="2"/>
                    <a:pt x="322" y="6"/>
                  </a:cubicBezTo>
                  <a:cubicBezTo>
                    <a:pt x="330" y="6"/>
                    <a:pt x="327" y="1"/>
                    <a:pt x="325" y="1"/>
                  </a:cubicBezTo>
                  <a:close/>
                  <a:moveTo>
                    <a:pt x="322" y="6"/>
                  </a:moveTo>
                  <a:lnTo>
                    <a:pt x="322" y="6"/>
                  </a:lnTo>
                  <a:cubicBezTo>
                    <a:pt x="215" y="399"/>
                    <a:pt x="96" y="804"/>
                    <a:pt x="0" y="1197"/>
                  </a:cubicBezTo>
                  <a:cubicBezTo>
                    <a:pt x="0" y="1208"/>
                    <a:pt x="6" y="1214"/>
                    <a:pt x="12" y="1214"/>
                  </a:cubicBezTo>
                  <a:cubicBezTo>
                    <a:pt x="18" y="1214"/>
                    <a:pt x="24" y="1208"/>
                    <a:pt x="24" y="1197"/>
                  </a:cubicBezTo>
                  <a:cubicBezTo>
                    <a:pt x="143" y="816"/>
                    <a:pt x="227" y="411"/>
                    <a:pt x="32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6" name="Google Shape;24016;p32"/>
            <p:cNvSpPr/>
            <p:nvPr/>
          </p:nvSpPr>
          <p:spPr>
            <a:xfrm>
              <a:off x="472175" y="2177925"/>
              <a:ext cx="3800" cy="30375"/>
            </a:xfrm>
            <a:custGeom>
              <a:avLst/>
              <a:gdLst/>
              <a:ahLst/>
              <a:cxnLst/>
              <a:rect l="l" t="t" r="r" b="b"/>
              <a:pathLst>
                <a:path w="152" h="1215" extrusionOk="0">
                  <a:moveTo>
                    <a:pt x="109" y="1"/>
                  </a:moveTo>
                  <a:cubicBezTo>
                    <a:pt x="106" y="1"/>
                    <a:pt x="103" y="7"/>
                    <a:pt x="103" y="18"/>
                  </a:cubicBezTo>
                  <a:cubicBezTo>
                    <a:pt x="56" y="161"/>
                    <a:pt x="68" y="316"/>
                    <a:pt x="92" y="459"/>
                  </a:cubicBezTo>
                  <a:cubicBezTo>
                    <a:pt x="115" y="721"/>
                    <a:pt x="115" y="959"/>
                    <a:pt x="8" y="1209"/>
                  </a:cubicBezTo>
                  <a:cubicBezTo>
                    <a:pt x="0" y="1209"/>
                    <a:pt x="8" y="1214"/>
                    <a:pt x="18" y="1214"/>
                  </a:cubicBezTo>
                  <a:cubicBezTo>
                    <a:pt x="23" y="1214"/>
                    <a:pt x="28" y="1213"/>
                    <a:pt x="32" y="1209"/>
                  </a:cubicBezTo>
                  <a:cubicBezTo>
                    <a:pt x="103" y="1042"/>
                    <a:pt x="151" y="864"/>
                    <a:pt x="151" y="685"/>
                  </a:cubicBezTo>
                  <a:cubicBezTo>
                    <a:pt x="151" y="459"/>
                    <a:pt x="80" y="245"/>
                    <a:pt x="115" y="18"/>
                  </a:cubicBezTo>
                  <a:cubicBezTo>
                    <a:pt x="115" y="7"/>
                    <a:pt x="112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7" name="Google Shape;24017;p32"/>
            <p:cNvSpPr/>
            <p:nvPr/>
          </p:nvSpPr>
          <p:spPr>
            <a:xfrm>
              <a:off x="476250" y="2174500"/>
              <a:ext cx="1500" cy="17525"/>
            </a:xfrm>
            <a:custGeom>
              <a:avLst/>
              <a:gdLst/>
              <a:ahLst/>
              <a:cxnLst/>
              <a:rect l="l" t="t" r="r" b="b"/>
              <a:pathLst>
                <a:path w="60" h="701" extrusionOk="0">
                  <a:moveTo>
                    <a:pt x="36" y="1"/>
                  </a:moveTo>
                  <a:cubicBezTo>
                    <a:pt x="36" y="227"/>
                    <a:pt x="0" y="465"/>
                    <a:pt x="36" y="691"/>
                  </a:cubicBezTo>
                  <a:cubicBezTo>
                    <a:pt x="36" y="697"/>
                    <a:pt x="39" y="700"/>
                    <a:pt x="42" y="700"/>
                  </a:cubicBezTo>
                  <a:cubicBezTo>
                    <a:pt x="45" y="700"/>
                    <a:pt x="48" y="697"/>
                    <a:pt x="48" y="691"/>
                  </a:cubicBezTo>
                  <a:cubicBezTo>
                    <a:pt x="60" y="465"/>
                    <a:pt x="48" y="22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8" name="Google Shape;24018;p32"/>
            <p:cNvSpPr/>
            <p:nvPr/>
          </p:nvSpPr>
          <p:spPr>
            <a:xfrm>
              <a:off x="479225" y="2173900"/>
              <a:ext cx="2400" cy="16925"/>
            </a:xfrm>
            <a:custGeom>
              <a:avLst/>
              <a:gdLst/>
              <a:ahLst/>
              <a:cxnLst/>
              <a:rect l="l" t="t" r="r" b="b"/>
              <a:pathLst>
                <a:path w="96" h="677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203"/>
                    <a:pt x="12" y="465"/>
                    <a:pt x="48" y="668"/>
                  </a:cubicBezTo>
                  <a:cubicBezTo>
                    <a:pt x="48" y="674"/>
                    <a:pt x="51" y="677"/>
                    <a:pt x="54" y="677"/>
                  </a:cubicBezTo>
                  <a:cubicBezTo>
                    <a:pt x="57" y="677"/>
                    <a:pt x="60" y="674"/>
                    <a:pt x="60" y="668"/>
                  </a:cubicBezTo>
                  <a:cubicBezTo>
                    <a:pt x="95" y="465"/>
                    <a:pt x="72" y="203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9" name="Google Shape;24019;p32"/>
            <p:cNvSpPr/>
            <p:nvPr/>
          </p:nvSpPr>
          <p:spPr>
            <a:xfrm>
              <a:off x="483075" y="2175400"/>
              <a:ext cx="1825" cy="14450"/>
            </a:xfrm>
            <a:custGeom>
              <a:avLst/>
              <a:gdLst/>
              <a:ahLst/>
              <a:cxnLst/>
              <a:rect l="l" t="t" r="r" b="b"/>
              <a:pathLst>
                <a:path w="73" h="578" extrusionOk="0">
                  <a:moveTo>
                    <a:pt x="13" y="0"/>
                  </a:moveTo>
                  <a:cubicBezTo>
                    <a:pt x="13" y="179"/>
                    <a:pt x="1" y="381"/>
                    <a:pt x="25" y="560"/>
                  </a:cubicBezTo>
                  <a:cubicBezTo>
                    <a:pt x="25" y="572"/>
                    <a:pt x="28" y="578"/>
                    <a:pt x="31" y="578"/>
                  </a:cubicBezTo>
                  <a:cubicBezTo>
                    <a:pt x="34" y="578"/>
                    <a:pt x="37" y="572"/>
                    <a:pt x="37" y="560"/>
                  </a:cubicBezTo>
                  <a:cubicBezTo>
                    <a:pt x="72" y="369"/>
                    <a:pt x="37" y="179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0" name="Google Shape;24020;p32"/>
            <p:cNvSpPr/>
            <p:nvPr/>
          </p:nvSpPr>
          <p:spPr>
            <a:xfrm>
              <a:off x="485775" y="2176950"/>
              <a:ext cx="1800" cy="13275"/>
            </a:xfrm>
            <a:custGeom>
              <a:avLst/>
              <a:gdLst/>
              <a:ahLst/>
              <a:cxnLst/>
              <a:rect l="l" t="t" r="r" b="b"/>
              <a:pathLst>
                <a:path w="72" h="531" extrusionOk="0">
                  <a:moveTo>
                    <a:pt x="40" y="1"/>
                  </a:moveTo>
                  <a:cubicBezTo>
                    <a:pt x="39" y="1"/>
                    <a:pt x="36" y="4"/>
                    <a:pt x="36" y="10"/>
                  </a:cubicBezTo>
                  <a:cubicBezTo>
                    <a:pt x="42" y="4"/>
                    <a:pt x="42" y="1"/>
                    <a:pt x="40" y="1"/>
                  </a:cubicBezTo>
                  <a:close/>
                  <a:moveTo>
                    <a:pt x="36" y="10"/>
                  </a:moveTo>
                  <a:cubicBezTo>
                    <a:pt x="24" y="177"/>
                    <a:pt x="0" y="367"/>
                    <a:pt x="36" y="522"/>
                  </a:cubicBezTo>
                  <a:cubicBezTo>
                    <a:pt x="36" y="528"/>
                    <a:pt x="39" y="531"/>
                    <a:pt x="42" y="531"/>
                  </a:cubicBezTo>
                  <a:cubicBezTo>
                    <a:pt x="45" y="531"/>
                    <a:pt x="48" y="528"/>
                    <a:pt x="48" y="522"/>
                  </a:cubicBezTo>
                  <a:cubicBezTo>
                    <a:pt x="71" y="367"/>
                    <a:pt x="48" y="177"/>
                    <a:pt x="36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1" name="Google Shape;24021;p32"/>
            <p:cNvSpPr/>
            <p:nvPr/>
          </p:nvSpPr>
          <p:spPr>
            <a:xfrm>
              <a:off x="447950" y="2141750"/>
              <a:ext cx="8575" cy="8800"/>
            </a:xfrm>
            <a:custGeom>
              <a:avLst/>
              <a:gdLst/>
              <a:ahLst/>
              <a:cxnLst/>
              <a:rect l="l" t="t" r="r" b="b"/>
              <a:pathLst>
                <a:path w="343" h="352" extrusionOk="0">
                  <a:moveTo>
                    <a:pt x="13" y="1"/>
                  </a:moveTo>
                  <a:cubicBezTo>
                    <a:pt x="13" y="1"/>
                    <a:pt x="1" y="1"/>
                    <a:pt x="1" y="25"/>
                  </a:cubicBezTo>
                  <a:cubicBezTo>
                    <a:pt x="49" y="61"/>
                    <a:pt x="108" y="108"/>
                    <a:pt x="156" y="168"/>
                  </a:cubicBezTo>
                  <a:cubicBezTo>
                    <a:pt x="215" y="215"/>
                    <a:pt x="275" y="287"/>
                    <a:pt x="334" y="346"/>
                  </a:cubicBezTo>
                  <a:cubicBezTo>
                    <a:pt x="251" y="227"/>
                    <a:pt x="156" y="84"/>
                    <a:pt x="13" y="1"/>
                  </a:cubicBezTo>
                  <a:close/>
                  <a:moveTo>
                    <a:pt x="334" y="346"/>
                  </a:moveTo>
                  <a:cubicBezTo>
                    <a:pt x="334" y="350"/>
                    <a:pt x="336" y="352"/>
                    <a:pt x="337" y="352"/>
                  </a:cubicBezTo>
                  <a:cubicBezTo>
                    <a:pt x="340" y="352"/>
                    <a:pt x="342" y="346"/>
                    <a:pt x="334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2" name="Google Shape;24022;p32"/>
            <p:cNvSpPr/>
            <p:nvPr/>
          </p:nvSpPr>
          <p:spPr>
            <a:xfrm>
              <a:off x="525050" y="2222125"/>
              <a:ext cx="17300" cy="29500"/>
            </a:xfrm>
            <a:custGeom>
              <a:avLst/>
              <a:gdLst/>
              <a:ahLst/>
              <a:cxnLst/>
              <a:rect l="l" t="t" r="r" b="b"/>
              <a:pathLst>
                <a:path w="692" h="1180" extrusionOk="0">
                  <a:moveTo>
                    <a:pt x="1" y="1"/>
                  </a:moveTo>
                  <a:cubicBezTo>
                    <a:pt x="72" y="465"/>
                    <a:pt x="477" y="775"/>
                    <a:pt x="679" y="1179"/>
                  </a:cubicBezTo>
                  <a:lnTo>
                    <a:pt x="691" y="1179"/>
                  </a:lnTo>
                  <a:cubicBezTo>
                    <a:pt x="513" y="739"/>
                    <a:pt x="120" y="46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3" name="Google Shape;24023;p32"/>
            <p:cNvSpPr/>
            <p:nvPr/>
          </p:nvSpPr>
          <p:spPr>
            <a:xfrm>
              <a:off x="425050" y="2290300"/>
              <a:ext cx="14000" cy="19200"/>
            </a:xfrm>
            <a:custGeom>
              <a:avLst/>
              <a:gdLst/>
              <a:ahLst/>
              <a:cxnLst/>
              <a:rect l="l" t="t" r="r" b="b"/>
              <a:pathLst>
                <a:path w="560" h="768" extrusionOk="0">
                  <a:moveTo>
                    <a:pt x="0" y="0"/>
                  </a:moveTo>
                  <a:lnTo>
                    <a:pt x="0" y="0"/>
                  </a:lnTo>
                  <a:cubicBezTo>
                    <a:pt x="131" y="286"/>
                    <a:pt x="322" y="548"/>
                    <a:pt x="548" y="762"/>
                  </a:cubicBezTo>
                  <a:cubicBezTo>
                    <a:pt x="551" y="766"/>
                    <a:pt x="554" y="767"/>
                    <a:pt x="556" y="767"/>
                  </a:cubicBezTo>
                  <a:cubicBezTo>
                    <a:pt x="560" y="767"/>
                    <a:pt x="560" y="759"/>
                    <a:pt x="560" y="750"/>
                  </a:cubicBezTo>
                  <a:cubicBezTo>
                    <a:pt x="334" y="524"/>
                    <a:pt x="155" y="27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4" name="Google Shape;24024;p32"/>
            <p:cNvSpPr/>
            <p:nvPr/>
          </p:nvSpPr>
          <p:spPr>
            <a:xfrm>
              <a:off x="425050" y="2285525"/>
              <a:ext cx="14900" cy="18475"/>
            </a:xfrm>
            <a:custGeom>
              <a:avLst/>
              <a:gdLst/>
              <a:ahLst/>
              <a:cxnLst/>
              <a:rect l="l" t="t" r="r" b="b"/>
              <a:pathLst>
                <a:path w="596" h="739" extrusionOk="0">
                  <a:moveTo>
                    <a:pt x="0" y="1"/>
                  </a:moveTo>
                  <a:cubicBezTo>
                    <a:pt x="143" y="263"/>
                    <a:pt x="357" y="536"/>
                    <a:pt x="572" y="739"/>
                  </a:cubicBezTo>
                  <a:cubicBezTo>
                    <a:pt x="572" y="739"/>
                    <a:pt x="595" y="739"/>
                    <a:pt x="595" y="727"/>
                  </a:cubicBezTo>
                  <a:cubicBezTo>
                    <a:pt x="393" y="477"/>
                    <a:pt x="191" y="25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5" name="Google Shape;24025;p32"/>
            <p:cNvSpPr/>
            <p:nvPr/>
          </p:nvSpPr>
          <p:spPr>
            <a:xfrm>
              <a:off x="423850" y="2277875"/>
              <a:ext cx="16400" cy="21075"/>
            </a:xfrm>
            <a:custGeom>
              <a:avLst/>
              <a:gdLst/>
              <a:ahLst/>
              <a:cxnLst/>
              <a:rect l="l" t="t" r="r" b="b"/>
              <a:pathLst>
                <a:path w="656" h="843" extrusionOk="0">
                  <a:moveTo>
                    <a:pt x="5" y="0"/>
                  </a:moveTo>
                  <a:cubicBezTo>
                    <a:pt x="3" y="0"/>
                    <a:pt x="1" y="3"/>
                    <a:pt x="1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167" y="319"/>
                    <a:pt x="370" y="616"/>
                    <a:pt x="643" y="842"/>
                  </a:cubicBezTo>
                  <a:cubicBezTo>
                    <a:pt x="643" y="842"/>
                    <a:pt x="655" y="842"/>
                    <a:pt x="655" y="831"/>
                  </a:cubicBezTo>
                  <a:cubicBezTo>
                    <a:pt x="417" y="557"/>
                    <a:pt x="191" y="307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6" name="Google Shape;24026;p32"/>
            <p:cNvSpPr/>
            <p:nvPr/>
          </p:nvSpPr>
          <p:spPr>
            <a:xfrm>
              <a:off x="423700" y="2270725"/>
              <a:ext cx="18025" cy="22275"/>
            </a:xfrm>
            <a:custGeom>
              <a:avLst/>
              <a:gdLst/>
              <a:ahLst/>
              <a:cxnLst/>
              <a:rect l="l" t="t" r="r" b="b"/>
              <a:pathLst>
                <a:path w="721" h="891" extrusionOk="0">
                  <a:moveTo>
                    <a:pt x="2" y="0"/>
                  </a:moveTo>
                  <a:cubicBezTo>
                    <a:pt x="1" y="0"/>
                    <a:pt x="1" y="3"/>
                    <a:pt x="7" y="9"/>
                  </a:cubicBezTo>
                  <a:cubicBezTo>
                    <a:pt x="7" y="3"/>
                    <a:pt x="4" y="0"/>
                    <a:pt x="2" y="0"/>
                  </a:cubicBezTo>
                  <a:close/>
                  <a:moveTo>
                    <a:pt x="7" y="9"/>
                  </a:moveTo>
                  <a:lnTo>
                    <a:pt x="7" y="9"/>
                  </a:lnTo>
                  <a:cubicBezTo>
                    <a:pt x="173" y="343"/>
                    <a:pt x="411" y="664"/>
                    <a:pt x="709" y="890"/>
                  </a:cubicBezTo>
                  <a:cubicBezTo>
                    <a:pt x="721" y="890"/>
                    <a:pt x="721" y="890"/>
                    <a:pt x="721" y="878"/>
                  </a:cubicBezTo>
                  <a:cubicBezTo>
                    <a:pt x="435" y="593"/>
                    <a:pt x="197" y="343"/>
                    <a:pt x="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7" name="Google Shape;24027;p32"/>
            <p:cNvSpPr/>
            <p:nvPr/>
          </p:nvSpPr>
          <p:spPr>
            <a:xfrm>
              <a:off x="424450" y="2266775"/>
              <a:ext cx="19375" cy="25025"/>
            </a:xfrm>
            <a:custGeom>
              <a:avLst/>
              <a:gdLst/>
              <a:ahLst/>
              <a:cxnLst/>
              <a:rect l="l" t="t" r="r" b="b"/>
              <a:pathLst>
                <a:path w="775" h="1001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46"/>
                    <a:pt x="500" y="691"/>
                    <a:pt x="762" y="1001"/>
                  </a:cubicBezTo>
                  <a:lnTo>
                    <a:pt x="774" y="1001"/>
                  </a:lnTo>
                  <a:cubicBezTo>
                    <a:pt x="536" y="655"/>
                    <a:pt x="274" y="3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28" name="Google Shape;24028;p32"/>
          <p:cNvGrpSpPr/>
          <p:nvPr/>
        </p:nvGrpSpPr>
        <p:grpSpPr>
          <a:xfrm rot="-6436084" flipH="1">
            <a:off x="8312753" y="444146"/>
            <a:ext cx="493951" cy="630340"/>
            <a:chOff x="439025" y="2813550"/>
            <a:chExt cx="239350" cy="305225"/>
          </a:xfrm>
        </p:grpSpPr>
        <p:sp>
          <p:nvSpPr>
            <p:cNvPr id="24029" name="Google Shape;24029;p32"/>
            <p:cNvSpPr/>
            <p:nvPr/>
          </p:nvSpPr>
          <p:spPr>
            <a:xfrm>
              <a:off x="439025" y="2814425"/>
              <a:ext cx="230725" cy="303375"/>
            </a:xfrm>
            <a:custGeom>
              <a:avLst/>
              <a:gdLst/>
              <a:ahLst/>
              <a:cxnLst/>
              <a:rect l="l" t="t" r="r" b="b"/>
              <a:pathLst>
                <a:path w="9229" h="12135" extrusionOk="0">
                  <a:moveTo>
                    <a:pt x="7910" y="0"/>
                  </a:moveTo>
                  <a:cubicBezTo>
                    <a:pt x="7511" y="0"/>
                    <a:pt x="6639" y="487"/>
                    <a:pt x="6132" y="645"/>
                  </a:cubicBezTo>
                  <a:cubicBezTo>
                    <a:pt x="5549" y="835"/>
                    <a:pt x="3430" y="919"/>
                    <a:pt x="3096" y="1919"/>
                  </a:cubicBezTo>
                  <a:cubicBezTo>
                    <a:pt x="2763" y="2955"/>
                    <a:pt x="1489" y="3598"/>
                    <a:pt x="1489" y="3598"/>
                  </a:cubicBezTo>
                  <a:cubicBezTo>
                    <a:pt x="1489" y="3598"/>
                    <a:pt x="1" y="4931"/>
                    <a:pt x="453" y="6574"/>
                  </a:cubicBezTo>
                  <a:cubicBezTo>
                    <a:pt x="755" y="7692"/>
                    <a:pt x="1829" y="7966"/>
                    <a:pt x="2609" y="7966"/>
                  </a:cubicBezTo>
                  <a:cubicBezTo>
                    <a:pt x="2967" y="7966"/>
                    <a:pt x="3263" y="7908"/>
                    <a:pt x="3394" y="7848"/>
                  </a:cubicBezTo>
                  <a:cubicBezTo>
                    <a:pt x="3600" y="7754"/>
                    <a:pt x="3756" y="7695"/>
                    <a:pt x="3879" y="7695"/>
                  </a:cubicBezTo>
                  <a:cubicBezTo>
                    <a:pt x="4005" y="7695"/>
                    <a:pt x="4096" y="7757"/>
                    <a:pt x="4168" y="7908"/>
                  </a:cubicBezTo>
                  <a:cubicBezTo>
                    <a:pt x="4323" y="8205"/>
                    <a:pt x="3144" y="9229"/>
                    <a:pt x="2787" y="10003"/>
                  </a:cubicBezTo>
                  <a:cubicBezTo>
                    <a:pt x="2430" y="10777"/>
                    <a:pt x="2251" y="12134"/>
                    <a:pt x="2251" y="12134"/>
                  </a:cubicBezTo>
                  <a:lnTo>
                    <a:pt x="2680" y="12075"/>
                  </a:lnTo>
                  <a:cubicBezTo>
                    <a:pt x="2680" y="12075"/>
                    <a:pt x="3275" y="9991"/>
                    <a:pt x="3382" y="9491"/>
                  </a:cubicBezTo>
                  <a:cubicBezTo>
                    <a:pt x="3489" y="8979"/>
                    <a:pt x="4323" y="8063"/>
                    <a:pt x="4620" y="7908"/>
                  </a:cubicBezTo>
                  <a:cubicBezTo>
                    <a:pt x="4642" y="7897"/>
                    <a:pt x="4661" y="7893"/>
                    <a:pt x="4678" y="7893"/>
                  </a:cubicBezTo>
                  <a:cubicBezTo>
                    <a:pt x="4899" y="7893"/>
                    <a:pt x="4796" y="8701"/>
                    <a:pt x="5216" y="9253"/>
                  </a:cubicBezTo>
                  <a:cubicBezTo>
                    <a:pt x="5474" y="9602"/>
                    <a:pt x="5940" y="9746"/>
                    <a:pt x="6490" y="9746"/>
                  </a:cubicBezTo>
                  <a:cubicBezTo>
                    <a:pt x="6880" y="9746"/>
                    <a:pt x="7311" y="9674"/>
                    <a:pt x="7740" y="9551"/>
                  </a:cubicBezTo>
                  <a:cubicBezTo>
                    <a:pt x="8788" y="9253"/>
                    <a:pt x="8192" y="7003"/>
                    <a:pt x="8157" y="6300"/>
                  </a:cubicBezTo>
                  <a:cubicBezTo>
                    <a:pt x="8133" y="5598"/>
                    <a:pt x="9228" y="4491"/>
                    <a:pt x="9216" y="3753"/>
                  </a:cubicBezTo>
                  <a:cubicBezTo>
                    <a:pt x="9204" y="3026"/>
                    <a:pt x="8490" y="1812"/>
                    <a:pt x="8204" y="1431"/>
                  </a:cubicBezTo>
                  <a:cubicBezTo>
                    <a:pt x="7918" y="1050"/>
                    <a:pt x="8335" y="169"/>
                    <a:pt x="8037" y="26"/>
                  </a:cubicBezTo>
                  <a:cubicBezTo>
                    <a:pt x="8004" y="8"/>
                    <a:pt x="7961" y="0"/>
                    <a:pt x="7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0" name="Google Shape;24030;p32"/>
            <p:cNvSpPr/>
            <p:nvPr/>
          </p:nvSpPr>
          <p:spPr>
            <a:xfrm>
              <a:off x="499600" y="2818325"/>
              <a:ext cx="129350" cy="75650"/>
            </a:xfrm>
            <a:custGeom>
              <a:avLst/>
              <a:gdLst/>
              <a:ahLst/>
              <a:cxnLst/>
              <a:rect l="l" t="t" r="r" b="b"/>
              <a:pathLst>
                <a:path w="5174" h="3026" extrusionOk="0">
                  <a:moveTo>
                    <a:pt x="5174" y="1"/>
                  </a:moveTo>
                  <a:lnTo>
                    <a:pt x="5174" y="1"/>
                  </a:lnTo>
                  <a:cubicBezTo>
                    <a:pt x="4067" y="620"/>
                    <a:pt x="2864" y="441"/>
                    <a:pt x="1697" y="822"/>
                  </a:cubicBezTo>
                  <a:cubicBezTo>
                    <a:pt x="733" y="1132"/>
                    <a:pt x="530" y="2215"/>
                    <a:pt x="19" y="2954"/>
                  </a:cubicBezTo>
                  <a:cubicBezTo>
                    <a:pt x="1" y="2990"/>
                    <a:pt x="37" y="3026"/>
                    <a:pt x="76" y="3026"/>
                  </a:cubicBezTo>
                  <a:cubicBezTo>
                    <a:pt x="89" y="3026"/>
                    <a:pt x="102" y="3022"/>
                    <a:pt x="114" y="3013"/>
                  </a:cubicBezTo>
                  <a:cubicBezTo>
                    <a:pt x="447" y="2692"/>
                    <a:pt x="614" y="2275"/>
                    <a:pt x="828" y="1870"/>
                  </a:cubicBezTo>
                  <a:cubicBezTo>
                    <a:pt x="1221" y="1096"/>
                    <a:pt x="1816" y="918"/>
                    <a:pt x="2626" y="810"/>
                  </a:cubicBezTo>
                  <a:cubicBezTo>
                    <a:pt x="3519" y="703"/>
                    <a:pt x="4483" y="608"/>
                    <a:pt x="5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1" name="Google Shape;24031;p32"/>
            <p:cNvSpPr/>
            <p:nvPr/>
          </p:nvSpPr>
          <p:spPr>
            <a:xfrm>
              <a:off x="446175" y="2883825"/>
              <a:ext cx="62825" cy="134775"/>
            </a:xfrm>
            <a:custGeom>
              <a:avLst/>
              <a:gdLst/>
              <a:ahLst/>
              <a:cxnLst/>
              <a:rect l="l" t="t" r="r" b="b"/>
              <a:pathLst>
                <a:path w="2513" h="5391" extrusionOk="0">
                  <a:moveTo>
                    <a:pt x="2441" y="0"/>
                  </a:moveTo>
                  <a:cubicBezTo>
                    <a:pt x="1739" y="417"/>
                    <a:pt x="1036" y="738"/>
                    <a:pt x="560" y="1429"/>
                  </a:cubicBezTo>
                  <a:cubicBezTo>
                    <a:pt x="191" y="1977"/>
                    <a:pt x="0" y="2631"/>
                    <a:pt x="24" y="3286"/>
                  </a:cubicBezTo>
                  <a:cubicBezTo>
                    <a:pt x="78" y="4378"/>
                    <a:pt x="985" y="5391"/>
                    <a:pt x="2096" y="5391"/>
                  </a:cubicBezTo>
                  <a:cubicBezTo>
                    <a:pt x="2209" y="5391"/>
                    <a:pt x="2325" y="5380"/>
                    <a:pt x="2441" y="5358"/>
                  </a:cubicBezTo>
                  <a:cubicBezTo>
                    <a:pt x="2501" y="5346"/>
                    <a:pt x="2513" y="5251"/>
                    <a:pt x="2453" y="5251"/>
                  </a:cubicBezTo>
                  <a:cubicBezTo>
                    <a:pt x="1072" y="5084"/>
                    <a:pt x="36" y="4286"/>
                    <a:pt x="251" y="2762"/>
                  </a:cubicBezTo>
                  <a:cubicBezTo>
                    <a:pt x="346" y="2155"/>
                    <a:pt x="620" y="1572"/>
                    <a:pt x="1048" y="1131"/>
                  </a:cubicBezTo>
                  <a:cubicBezTo>
                    <a:pt x="1477" y="691"/>
                    <a:pt x="2036" y="453"/>
                    <a:pt x="2453" y="24"/>
                  </a:cubicBezTo>
                  <a:cubicBezTo>
                    <a:pt x="2465" y="12"/>
                    <a:pt x="2453" y="0"/>
                    <a:pt x="2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2" name="Google Shape;24032;p32"/>
            <p:cNvSpPr/>
            <p:nvPr/>
          </p:nvSpPr>
          <p:spPr>
            <a:xfrm>
              <a:off x="503925" y="3004450"/>
              <a:ext cx="36925" cy="12975"/>
            </a:xfrm>
            <a:custGeom>
              <a:avLst/>
              <a:gdLst/>
              <a:ahLst/>
              <a:cxnLst/>
              <a:rect l="l" t="t" r="r" b="b"/>
              <a:pathLst>
                <a:path w="1477" h="519" extrusionOk="0">
                  <a:moveTo>
                    <a:pt x="1335" y="1"/>
                  </a:moveTo>
                  <a:cubicBezTo>
                    <a:pt x="1174" y="1"/>
                    <a:pt x="1003" y="100"/>
                    <a:pt x="869" y="176"/>
                  </a:cubicBezTo>
                  <a:cubicBezTo>
                    <a:pt x="641" y="301"/>
                    <a:pt x="430" y="435"/>
                    <a:pt x="166" y="435"/>
                  </a:cubicBezTo>
                  <a:cubicBezTo>
                    <a:pt x="128" y="435"/>
                    <a:pt x="88" y="432"/>
                    <a:pt x="48" y="426"/>
                  </a:cubicBezTo>
                  <a:cubicBezTo>
                    <a:pt x="12" y="426"/>
                    <a:pt x="0" y="485"/>
                    <a:pt x="36" y="497"/>
                  </a:cubicBezTo>
                  <a:cubicBezTo>
                    <a:pt x="93" y="512"/>
                    <a:pt x="148" y="519"/>
                    <a:pt x="203" y="519"/>
                  </a:cubicBezTo>
                  <a:cubicBezTo>
                    <a:pt x="369" y="519"/>
                    <a:pt x="527" y="459"/>
                    <a:pt x="679" y="378"/>
                  </a:cubicBezTo>
                  <a:cubicBezTo>
                    <a:pt x="810" y="319"/>
                    <a:pt x="929" y="247"/>
                    <a:pt x="1060" y="200"/>
                  </a:cubicBezTo>
                  <a:cubicBezTo>
                    <a:pt x="1203" y="140"/>
                    <a:pt x="1334" y="140"/>
                    <a:pt x="1453" y="81"/>
                  </a:cubicBezTo>
                  <a:cubicBezTo>
                    <a:pt x="1465" y="69"/>
                    <a:pt x="1477" y="45"/>
                    <a:pt x="1453" y="21"/>
                  </a:cubicBezTo>
                  <a:cubicBezTo>
                    <a:pt x="1415" y="7"/>
                    <a:pt x="1375" y="1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3" name="Google Shape;24033;p32"/>
            <p:cNvSpPr/>
            <p:nvPr/>
          </p:nvSpPr>
          <p:spPr>
            <a:xfrm>
              <a:off x="484875" y="2887100"/>
              <a:ext cx="20850" cy="13700"/>
            </a:xfrm>
            <a:custGeom>
              <a:avLst/>
              <a:gdLst/>
              <a:ahLst/>
              <a:cxnLst/>
              <a:rect l="l" t="t" r="r" b="b"/>
              <a:pathLst>
                <a:path w="834" h="548" extrusionOk="0">
                  <a:moveTo>
                    <a:pt x="834" y="0"/>
                  </a:moveTo>
                  <a:lnTo>
                    <a:pt x="834" y="0"/>
                  </a:lnTo>
                  <a:cubicBezTo>
                    <a:pt x="703" y="95"/>
                    <a:pt x="584" y="191"/>
                    <a:pt x="441" y="286"/>
                  </a:cubicBezTo>
                  <a:cubicBezTo>
                    <a:pt x="310" y="369"/>
                    <a:pt x="143" y="429"/>
                    <a:pt x="12" y="524"/>
                  </a:cubicBezTo>
                  <a:cubicBezTo>
                    <a:pt x="0" y="536"/>
                    <a:pt x="12" y="548"/>
                    <a:pt x="24" y="548"/>
                  </a:cubicBezTo>
                  <a:cubicBezTo>
                    <a:pt x="310" y="488"/>
                    <a:pt x="667" y="25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4" name="Google Shape;24034;p32"/>
            <p:cNvSpPr/>
            <p:nvPr/>
          </p:nvSpPr>
          <p:spPr>
            <a:xfrm>
              <a:off x="489925" y="2889475"/>
              <a:ext cx="17300" cy="11025"/>
            </a:xfrm>
            <a:custGeom>
              <a:avLst/>
              <a:gdLst/>
              <a:ahLst/>
              <a:cxnLst/>
              <a:rect l="l" t="t" r="r" b="b"/>
              <a:pathLst>
                <a:path w="692" h="441" extrusionOk="0">
                  <a:moveTo>
                    <a:pt x="691" y="0"/>
                  </a:moveTo>
                  <a:cubicBezTo>
                    <a:pt x="465" y="108"/>
                    <a:pt x="215" y="250"/>
                    <a:pt x="25" y="405"/>
                  </a:cubicBezTo>
                  <a:cubicBezTo>
                    <a:pt x="1" y="429"/>
                    <a:pt x="25" y="441"/>
                    <a:pt x="36" y="441"/>
                  </a:cubicBezTo>
                  <a:cubicBezTo>
                    <a:pt x="263" y="322"/>
                    <a:pt x="477" y="155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5" name="Google Shape;24035;p32"/>
            <p:cNvSpPr/>
            <p:nvPr/>
          </p:nvSpPr>
          <p:spPr>
            <a:xfrm>
              <a:off x="461350" y="2890950"/>
              <a:ext cx="44675" cy="39875"/>
            </a:xfrm>
            <a:custGeom>
              <a:avLst/>
              <a:gdLst/>
              <a:ahLst/>
              <a:cxnLst/>
              <a:rect l="l" t="t" r="r" b="b"/>
              <a:pathLst>
                <a:path w="1787" h="1595" extrusionOk="0">
                  <a:moveTo>
                    <a:pt x="1787" y="1"/>
                  </a:moveTo>
                  <a:lnTo>
                    <a:pt x="1787" y="1"/>
                  </a:lnTo>
                  <a:cubicBezTo>
                    <a:pt x="1048" y="251"/>
                    <a:pt x="251" y="799"/>
                    <a:pt x="1" y="1573"/>
                  </a:cubicBezTo>
                  <a:cubicBezTo>
                    <a:pt x="1" y="1581"/>
                    <a:pt x="6" y="1595"/>
                    <a:pt x="18" y="1595"/>
                  </a:cubicBezTo>
                  <a:cubicBezTo>
                    <a:pt x="23" y="1595"/>
                    <a:pt x="29" y="1592"/>
                    <a:pt x="36" y="1584"/>
                  </a:cubicBezTo>
                  <a:cubicBezTo>
                    <a:pt x="513" y="858"/>
                    <a:pt x="1001" y="382"/>
                    <a:pt x="1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6" name="Google Shape;24036;p32"/>
            <p:cNvSpPr/>
            <p:nvPr/>
          </p:nvSpPr>
          <p:spPr>
            <a:xfrm>
              <a:off x="492300" y="2878450"/>
              <a:ext cx="18300" cy="17600"/>
            </a:xfrm>
            <a:custGeom>
              <a:avLst/>
              <a:gdLst/>
              <a:ahLst/>
              <a:cxnLst/>
              <a:rect l="l" t="t" r="r" b="b"/>
              <a:pathLst>
                <a:path w="732" h="704" extrusionOk="0">
                  <a:moveTo>
                    <a:pt x="715" y="1"/>
                  </a:moveTo>
                  <a:cubicBezTo>
                    <a:pt x="723" y="9"/>
                    <a:pt x="727" y="11"/>
                    <a:pt x="729" y="11"/>
                  </a:cubicBezTo>
                  <a:cubicBezTo>
                    <a:pt x="731" y="11"/>
                    <a:pt x="723" y="1"/>
                    <a:pt x="715" y="1"/>
                  </a:cubicBezTo>
                  <a:close/>
                  <a:moveTo>
                    <a:pt x="715" y="1"/>
                  </a:moveTo>
                  <a:lnTo>
                    <a:pt x="715" y="1"/>
                  </a:lnTo>
                  <a:cubicBezTo>
                    <a:pt x="501" y="275"/>
                    <a:pt x="263" y="465"/>
                    <a:pt x="13" y="691"/>
                  </a:cubicBezTo>
                  <a:cubicBezTo>
                    <a:pt x="1" y="691"/>
                    <a:pt x="13" y="703"/>
                    <a:pt x="25" y="703"/>
                  </a:cubicBezTo>
                  <a:cubicBezTo>
                    <a:pt x="311" y="549"/>
                    <a:pt x="549" y="287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7" name="Google Shape;24037;p32"/>
            <p:cNvSpPr/>
            <p:nvPr/>
          </p:nvSpPr>
          <p:spPr>
            <a:xfrm>
              <a:off x="488450" y="2876250"/>
              <a:ext cx="21950" cy="20975"/>
            </a:xfrm>
            <a:custGeom>
              <a:avLst/>
              <a:gdLst/>
              <a:ahLst/>
              <a:cxnLst/>
              <a:rect l="l" t="t" r="r" b="b"/>
              <a:pathLst>
                <a:path w="878" h="839" extrusionOk="0">
                  <a:moveTo>
                    <a:pt x="854" y="1"/>
                  </a:moveTo>
                  <a:cubicBezTo>
                    <a:pt x="848" y="1"/>
                    <a:pt x="841" y="2"/>
                    <a:pt x="834" y="6"/>
                  </a:cubicBezTo>
                  <a:cubicBezTo>
                    <a:pt x="619" y="339"/>
                    <a:pt x="345" y="553"/>
                    <a:pt x="24" y="803"/>
                  </a:cubicBezTo>
                  <a:cubicBezTo>
                    <a:pt x="0" y="827"/>
                    <a:pt x="24" y="839"/>
                    <a:pt x="36" y="839"/>
                  </a:cubicBezTo>
                  <a:cubicBezTo>
                    <a:pt x="393" y="708"/>
                    <a:pt x="703" y="363"/>
                    <a:pt x="869" y="17"/>
                  </a:cubicBezTo>
                  <a:cubicBezTo>
                    <a:pt x="878" y="9"/>
                    <a:pt x="868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8" name="Google Shape;24038;p32"/>
            <p:cNvSpPr/>
            <p:nvPr/>
          </p:nvSpPr>
          <p:spPr>
            <a:xfrm>
              <a:off x="489325" y="2876375"/>
              <a:ext cx="22050" cy="24125"/>
            </a:xfrm>
            <a:custGeom>
              <a:avLst/>
              <a:gdLst/>
              <a:ahLst/>
              <a:cxnLst/>
              <a:rect l="l" t="t" r="r" b="b"/>
              <a:pathLst>
                <a:path w="882" h="965" extrusionOk="0">
                  <a:moveTo>
                    <a:pt x="882" y="1"/>
                  </a:moveTo>
                  <a:lnTo>
                    <a:pt x="882" y="1"/>
                  </a:lnTo>
                  <a:cubicBezTo>
                    <a:pt x="715" y="465"/>
                    <a:pt x="430" y="703"/>
                    <a:pt x="13" y="929"/>
                  </a:cubicBezTo>
                  <a:cubicBezTo>
                    <a:pt x="1" y="929"/>
                    <a:pt x="13" y="965"/>
                    <a:pt x="25" y="965"/>
                  </a:cubicBezTo>
                  <a:cubicBezTo>
                    <a:pt x="453" y="822"/>
                    <a:pt x="799" y="429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9" name="Google Shape;24039;p32"/>
            <p:cNvSpPr/>
            <p:nvPr/>
          </p:nvSpPr>
          <p:spPr>
            <a:xfrm>
              <a:off x="475650" y="2887100"/>
              <a:ext cx="30675" cy="27350"/>
            </a:xfrm>
            <a:custGeom>
              <a:avLst/>
              <a:gdLst/>
              <a:ahLst/>
              <a:cxnLst/>
              <a:rect l="l" t="t" r="r" b="b"/>
              <a:pathLst>
                <a:path w="1227" h="1094" extrusionOk="0">
                  <a:moveTo>
                    <a:pt x="1227" y="0"/>
                  </a:moveTo>
                  <a:cubicBezTo>
                    <a:pt x="929" y="476"/>
                    <a:pt x="226" y="548"/>
                    <a:pt x="0" y="1072"/>
                  </a:cubicBezTo>
                  <a:cubicBezTo>
                    <a:pt x="0" y="1080"/>
                    <a:pt x="6" y="1094"/>
                    <a:pt x="9" y="1094"/>
                  </a:cubicBezTo>
                  <a:cubicBezTo>
                    <a:pt x="11" y="1094"/>
                    <a:pt x="12" y="1091"/>
                    <a:pt x="12" y="1084"/>
                  </a:cubicBezTo>
                  <a:cubicBezTo>
                    <a:pt x="322" y="631"/>
                    <a:pt x="953" y="488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0" name="Google Shape;24040;p32"/>
            <p:cNvSpPr/>
            <p:nvPr/>
          </p:nvSpPr>
          <p:spPr>
            <a:xfrm>
              <a:off x="600125" y="2949300"/>
              <a:ext cx="54125" cy="111475"/>
            </a:xfrm>
            <a:custGeom>
              <a:avLst/>
              <a:gdLst/>
              <a:ahLst/>
              <a:cxnLst/>
              <a:rect l="l" t="t" r="r" b="b"/>
              <a:pathLst>
                <a:path w="2165" h="4459" extrusionOk="0">
                  <a:moveTo>
                    <a:pt x="2165" y="1"/>
                  </a:moveTo>
                  <a:cubicBezTo>
                    <a:pt x="1629" y="548"/>
                    <a:pt x="1582" y="1239"/>
                    <a:pt x="1605" y="1977"/>
                  </a:cubicBezTo>
                  <a:cubicBezTo>
                    <a:pt x="1617" y="2429"/>
                    <a:pt x="1701" y="2906"/>
                    <a:pt x="1605" y="3346"/>
                  </a:cubicBezTo>
                  <a:cubicBezTo>
                    <a:pt x="1489" y="3978"/>
                    <a:pt x="1031" y="4300"/>
                    <a:pt x="459" y="4300"/>
                  </a:cubicBezTo>
                  <a:cubicBezTo>
                    <a:pt x="330" y="4300"/>
                    <a:pt x="195" y="4284"/>
                    <a:pt x="58" y="4251"/>
                  </a:cubicBezTo>
                  <a:cubicBezTo>
                    <a:pt x="55" y="4250"/>
                    <a:pt x="52" y="4250"/>
                    <a:pt x="50" y="4250"/>
                  </a:cubicBezTo>
                  <a:cubicBezTo>
                    <a:pt x="19" y="4250"/>
                    <a:pt x="1" y="4312"/>
                    <a:pt x="34" y="4334"/>
                  </a:cubicBezTo>
                  <a:cubicBezTo>
                    <a:pt x="206" y="4419"/>
                    <a:pt x="384" y="4458"/>
                    <a:pt x="558" y="4458"/>
                  </a:cubicBezTo>
                  <a:cubicBezTo>
                    <a:pt x="1070" y="4458"/>
                    <a:pt x="1544" y="4118"/>
                    <a:pt x="1713" y="3584"/>
                  </a:cubicBezTo>
                  <a:cubicBezTo>
                    <a:pt x="2082" y="2382"/>
                    <a:pt x="1451" y="1155"/>
                    <a:pt x="2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1" name="Google Shape;24041;p32"/>
            <p:cNvSpPr/>
            <p:nvPr/>
          </p:nvSpPr>
          <p:spPr>
            <a:xfrm>
              <a:off x="553625" y="3009725"/>
              <a:ext cx="66400" cy="51325"/>
            </a:xfrm>
            <a:custGeom>
              <a:avLst/>
              <a:gdLst/>
              <a:ahLst/>
              <a:cxnLst/>
              <a:rect l="l" t="t" r="r" b="b"/>
              <a:pathLst>
                <a:path w="2656" h="2053" extrusionOk="0">
                  <a:moveTo>
                    <a:pt x="48" y="1"/>
                  </a:moveTo>
                  <a:cubicBezTo>
                    <a:pt x="13" y="12"/>
                    <a:pt x="1" y="36"/>
                    <a:pt x="13" y="48"/>
                  </a:cubicBezTo>
                  <a:cubicBezTo>
                    <a:pt x="370" y="405"/>
                    <a:pt x="132" y="763"/>
                    <a:pt x="310" y="1155"/>
                  </a:cubicBezTo>
                  <a:cubicBezTo>
                    <a:pt x="429" y="1405"/>
                    <a:pt x="655" y="1584"/>
                    <a:pt x="894" y="1715"/>
                  </a:cubicBezTo>
                  <a:cubicBezTo>
                    <a:pt x="1212" y="1901"/>
                    <a:pt x="1626" y="2052"/>
                    <a:pt x="2021" y="2052"/>
                  </a:cubicBezTo>
                  <a:cubicBezTo>
                    <a:pt x="2232" y="2052"/>
                    <a:pt x="2438" y="2009"/>
                    <a:pt x="2620" y="1906"/>
                  </a:cubicBezTo>
                  <a:cubicBezTo>
                    <a:pt x="2656" y="1894"/>
                    <a:pt x="2632" y="1834"/>
                    <a:pt x="2596" y="1834"/>
                  </a:cubicBezTo>
                  <a:cubicBezTo>
                    <a:pt x="2470" y="1853"/>
                    <a:pt x="2331" y="1863"/>
                    <a:pt x="2185" y="1863"/>
                  </a:cubicBezTo>
                  <a:cubicBezTo>
                    <a:pt x="1502" y="1863"/>
                    <a:pt x="679" y="1636"/>
                    <a:pt x="453" y="989"/>
                  </a:cubicBezTo>
                  <a:cubicBezTo>
                    <a:pt x="310" y="620"/>
                    <a:pt x="465" y="203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2" name="Google Shape;24042;p32"/>
            <p:cNvSpPr/>
            <p:nvPr/>
          </p:nvSpPr>
          <p:spPr>
            <a:xfrm>
              <a:off x="539650" y="3006000"/>
              <a:ext cx="3875" cy="8800"/>
            </a:xfrm>
            <a:custGeom>
              <a:avLst/>
              <a:gdLst/>
              <a:ahLst/>
              <a:cxnLst/>
              <a:rect l="l" t="t" r="r" b="b"/>
              <a:pathLst>
                <a:path w="155" h="352" extrusionOk="0">
                  <a:moveTo>
                    <a:pt x="66" y="1"/>
                  </a:moveTo>
                  <a:cubicBezTo>
                    <a:pt x="54" y="1"/>
                    <a:pt x="44" y="19"/>
                    <a:pt x="60" y="42"/>
                  </a:cubicBezTo>
                  <a:cubicBezTo>
                    <a:pt x="83" y="78"/>
                    <a:pt x="95" y="138"/>
                    <a:pt x="83" y="197"/>
                  </a:cubicBezTo>
                  <a:cubicBezTo>
                    <a:pt x="71" y="257"/>
                    <a:pt x="24" y="281"/>
                    <a:pt x="0" y="316"/>
                  </a:cubicBezTo>
                  <a:cubicBezTo>
                    <a:pt x="0" y="340"/>
                    <a:pt x="0" y="352"/>
                    <a:pt x="12" y="352"/>
                  </a:cubicBezTo>
                  <a:cubicBezTo>
                    <a:pt x="83" y="352"/>
                    <a:pt x="131" y="281"/>
                    <a:pt x="143" y="221"/>
                  </a:cubicBezTo>
                  <a:cubicBezTo>
                    <a:pt x="155" y="138"/>
                    <a:pt x="143" y="66"/>
                    <a:pt x="83" y="19"/>
                  </a:cubicBezTo>
                  <a:cubicBezTo>
                    <a:pt x="79" y="6"/>
                    <a:pt x="7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3" name="Google Shape;24043;p32"/>
            <p:cNvSpPr/>
            <p:nvPr/>
          </p:nvSpPr>
          <p:spPr>
            <a:xfrm>
              <a:off x="492900" y="3010775"/>
              <a:ext cx="51525" cy="108000"/>
            </a:xfrm>
            <a:custGeom>
              <a:avLst/>
              <a:gdLst/>
              <a:ahLst/>
              <a:cxnLst/>
              <a:rect l="l" t="t" r="r" b="b"/>
              <a:pathLst>
                <a:path w="2061" h="4320" extrusionOk="0">
                  <a:moveTo>
                    <a:pt x="2045" y="1"/>
                  </a:moveTo>
                  <a:cubicBezTo>
                    <a:pt x="2039" y="1"/>
                    <a:pt x="2033" y="2"/>
                    <a:pt x="2025" y="6"/>
                  </a:cubicBezTo>
                  <a:cubicBezTo>
                    <a:pt x="1001" y="1102"/>
                    <a:pt x="120" y="2745"/>
                    <a:pt x="1" y="4269"/>
                  </a:cubicBezTo>
                  <a:cubicBezTo>
                    <a:pt x="1" y="4301"/>
                    <a:pt x="19" y="4320"/>
                    <a:pt x="41" y="4320"/>
                  </a:cubicBezTo>
                  <a:cubicBezTo>
                    <a:pt x="59" y="4320"/>
                    <a:pt x="80" y="4307"/>
                    <a:pt x="96" y="4280"/>
                  </a:cubicBezTo>
                  <a:cubicBezTo>
                    <a:pt x="358" y="3507"/>
                    <a:pt x="548" y="2721"/>
                    <a:pt x="906" y="1971"/>
                  </a:cubicBezTo>
                  <a:cubicBezTo>
                    <a:pt x="1239" y="1292"/>
                    <a:pt x="1656" y="649"/>
                    <a:pt x="2061" y="6"/>
                  </a:cubicBezTo>
                  <a:cubicBezTo>
                    <a:pt x="2061" y="6"/>
                    <a:pt x="2055" y="1"/>
                    <a:pt x="2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4" name="Google Shape;24044;p32"/>
            <p:cNvSpPr/>
            <p:nvPr/>
          </p:nvSpPr>
          <p:spPr>
            <a:xfrm>
              <a:off x="492900" y="3115600"/>
              <a:ext cx="12825" cy="3100"/>
            </a:xfrm>
            <a:custGeom>
              <a:avLst/>
              <a:gdLst/>
              <a:ahLst/>
              <a:cxnLst/>
              <a:rect l="l" t="t" r="r" b="b"/>
              <a:pathLst>
                <a:path w="513" h="124" extrusionOk="0">
                  <a:moveTo>
                    <a:pt x="406" y="1"/>
                  </a:moveTo>
                  <a:cubicBezTo>
                    <a:pt x="353" y="1"/>
                    <a:pt x="296" y="20"/>
                    <a:pt x="239" y="28"/>
                  </a:cubicBezTo>
                  <a:cubicBezTo>
                    <a:pt x="167" y="40"/>
                    <a:pt x="96" y="64"/>
                    <a:pt x="1" y="76"/>
                  </a:cubicBezTo>
                  <a:cubicBezTo>
                    <a:pt x="1" y="76"/>
                    <a:pt x="1" y="123"/>
                    <a:pt x="36" y="123"/>
                  </a:cubicBezTo>
                  <a:cubicBezTo>
                    <a:pt x="120" y="123"/>
                    <a:pt x="203" y="99"/>
                    <a:pt x="287" y="99"/>
                  </a:cubicBezTo>
                  <a:cubicBezTo>
                    <a:pt x="358" y="87"/>
                    <a:pt x="441" y="87"/>
                    <a:pt x="501" y="64"/>
                  </a:cubicBezTo>
                  <a:cubicBezTo>
                    <a:pt x="513" y="40"/>
                    <a:pt x="513" y="16"/>
                    <a:pt x="477" y="16"/>
                  </a:cubicBezTo>
                  <a:cubicBezTo>
                    <a:pt x="454" y="5"/>
                    <a:pt x="431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5" name="Google Shape;24045;p32"/>
            <p:cNvSpPr/>
            <p:nvPr/>
          </p:nvSpPr>
          <p:spPr>
            <a:xfrm>
              <a:off x="504825" y="3015200"/>
              <a:ext cx="38350" cy="102300"/>
            </a:xfrm>
            <a:custGeom>
              <a:avLst/>
              <a:gdLst/>
              <a:ahLst/>
              <a:cxnLst/>
              <a:rect l="l" t="t" r="r" b="b"/>
              <a:pathLst>
                <a:path w="1534" h="4092" extrusionOk="0">
                  <a:moveTo>
                    <a:pt x="1483" y="0"/>
                  </a:moveTo>
                  <a:cubicBezTo>
                    <a:pt x="1476" y="0"/>
                    <a:pt x="1470" y="2"/>
                    <a:pt x="1464" y="8"/>
                  </a:cubicBezTo>
                  <a:cubicBezTo>
                    <a:pt x="560" y="1032"/>
                    <a:pt x="155" y="2746"/>
                    <a:pt x="0" y="4092"/>
                  </a:cubicBezTo>
                  <a:cubicBezTo>
                    <a:pt x="202" y="3437"/>
                    <a:pt x="321" y="2746"/>
                    <a:pt x="536" y="2091"/>
                  </a:cubicBezTo>
                  <a:cubicBezTo>
                    <a:pt x="774" y="1353"/>
                    <a:pt x="1131" y="734"/>
                    <a:pt x="1524" y="55"/>
                  </a:cubicBezTo>
                  <a:cubicBezTo>
                    <a:pt x="1533" y="28"/>
                    <a:pt x="1507" y="0"/>
                    <a:pt x="1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6" name="Google Shape;24046;p32"/>
            <p:cNvSpPr/>
            <p:nvPr/>
          </p:nvSpPr>
          <p:spPr>
            <a:xfrm>
              <a:off x="547375" y="3010925"/>
              <a:ext cx="8875" cy="5600"/>
            </a:xfrm>
            <a:custGeom>
              <a:avLst/>
              <a:gdLst/>
              <a:ahLst/>
              <a:cxnLst/>
              <a:rect l="l" t="t" r="r" b="b"/>
              <a:pathLst>
                <a:path w="355" h="224" extrusionOk="0">
                  <a:moveTo>
                    <a:pt x="206" y="0"/>
                  </a:moveTo>
                  <a:cubicBezTo>
                    <a:pt x="181" y="0"/>
                    <a:pt x="155" y="4"/>
                    <a:pt x="132" y="12"/>
                  </a:cubicBezTo>
                  <a:cubicBezTo>
                    <a:pt x="60" y="48"/>
                    <a:pt x="13" y="119"/>
                    <a:pt x="1" y="214"/>
                  </a:cubicBezTo>
                  <a:cubicBezTo>
                    <a:pt x="1" y="220"/>
                    <a:pt x="4" y="223"/>
                    <a:pt x="7" y="223"/>
                  </a:cubicBezTo>
                  <a:cubicBezTo>
                    <a:pt x="10" y="223"/>
                    <a:pt x="13" y="220"/>
                    <a:pt x="13" y="214"/>
                  </a:cubicBezTo>
                  <a:cubicBezTo>
                    <a:pt x="48" y="167"/>
                    <a:pt x="72" y="95"/>
                    <a:pt x="132" y="60"/>
                  </a:cubicBezTo>
                  <a:cubicBezTo>
                    <a:pt x="161" y="48"/>
                    <a:pt x="191" y="42"/>
                    <a:pt x="221" y="42"/>
                  </a:cubicBezTo>
                  <a:cubicBezTo>
                    <a:pt x="251" y="42"/>
                    <a:pt x="280" y="48"/>
                    <a:pt x="310" y="60"/>
                  </a:cubicBezTo>
                  <a:cubicBezTo>
                    <a:pt x="321" y="71"/>
                    <a:pt x="330" y="75"/>
                    <a:pt x="337" y="75"/>
                  </a:cubicBezTo>
                  <a:cubicBezTo>
                    <a:pt x="351" y="75"/>
                    <a:pt x="354" y="56"/>
                    <a:pt x="346" y="48"/>
                  </a:cubicBezTo>
                  <a:cubicBezTo>
                    <a:pt x="306" y="16"/>
                    <a:pt x="256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7" name="Google Shape;24047;p32"/>
            <p:cNvSpPr/>
            <p:nvPr/>
          </p:nvSpPr>
          <p:spPr>
            <a:xfrm>
              <a:off x="510475" y="3011800"/>
              <a:ext cx="40200" cy="84400"/>
            </a:xfrm>
            <a:custGeom>
              <a:avLst/>
              <a:gdLst/>
              <a:ahLst/>
              <a:cxnLst/>
              <a:rect l="l" t="t" r="r" b="b"/>
              <a:pathLst>
                <a:path w="1608" h="3376" extrusionOk="0">
                  <a:moveTo>
                    <a:pt x="1608" y="1"/>
                  </a:moveTo>
                  <a:cubicBezTo>
                    <a:pt x="786" y="846"/>
                    <a:pt x="131" y="2156"/>
                    <a:pt x="0" y="3347"/>
                  </a:cubicBezTo>
                  <a:cubicBezTo>
                    <a:pt x="0" y="3366"/>
                    <a:pt x="11" y="3375"/>
                    <a:pt x="23" y="3375"/>
                  </a:cubicBezTo>
                  <a:cubicBezTo>
                    <a:pt x="32" y="3375"/>
                    <a:pt x="42" y="3369"/>
                    <a:pt x="48" y="3358"/>
                  </a:cubicBezTo>
                  <a:cubicBezTo>
                    <a:pt x="250" y="2739"/>
                    <a:pt x="405" y="2108"/>
                    <a:pt x="703" y="1513"/>
                  </a:cubicBezTo>
                  <a:cubicBezTo>
                    <a:pt x="953" y="977"/>
                    <a:pt x="1298" y="50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8" name="Google Shape;24048;p32"/>
            <p:cNvSpPr/>
            <p:nvPr/>
          </p:nvSpPr>
          <p:spPr>
            <a:xfrm>
              <a:off x="532200" y="3009325"/>
              <a:ext cx="15125" cy="17400"/>
            </a:xfrm>
            <a:custGeom>
              <a:avLst/>
              <a:gdLst/>
              <a:ahLst/>
              <a:cxnLst/>
              <a:rect l="l" t="t" r="r" b="b"/>
              <a:pathLst>
                <a:path w="605" h="696" extrusionOk="0">
                  <a:moveTo>
                    <a:pt x="562" y="0"/>
                  </a:moveTo>
                  <a:cubicBezTo>
                    <a:pt x="556" y="0"/>
                    <a:pt x="551" y="2"/>
                    <a:pt x="548" y="5"/>
                  </a:cubicBezTo>
                  <a:cubicBezTo>
                    <a:pt x="477" y="112"/>
                    <a:pt x="393" y="231"/>
                    <a:pt x="310" y="338"/>
                  </a:cubicBezTo>
                  <a:cubicBezTo>
                    <a:pt x="215" y="445"/>
                    <a:pt x="96" y="529"/>
                    <a:pt x="12" y="648"/>
                  </a:cubicBezTo>
                  <a:cubicBezTo>
                    <a:pt x="0" y="659"/>
                    <a:pt x="12" y="695"/>
                    <a:pt x="36" y="695"/>
                  </a:cubicBezTo>
                  <a:cubicBezTo>
                    <a:pt x="274" y="600"/>
                    <a:pt x="512" y="278"/>
                    <a:pt x="596" y="40"/>
                  </a:cubicBezTo>
                  <a:cubicBezTo>
                    <a:pt x="605" y="14"/>
                    <a:pt x="580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9" name="Google Shape;24049;p32"/>
            <p:cNvSpPr/>
            <p:nvPr/>
          </p:nvSpPr>
          <p:spPr>
            <a:xfrm>
              <a:off x="539925" y="3013975"/>
              <a:ext cx="325" cy="3800"/>
            </a:xfrm>
            <a:custGeom>
              <a:avLst/>
              <a:gdLst/>
              <a:ahLst/>
              <a:cxnLst/>
              <a:rect l="l" t="t" r="r" b="b"/>
              <a:pathLst>
                <a:path w="13" h="152" extrusionOk="0">
                  <a:moveTo>
                    <a:pt x="13" y="0"/>
                  </a:moveTo>
                  <a:cubicBezTo>
                    <a:pt x="13" y="47"/>
                    <a:pt x="13" y="94"/>
                    <a:pt x="1" y="152"/>
                  </a:cubicBezTo>
                  <a:cubicBezTo>
                    <a:pt x="13" y="105"/>
                    <a:pt x="13" y="47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0" name="Google Shape;24050;p32"/>
            <p:cNvSpPr/>
            <p:nvPr/>
          </p:nvSpPr>
          <p:spPr>
            <a:xfrm>
              <a:off x="617625" y="2818325"/>
              <a:ext cx="11925" cy="7175"/>
            </a:xfrm>
            <a:custGeom>
              <a:avLst/>
              <a:gdLst/>
              <a:ahLst/>
              <a:cxnLst/>
              <a:rect l="l" t="t" r="r" b="b"/>
              <a:pathLst>
                <a:path w="477" h="287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93" y="13"/>
                    <a:pt x="310" y="60"/>
                    <a:pt x="251" y="108"/>
                  </a:cubicBezTo>
                  <a:cubicBezTo>
                    <a:pt x="179" y="144"/>
                    <a:pt x="72" y="191"/>
                    <a:pt x="12" y="251"/>
                  </a:cubicBezTo>
                  <a:cubicBezTo>
                    <a:pt x="0" y="263"/>
                    <a:pt x="12" y="287"/>
                    <a:pt x="36" y="287"/>
                  </a:cubicBezTo>
                  <a:cubicBezTo>
                    <a:pt x="120" y="251"/>
                    <a:pt x="191" y="191"/>
                    <a:pt x="274" y="144"/>
                  </a:cubicBezTo>
                  <a:cubicBezTo>
                    <a:pt x="334" y="120"/>
                    <a:pt x="417" y="72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1" name="Google Shape;24051;p32"/>
            <p:cNvSpPr/>
            <p:nvPr/>
          </p:nvSpPr>
          <p:spPr>
            <a:xfrm>
              <a:off x="616175" y="2818625"/>
              <a:ext cx="13375" cy="7175"/>
            </a:xfrm>
            <a:custGeom>
              <a:avLst/>
              <a:gdLst/>
              <a:ahLst/>
              <a:cxnLst/>
              <a:rect l="l" t="t" r="r" b="b"/>
              <a:pathLst>
                <a:path w="535" h="287" extrusionOk="0">
                  <a:moveTo>
                    <a:pt x="3" y="276"/>
                  </a:moveTo>
                  <a:cubicBezTo>
                    <a:pt x="0" y="276"/>
                    <a:pt x="3" y="286"/>
                    <a:pt x="11" y="286"/>
                  </a:cubicBezTo>
                  <a:cubicBezTo>
                    <a:pt x="7" y="279"/>
                    <a:pt x="4" y="276"/>
                    <a:pt x="3" y="276"/>
                  </a:cubicBezTo>
                  <a:close/>
                  <a:moveTo>
                    <a:pt x="523" y="1"/>
                  </a:moveTo>
                  <a:cubicBezTo>
                    <a:pt x="428" y="48"/>
                    <a:pt x="356" y="108"/>
                    <a:pt x="273" y="144"/>
                  </a:cubicBezTo>
                  <a:cubicBezTo>
                    <a:pt x="189" y="179"/>
                    <a:pt x="94" y="215"/>
                    <a:pt x="11" y="286"/>
                  </a:cubicBezTo>
                  <a:cubicBezTo>
                    <a:pt x="106" y="263"/>
                    <a:pt x="189" y="227"/>
                    <a:pt x="285" y="179"/>
                  </a:cubicBezTo>
                  <a:cubicBezTo>
                    <a:pt x="368" y="132"/>
                    <a:pt x="463" y="72"/>
                    <a:pt x="535" y="13"/>
                  </a:cubicBezTo>
                  <a:cubicBezTo>
                    <a:pt x="535" y="13"/>
                    <a:pt x="535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2" name="Google Shape;24052;p32"/>
            <p:cNvSpPr/>
            <p:nvPr/>
          </p:nvSpPr>
          <p:spPr>
            <a:xfrm>
              <a:off x="617925" y="2813550"/>
              <a:ext cx="23625" cy="10525"/>
            </a:xfrm>
            <a:custGeom>
              <a:avLst/>
              <a:gdLst/>
              <a:ahLst/>
              <a:cxnLst/>
              <a:rect l="l" t="t" r="r" b="b"/>
              <a:pathLst>
                <a:path w="945" h="421" extrusionOk="0">
                  <a:moveTo>
                    <a:pt x="753" y="0"/>
                  </a:moveTo>
                  <a:cubicBezTo>
                    <a:pt x="725" y="0"/>
                    <a:pt x="699" y="5"/>
                    <a:pt x="679" y="13"/>
                  </a:cubicBezTo>
                  <a:cubicBezTo>
                    <a:pt x="572" y="37"/>
                    <a:pt x="477" y="120"/>
                    <a:pt x="393" y="156"/>
                  </a:cubicBezTo>
                  <a:cubicBezTo>
                    <a:pt x="262" y="239"/>
                    <a:pt x="143" y="311"/>
                    <a:pt x="24" y="394"/>
                  </a:cubicBezTo>
                  <a:cubicBezTo>
                    <a:pt x="4" y="394"/>
                    <a:pt x="1" y="420"/>
                    <a:pt x="15" y="420"/>
                  </a:cubicBezTo>
                  <a:cubicBezTo>
                    <a:pt x="18" y="420"/>
                    <a:pt x="21" y="420"/>
                    <a:pt x="24" y="418"/>
                  </a:cubicBezTo>
                  <a:cubicBezTo>
                    <a:pt x="155" y="359"/>
                    <a:pt x="286" y="275"/>
                    <a:pt x="417" y="204"/>
                  </a:cubicBezTo>
                  <a:cubicBezTo>
                    <a:pt x="490" y="163"/>
                    <a:pt x="641" y="62"/>
                    <a:pt x="756" y="62"/>
                  </a:cubicBezTo>
                  <a:cubicBezTo>
                    <a:pt x="809" y="62"/>
                    <a:pt x="855" y="84"/>
                    <a:pt x="881" y="144"/>
                  </a:cubicBezTo>
                  <a:cubicBezTo>
                    <a:pt x="881" y="150"/>
                    <a:pt x="890" y="153"/>
                    <a:pt x="899" y="153"/>
                  </a:cubicBezTo>
                  <a:cubicBezTo>
                    <a:pt x="908" y="153"/>
                    <a:pt x="917" y="150"/>
                    <a:pt x="917" y="144"/>
                  </a:cubicBezTo>
                  <a:cubicBezTo>
                    <a:pt x="944" y="45"/>
                    <a:pt x="841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3" name="Google Shape;24053;p32"/>
            <p:cNvSpPr/>
            <p:nvPr/>
          </p:nvSpPr>
          <p:spPr>
            <a:xfrm>
              <a:off x="638750" y="2816850"/>
              <a:ext cx="39625" cy="143000"/>
            </a:xfrm>
            <a:custGeom>
              <a:avLst/>
              <a:gdLst/>
              <a:ahLst/>
              <a:cxnLst/>
              <a:rect l="l" t="t" r="r" b="b"/>
              <a:pathLst>
                <a:path w="1585" h="5720" extrusionOk="0">
                  <a:moveTo>
                    <a:pt x="168" y="0"/>
                  </a:moveTo>
                  <a:cubicBezTo>
                    <a:pt x="1" y="822"/>
                    <a:pt x="275" y="1667"/>
                    <a:pt x="691" y="2370"/>
                  </a:cubicBezTo>
                  <a:cubicBezTo>
                    <a:pt x="1013" y="2917"/>
                    <a:pt x="1370" y="3417"/>
                    <a:pt x="1191" y="4108"/>
                  </a:cubicBezTo>
                  <a:cubicBezTo>
                    <a:pt x="1049" y="4668"/>
                    <a:pt x="632" y="5180"/>
                    <a:pt x="346" y="5680"/>
                  </a:cubicBezTo>
                  <a:cubicBezTo>
                    <a:pt x="337" y="5706"/>
                    <a:pt x="362" y="5720"/>
                    <a:pt x="380" y="5720"/>
                  </a:cubicBezTo>
                  <a:cubicBezTo>
                    <a:pt x="386" y="5720"/>
                    <a:pt x="391" y="5718"/>
                    <a:pt x="394" y="5715"/>
                  </a:cubicBezTo>
                  <a:cubicBezTo>
                    <a:pt x="882" y="5001"/>
                    <a:pt x="1584" y="4108"/>
                    <a:pt x="1239" y="3203"/>
                  </a:cubicBezTo>
                  <a:cubicBezTo>
                    <a:pt x="1060" y="2727"/>
                    <a:pt x="715" y="2322"/>
                    <a:pt x="501" y="1858"/>
                  </a:cubicBezTo>
                  <a:cubicBezTo>
                    <a:pt x="227" y="1262"/>
                    <a:pt x="156" y="667"/>
                    <a:pt x="168" y="12"/>
                  </a:cubicBezTo>
                  <a:cubicBezTo>
                    <a:pt x="179" y="0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4" name="Google Shape;24054;p32"/>
            <p:cNvSpPr/>
            <p:nvPr/>
          </p:nvSpPr>
          <p:spPr>
            <a:xfrm>
              <a:off x="532200" y="3003175"/>
              <a:ext cx="15200" cy="12225"/>
            </a:xfrm>
            <a:custGeom>
              <a:avLst/>
              <a:gdLst/>
              <a:ahLst/>
              <a:cxnLst/>
              <a:rect l="l" t="t" r="r" b="b"/>
              <a:pathLst>
                <a:path w="608" h="489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54" y="66"/>
                    <a:pt x="128" y="73"/>
                    <a:pt x="196" y="73"/>
                  </a:cubicBezTo>
                  <a:cubicBezTo>
                    <a:pt x="219" y="73"/>
                    <a:pt x="241" y="72"/>
                    <a:pt x="262" y="72"/>
                  </a:cubicBezTo>
                  <a:cubicBezTo>
                    <a:pt x="369" y="72"/>
                    <a:pt x="489" y="108"/>
                    <a:pt x="512" y="203"/>
                  </a:cubicBezTo>
                  <a:cubicBezTo>
                    <a:pt x="548" y="310"/>
                    <a:pt x="477" y="405"/>
                    <a:pt x="429" y="489"/>
                  </a:cubicBezTo>
                  <a:cubicBezTo>
                    <a:pt x="536" y="405"/>
                    <a:pt x="608" y="239"/>
                    <a:pt x="500" y="108"/>
                  </a:cubicBezTo>
                  <a:cubicBezTo>
                    <a:pt x="453" y="48"/>
                    <a:pt x="381" y="24"/>
                    <a:pt x="322" y="24"/>
                  </a:cubicBezTo>
                  <a:cubicBezTo>
                    <a:pt x="215" y="13"/>
                    <a:pt x="119" y="1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5" name="Google Shape;24055;p32"/>
            <p:cNvSpPr/>
            <p:nvPr/>
          </p:nvSpPr>
          <p:spPr>
            <a:xfrm>
              <a:off x="536075" y="2923100"/>
              <a:ext cx="24425" cy="79650"/>
            </a:xfrm>
            <a:custGeom>
              <a:avLst/>
              <a:gdLst/>
              <a:ahLst/>
              <a:cxnLst/>
              <a:rect l="l" t="t" r="r" b="b"/>
              <a:pathLst>
                <a:path w="977" h="3186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07" y="334"/>
                    <a:pt x="214" y="668"/>
                    <a:pt x="393" y="1001"/>
                  </a:cubicBezTo>
                  <a:cubicBezTo>
                    <a:pt x="560" y="1311"/>
                    <a:pt x="774" y="1596"/>
                    <a:pt x="834" y="1965"/>
                  </a:cubicBezTo>
                  <a:cubicBezTo>
                    <a:pt x="917" y="2442"/>
                    <a:pt x="715" y="2823"/>
                    <a:pt x="476" y="3180"/>
                  </a:cubicBezTo>
                  <a:cubicBezTo>
                    <a:pt x="750" y="2835"/>
                    <a:pt x="976" y="2418"/>
                    <a:pt x="917" y="1965"/>
                  </a:cubicBezTo>
                  <a:cubicBezTo>
                    <a:pt x="822" y="1287"/>
                    <a:pt x="0" y="763"/>
                    <a:pt x="334" y="13"/>
                  </a:cubicBezTo>
                  <a:cubicBezTo>
                    <a:pt x="334" y="1"/>
                    <a:pt x="322" y="1"/>
                    <a:pt x="322" y="1"/>
                  </a:cubicBezTo>
                  <a:close/>
                  <a:moveTo>
                    <a:pt x="476" y="3180"/>
                  </a:moveTo>
                  <a:cubicBezTo>
                    <a:pt x="468" y="3180"/>
                    <a:pt x="471" y="3185"/>
                    <a:pt x="474" y="3185"/>
                  </a:cubicBezTo>
                  <a:cubicBezTo>
                    <a:pt x="475" y="3185"/>
                    <a:pt x="476" y="3184"/>
                    <a:pt x="476" y="3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6" name="Google Shape;24056;p32"/>
            <p:cNvSpPr/>
            <p:nvPr/>
          </p:nvSpPr>
          <p:spPr>
            <a:xfrm>
              <a:off x="545600" y="2853750"/>
              <a:ext cx="18475" cy="65800"/>
            </a:xfrm>
            <a:custGeom>
              <a:avLst/>
              <a:gdLst/>
              <a:ahLst/>
              <a:cxnLst/>
              <a:rect l="l" t="t" r="r" b="b"/>
              <a:pathLst>
                <a:path w="739" h="2632" extrusionOk="0">
                  <a:moveTo>
                    <a:pt x="726" y="1"/>
                  </a:moveTo>
                  <a:cubicBezTo>
                    <a:pt x="441" y="215"/>
                    <a:pt x="238" y="501"/>
                    <a:pt x="203" y="870"/>
                  </a:cubicBezTo>
                  <a:cubicBezTo>
                    <a:pt x="191" y="1084"/>
                    <a:pt x="238" y="1275"/>
                    <a:pt x="250" y="1465"/>
                  </a:cubicBezTo>
                  <a:cubicBezTo>
                    <a:pt x="274" y="1882"/>
                    <a:pt x="143" y="2263"/>
                    <a:pt x="0" y="2632"/>
                  </a:cubicBezTo>
                  <a:cubicBezTo>
                    <a:pt x="131" y="2322"/>
                    <a:pt x="274" y="1989"/>
                    <a:pt x="298" y="1644"/>
                  </a:cubicBezTo>
                  <a:cubicBezTo>
                    <a:pt x="310" y="1441"/>
                    <a:pt x="250" y="1263"/>
                    <a:pt x="250" y="1048"/>
                  </a:cubicBezTo>
                  <a:cubicBezTo>
                    <a:pt x="250" y="620"/>
                    <a:pt x="441" y="298"/>
                    <a:pt x="738" y="13"/>
                  </a:cubicBezTo>
                  <a:cubicBezTo>
                    <a:pt x="738" y="13"/>
                    <a:pt x="738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7" name="Google Shape;24057;p32"/>
            <p:cNvSpPr/>
            <p:nvPr/>
          </p:nvSpPr>
          <p:spPr>
            <a:xfrm>
              <a:off x="547975" y="2990075"/>
              <a:ext cx="9850" cy="15625"/>
            </a:xfrm>
            <a:custGeom>
              <a:avLst/>
              <a:gdLst/>
              <a:ahLst/>
              <a:cxnLst/>
              <a:rect l="l" t="t" r="r" b="b"/>
              <a:pathLst>
                <a:path w="394" h="625" extrusionOk="0">
                  <a:moveTo>
                    <a:pt x="393" y="1"/>
                  </a:moveTo>
                  <a:cubicBezTo>
                    <a:pt x="262" y="203"/>
                    <a:pt x="119" y="394"/>
                    <a:pt x="0" y="596"/>
                  </a:cubicBezTo>
                  <a:cubicBezTo>
                    <a:pt x="0" y="613"/>
                    <a:pt x="13" y="625"/>
                    <a:pt x="20" y="625"/>
                  </a:cubicBezTo>
                  <a:cubicBezTo>
                    <a:pt x="23" y="625"/>
                    <a:pt x="24" y="623"/>
                    <a:pt x="24" y="620"/>
                  </a:cubicBezTo>
                  <a:cubicBezTo>
                    <a:pt x="167" y="417"/>
                    <a:pt x="286" y="215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8" name="Google Shape;24058;p32"/>
            <p:cNvSpPr/>
            <p:nvPr/>
          </p:nvSpPr>
          <p:spPr>
            <a:xfrm>
              <a:off x="551850" y="2993050"/>
              <a:ext cx="7150" cy="12525"/>
            </a:xfrm>
            <a:custGeom>
              <a:avLst/>
              <a:gdLst/>
              <a:ahLst/>
              <a:cxnLst/>
              <a:rect l="l" t="t" r="r" b="b"/>
              <a:pathLst>
                <a:path w="286" h="501" extrusionOk="0">
                  <a:moveTo>
                    <a:pt x="286" y="1"/>
                  </a:moveTo>
                  <a:lnTo>
                    <a:pt x="286" y="1"/>
                  </a:lnTo>
                  <a:cubicBezTo>
                    <a:pt x="179" y="156"/>
                    <a:pt x="72" y="322"/>
                    <a:pt x="0" y="477"/>
                  </a:cubicBezTo>
                  <a:cubicBezTo>
                    <a:pt x="0" y="501"/>
                    <a:pt x="12" y="501"/>
                    <a:pt x="12" y="501"/>
                  </a:cubicBezTo>
                  <a:cubicBezTo>
                    <a:pt x="131" y="346"/>
                    <a:pt x="203" y="167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9" name="Google Shape;24059;p32"/>
            <p:cNvSpPr/>
            <p:nvPr/>
          </p:nvSpPr>
          <p:spPr>
            <a:xfrm>
              <a:off x="554525" y="2989775"/>
              <a:ext cx="36625" cy="17600"/>
            </a:xfrm>
            <a:custGeom>
              <a:avLst/>
              <a:gdLst/>
              <a:ahLst/>
              <a:cxnLst/>
              <a:rect l="l" t="t" r="r" b="b"/>
              <a:pathLst>
                <a:path w="1465" h="704" extrusionOk="0">
                  <a:moveTo>
                    <a:pt x="1429" y="1"/>
                  </a:moveTo>
                  <a:cubicBezTo>
                    <a:pt x="834" y="1"/>
                    <a:pt x="310" y="156"/>
                    <a:pt x="0" y="703"/>
                  </a:cubicBezTo>
                  <a:cubicBezTo>
                    <a:pt x="191" y="513"/>
                    <a:pt x="358" y="287"/>
                    <a:pt x="631" y="191"/>
                  </a:cubicBezTo>
                  <a:cubicBezTo>
                    <a:pt x="893" y="120"/>
                    <a:pt x="1167" y="120"/>
                    <a:pt x="1441" y="48"/>
                  </a:cubicBezTo>
                  <a:cubicBezTo>
                    <a:pt x="1465" y="37"/>
                    <a:pt x="1453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0" name="Google Shape;24060;p32"/>
            <p:cNvSpPr/>
            <p:nvPr/>
          </p:nvSpPr>
          <p:spPr>
            <a:xfrm>
              <a:off x="595300" y="2972225"/>
              <a:ext cx="32475" cy="17300"/>
            </a:xfrm>
            <a:custGeom>
              <a:avLst/>
              <a:gdLst/>
              <a:ahLst/>
              <a:cxnLst/>
              <a:rect l="l" t="t" r="r" b="b"/>
              <a:pathLst>
                <a:path w="1299" h="692" extrusionOk="0">
                  <a:moveTo>
                    <a:pt x="1263" y="0"/>
                  </a:moveTo>
                  <a:cubicBezTo>
                    <a:pt x="905" y="238"/>
                    <a:pt x="477" y="643"/>
                    <a:pt x="1" y="691"/>
                  </a:cubicBezTo>
                  <a:cubicBezTo>
                    <a:pt x="11" y="691"/>
                    <a:pt x="21" y="692"/>
                    <a:pt x="30" y="692"/>
                  </a:cubicBezTo>
                  <a:cubicBezTo>
                    <a:pt x="233" y="692"/>
                    <a:pt x="414" y="580"/>
                    <a:pt x="584" y="500"/>
                  </a:cubicBezTo>
                  <a:cubicBezTo>
                    <a:pt x="834" y="358"/>
                    <a:pt x="1072" y="215"/>
                    <a:pt x="1286" y="24"/>
                  </a:cubicBezTo>
                  <a:cubicBezTo>
                    <a:pt x="1298" y="24"/>
                    <a:pt x="1286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1" name="Google Shape;24061;p32"/>
            <p:cNvSpPr/>
            <p:nvPr/>
          </p:nvSpPr>
          <p:spPr>
            <a:xfrm>
              <a:off x="559950" y="2920900"/>
              <a:ext cx="64750" cy="69925"/>
            </a:xfrm>
            <a:custGeom>
              <a:avLst/>
              <a:gdLst/>
              <a:ahLst/>
              <a:cxnLst/>
              <a:rect l="l" t="t" r="r" b="b"/>
              <a:pathLst>
                <a:path w="2590" h="2797" extrusionOk="0">
                  <a:moveTo>
                    <a:pt x="2575" y="1"/>
                  </a:moveTo>
                  <a:cubicBezTo>
                    <a:pt x="2570" y="1"/>
                    <a:pt x="2564" y="2"/>
                    <a:pt x="2558" y="5"/>
                  </a:cubicBezTo>
                  <a:cubicBezTo>
                    <a:pt x="2046" y="256"/>
                    <a:pt x="1367" y="601"/>
                    <a:pt x="1010" y="1077"/>
                  </a:cubicBezTo>
                  <a:cubicBezTo>
                    <a:pt x="807" y="1363"/>
                    <a:pt x="712" y="1696"/>
                    <a:pt x="510" y="1982"/>
                  </a:cubicBezTo>
                  <a:cubicBezTo>
                    <a:pt x="319" y="2256"/>
                    <a:pt x="117" y="2470"/>
                    <a:pt x="21" y="2792"/>
                  </a:cubicBezTo>
                  <a:cubicBezTo>
                    <a:pt x="272" y="2280"/>
                    <a:pt x="653" y="1875"/>
                    <a:pt x="938" y="1387"/>
                  </a:cubicBezTo>
                  <a:cubicBezTo>
                    <a:pt x="1295" y="767"/>
                    <a:pt x="1986" y="386"/>
                    <a:pt x="2581" y="17"/>
                  </a:cubicBezTo>
                  <a:cubicBezTo>
                    <a:pt x="2590" y="9"/>
                    <a:pt x="2586" y="1"/>
                    <a:pt x="2575" y="1"/>
                  </a:cubicBezTo>
                  <a:close/>
                  <a:moveTo>
                    <a:pt x="21" y="2792"/>
                  </a:moveTo>
                  <a:cubicBezTo>
                    <a:pt x="6" y="2792"/>
                    <a:pt x="0" y="2797"/>
                    <a:pt x="6" y="2797"/>
                  </a:cubicBezTo>
                  <a:cubicBezTo>
                    <a:pt x="8" y="2797"/>
                    <a:pt x="14" y="2796"/>
                    <a:pt x="21" y="2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2" name="Google Shape;24062;p32"/>
            <p:cNvSpPr/>
            <p:nvPr/>
          </p:nvSpPr>
          <p:spPr>
            <a:xfrm>
              <a:off x="626250" y="2901125"/>
              <a:ext cx="37450" cy="18425"/>
            </a:xfrm>
            <a:custGeom>
              <a:avLst/>
              <a:gdLst/>
              <a:ahLst/>
              <a:cxnLst/>
              <a:rect l="l" t="t" r="r" b="b"/>
              <a:pathLst>
                <a:path w="1498" h="737" extrusionOk="0">
                  <a:moveTo>
                    <a:pt x="1487" y="0"/>
                  </a:moveTo>
                  <a:cubicBezTo>
                    <a:pt x="1485" y="0"/>
                    <a:pt x="1481" y="3"/>
                    <a:pt x="1477" y="11"/>
                  </a:cubicBezTo>
                  <a:cubicBezTo>
                    <a:pt x="1037" y="380"/>
                    <a:pt x="525" y="523"/>
                    <a:pt x="1" y="737"/>
                  </a:cubicBezTo>
                  <a:cubicBezTo>
                    <a:pt x="525" y="630"/>
                    <a:pt x="1096" y="392"/>
                    <a:pt x="1489" y="23"/>
                  </a:cubicBezTo>
                  <a:cubicBezTo>
                    <a:pt x="1497" y="14"/>
                    <a:pt x="1494" y="0"/>
                    <a:pt x="1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3" name="Google Shape;24063;p32"/>
            <p:cNvSpPr/>
            <p:nvPr/>
          </p:nvSpPr>
          <p:spPr>
            <a:xfrm>
              <a:off x="565825" y="2911425"/>
              <a:ext cx="19000" cy="56950"/>
            </a:xfrm>
            <a:custGeom>
              <a:avLst/>
              <a:gdLst/>
              <a:ahLst/>
              <a:cxnLst/>
              <a:rect l="l" t="t" r="r" b="b"/>
              <a:pathLst>
                <a:path w="760" h="2278" extrusionOk="0">
                  <a:moveTo>
                    <a:pt x="721" y="0"/>
                  </a:moveTo>
                  <a:cubicBezTo>
                    <a:pt x="714" y="0"/>
                    <a:pt x="707" y="5"/>
                    <a:pt x="703" y="15"/>
                  </a:cubicBezTo>
                  <a:cubicBezTo>
                    <a:pt x="144" y="682"/>
                    <a:pt x="334" y="1516"/>
                    <a:pt x="1" y="2278"/>
                  </a:cubicBezTo>
                  <a:cubicBezTo>
                    <a:pt x="179" y="1944"/>
                    <a:pt x="275" y="1623"/>
                    <a:pt x="298" y="1266"/>
                  </a:cubicBezTo>
                  <a:cubicBezTo>
                    <a:pt x="346" y="765"/>
                    <a:pt x="525" y="456"/>
                    <a:pt x="751" y="39"/>
                  </a:cubicBezTo>
                  <a:cubicBezTo>
                    <a:pt x="759" y="23"/>
                    <a:pt x="739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4" name="Google Shape;24064;p32"/>
            <p:cNvSpPr/>
            <p:nvPr/>
          </p:nvSpPr>
          <p:spPr>
            <a:xfrm>
              <a:off x="588750" y="2845125"/>
              <a:ext cx="38725" cy="61925"/>
            </a:xfrm>
            <a:custGeom>
              <a:avLst/>
              <a:gdLst/>
              <a:ahLst/>
              <a:cxnLst/>
              <a:rect l="l" t="t" r="r" b="b"/>
              <a:pathLst>
                <a:path w="1549" h="2477" extrusionOk="0">
                  <a:moveTo>
                    <a:pt x="1513" y="0"/>
                  </a:moveTo>
                  <a:cubicBezTo>
                    <a:pt x="1191" y="215"/>
                    <a:pt x="1013" y="500"/>
                    <a:pt x="858" y="870"/>
                  </a:cubicBezTo>
                  <a:cubicBezTo>
                    <a:pt x="620" y="1477"/>
                    <a:pt x="393" y="1965"/>
                    <a:pt x="1" y="2477"/>
                  </a:cubicBezTo>
                  <a:cubicBezTo>
                    <a:pt x="298" y="2155"/>
                    <a:pt x="513" y="1810"/>
                    <a:pt x="691" y="1405"/>
                  </a:cubicBezTo>
                  <a:cubicBezTo>
                    <a:pt x="917" y="893"/>
                    <a:pt x="1048" y="381"/>
                    <a:pt x="1525" y="12"/>
                  </a:cubicBezTo>
                  <a:cubicBezTo>
                    <a:pt x="1548" y="12"/>
                    <a:pt x="1525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5" name="Google Shape;24065;p32"/>
            <p:cNvSpPr/>
            <p:nvPr/>
          </p:nvSpPr>
          <p:spPr>
            <a:xfrm>
              <a:off x="520600" y="2969850"/>
              <a:ext cx="24425" cy="30300"/>
            </a:xfrm>
            <a:custGeom>
              <a:avLst/>
              <a:gdLst/>
              <a:ahLst/>
              <a:cxnLst/>
              <a:rect l="l" t="t" r="r" b="b"/>
              <a:pathLst>
                <a:path w="977" h="1212" extrusionOk="0">
                  <a:moveTo>
                    <a:pt x="48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202" y="191"/>
                    <a:pt x="429" y="262"/>
                    <a:pt x="619" y="417"/>
                  </a:cubicBezTo>
                  <a:cubicBezTo>
                    <a:pt x="881" y="631"/>
                    <a:pt x="953" y="905"/>
                    <a:pt x="953" y="1203"/>
                  </a:cubicBezTo>
                  <a:cubicBezTo>
                    <a:pt x="976" y="917"/>
                    <a:pt x="976" y="679"/>
                    <a:pt x="786" y="441"/>
                  </a:cubicBezTo>
                  <a:cubicBezTo>
                    <a:pt x="607" y="238"/>
                    <a:pt x="310" y="60"/>
                    <a:pt x="48" y="0"/>
                  </a:cubicBezTo>
                  <a:close/>
                  <a:moveTo>
                    <a:pt x="953" y="1203"/>
                  </a:moveTo>
                  <a:lnTo>
                    <a:pt x="953" y="1203"/>
                  </a:lnTo>
                  <a:cubicBezTo>
                    <a:pt x="947" y="1209"/>
                    <a:pt x="947" y="1212"/>
                    <a:pt x="948" y="1212"/>
                  </a:cubicBezTo>
                  <a:cubicBezTo>
                    <a:pt x="950" y="1212"/>
                    <a:pt x="953" y="1209"/>
                    <a:pt x="953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6" name="Google Shape;24066;p32"/>
            <p:cNvSpPr/>
            <p:nvPr/>
          </p:nvSpPr>
          <p:spPr>
            <a:xfrm>
              <a:off x="465525" y="2964475"/>
              <a:ext cx="50625" cy="6275"/>
            </a:xfrm>
            <a:custGeom>
              <a:avLst/>
              <a:gdLst/>
              <a:ahLst/>
              <a:cxnLst/>
              <a:rect l="l" t="t" r="r" b="b"/>
              <a:pathLst>
                <a:path w="2025" h="251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239" y="167"/>
                    <a:pt x="512" y="227"/>
                    <a:pt x="798" y="239"/>
                  </a:cubicBezTo>
                  <a:cubicBezTo>
                    <a:pt x="866" y="247"/>
                    <a:pt x="934" y="250"/>
                    <a:pt x="1002" y="250"/>
                  </a:cubicBezTo>
                  <a:cubicBezTo>
                    <a:pt x="1231" y="250"/>
                    <a:pt x="1457" y="215"/>
                    <a:pt x="1682" y="215"/>
                  </a:cubicBezTo>
                  <a:cubicBezTo>
                    <a:pt x="1797" y="215"/>
                    <a:pt x="1911" y="224"/>
                    <a:pt x="2024" y="251"/>
                  </a:cubicBezTo>
                  <a:cubicBezTo>
                    <a:pt x="1894" y="200"/>
                    <a:pt x="1768" y="184"/>
                    <a:pt x="1644" y="184"/>
                  </a:cubicBezTo>
                  <a:cubicBezTo>
                    <a:pt x="1509" y="184"/>
                    <a:pt x="1375" y="203"/>
                    <a:pt x="1239" y="215"/>
                  </a:cubicBezTo>
                  <a:cubicBezTo>
                    <a:pt x="1178" y="218"/>
                    <a:pt x="1118" y="220"/>
                    <a:pt x="1059" y="220"/>
                  </a:cubicBezTo>
                  <a:cubicBezTo>
                    <a:pt x="695" y="220"/>
                    <a:pt x="371" y="155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7" name="Google Shape;24067;p32"/>
            <p:cNvSpPr/>
            <p:nvPr/>
          </p:nvSpPr>
          <p:spPr>
            <a:xfrm>
              <a:off x="498850" y="3003825"/>
              <a:ext cx="42300" cy="11325"/>
            </a:xfrm>
            <a:custGeom>
              <a:avLst/>
              <a:gdLst/>
              <a:ahLst/>
              <a:cxnLst/>
              <a:rect l="l" t="t" r="r" b="b"/>
              <a:pathLst>
                <a:path w="1692" h="453" extrusionOk="0">
                  <a:moveTo>
                    <a:pt x="1521" y="1"/>
                  </a:moveTo>
                  <a:cubicBezTo>
                    <a:pt x="1354" y="1"/>
                    <a:pt x="1201" y="63"/>
                    <a:pt x="1049" y="153"/>
                  </a:cubicBezTo>
                  <a:cubicBezTo>
                    <a:pt x="703" y="344"/>
                    <a:pt x="406" y="403"/>
                    <a:pt x="25" y="415"/>
                  </a:cubicBezTo>
                  <a:cubicBezTo>
                    <a:pt x="1" y="415"/>
                    <a:pt x="1" y="439"/>
                    <a:pt x="25" y="439"/>
                  </a:cubicBezTo>
                  <a:cubicBezTo>
                    <a:pt x="87" y="448"/>
                    <a:pt x="149" y="453"/>
                    <a:pt x="211" y="453"/>
                  </a:cubicBezTo>
                  <a:cubicBezTo>
                    <a:pt x="386" y="453"/>
                    <a:pt x="557" y="417"/>
                    <a:pt x="715" y="356"/>
                  </a:cubicBezTo>
                  <a:cubicBezTo>
                    <a:pt x="1039" y="255"/>
                    <a:pt x="1268" y="19"/>
                    <a:pt x="1619" y="19"/>
                  </a:cubicBezTo>
                  <a:cubicBezTo>
                    <a:pt x="1643" y="19"/>
                    <a:pt x="1667" y="20"/>
                    <a:pt x="1692" y="22"/>
                  </a:cubicBezTo>
                  <a:cubicBezTo>
                    <a:pt x="1633" y="8"/>
                    <a:pt x="1576" y="1"/>
                    <a:pt x="1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8" name="Google Shape;24068;p32"/>
            <p:cNvSpPr/>
            <p:nvPr/>
          </p:nvSpPr>
          <p:spPr>
            <a:xfrm>
              <a:off x="591725" y="2817150"/>
              <a:ext cx="46450" cy="21750"/>
            </a:xfrm>
            <a:custGeom>
              <a:avLst/>
              <a:gdLst/>
              <a:ahLst/>
              <a:cxnLst/>
              <a:rect l="l" t="t" r="r" b="b"/>
              <a:pathLst>
                <a:path w="1858" h="870" extrusionOk="0">
                  <a:moveTo>
                    <a:pt x="1858" y="0"/>
                  </a:moveTo>
                  <a:cubicBezTo>
                    <a:pt x="1572" y="95"/>
                    <a:pt x="1334" y="310"/>
                    <a:pt x="1084" y="453"/>
                  </a:cubicBezTo>
                  <a:cubicBezTo>
                    <a:pt x="739" y="631"/>
                    <a:pt x="382" y="750"/>
                    <a:pt x="13" y="834"/>
                  </a:cubicBezTo>
                  <a:cubicBezTo>
                    <a:pt x="1" y="834"/>
                    <a:pt x="1" y="869"/>
                    <a:pt x="24" y="869"/>
                  </a:cubicBezTo>
                  <a:cubicBezTo>
                    <a:pt x="334" y="786"/>
                    <a:pt x="632" y="703"/>
                    <a:pt x="917" y="572"/>
                  </a:cubicBezTo>
                  <a:cubicBezTo>
                    <a:pt x="1227" y="405"/>
                    <a:pt x="1513" y="131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9" name="Google Shape;24069;p32"/>
            <p:cNvSpPr/>
            <p:nvPr/>
          </p:nvSpPr>
          <p:spPr>
            <a:xfrm>
              <a:off x="517600" y="2838150"/>
              <a:ext cx="66075" cy="44250"/>
            </a:xfrm>
            <a:custGeom>
              <a:avLst/>
              <a:gdLst/>
              <a:ahLst/>
              <a:cxnLst/>
              <a:rect l="l" t="t" r="r" b="b"/>
              <a:pathLst>
                <a:path w="2643" h="1770" extrusionOk="0">
                  <a:moveTo>
                    <a:pt x="2640" y="0"/>
                  </a:moveTo>
                  <a:cubicBezTo>
                    <a:pt x="2639" y="0"/>
                    <a:pt x="2636" y="2"/>
                    <a:pt x="2632" y="6"/>
                  </a:cubicBezTo>
                  <a:cubicBezTo>
                    <a:pt x="2640" y="6"/>
                    <a:pt x="2643" y="0"/>
                    <a:pt x="2640" y="0"/>
                  </a:cubicBezTo>
                  <a:close/>
                  <a:moveTo>
                    <a:pt x="2632" y="6"/>
                  </a:moveTo>
                  <a:cubicBezTo>
                    <a:pt x="2096" y="196"/>
                    <a:pt x="1477" y="41"/>
                    <a:pt x="965" y="327"/>
                  </a:cubicBezTo>
                  <a:cubicBezTo>
                    <a:pt x="453" y="601"/>
                    <a:pt x="144" y="1232"/>
                    <a:pt x="1" y="1756"/>
                  </a:cubicBezTo>
                  <a:cubicBezTo>
                    <a:pt x="1" y="1763"/>
                    <a:pt x="5" y="1770"/>
                    <a:pt x="11" y="1770"/>
                  </a:cubicBezTo>
                  <a:cubicBezTo>
                    <a:pt x="15" y="1770"/>
                    <a:pt x="20" y="1766"/>
                    <a:pt x="25" y="1756"/>
                  </a:cubicBezTo>
                  <a:cubicBezTo>
                    <a:pt x="287" y="958"/>
                    <a:pt x="739" y="267"/>
                    <a:pt x="1620" y="184"/>
                  </a:cubicBezTo>
                  <a:cubicBezTo>
                    <a:pt x="1977" y="160"/>
                    <a:pt x="2323" y="172"/>
                    <a:pt x="263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0" name="Google Shape;24070;p32"/>
            <p:cNvSpPr/>
            <p:nvPr/>
          </p:nvSpPr>
          <p:spPr>
            <a:xfrm>
              <a:off x="638750" y="2821900"/>
              <a:ext cx="24450" cy="72075"/>
            </a:xfrm>
            <a:custGeom>
              <a:avLst/>
              <a:gdLst/>
              <a:ahLst/>
              <a:cxnLst/>
              <a:rect l="l" t="t" r="r" b="b"/>
              <a:pathLst>
                <a:path w="978" h="2883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560"/>
                    <a:pt x="37" y="1048"/>
                    <a:pt x="215" y="1584"/>
                  </a:cubicBezTo>
                  <a:cubicBezTo>
                    <a:pt x="382" y="2060"/>
                    <a:pt x="632" y="2513"/>
                    <a:pt x="977" y="2882"/>
                  </a:cubicBezTo>
                  <a:cubicBezTo>
                    <a:pt x="656" y="2430"/>
                    <a:pt x="358" y="1989"/>
                    <a:pt x="203" y="1453"/>
                  </a:cubicBezTo>
                  <a:cubicBezTo>
                    <a:pt x="60" y="977"/>
                    <a:pt x="108" y="5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1" name="Google Shape;24071;p32"/>
            <p:cNvSpPr/>
            <p:nvPr/>
          </p:nvSpPr>
          <p:spPr>
            <a:xfrm>
              <a:off x="455400" y="2883675"/>
              <a:ext cx="60950" cy="74800"/>
            </a:xfrm>
            <a:custGeom>
              <a:avLst/>
              <a:gdLst/>
              <a:ahLst/>
              <a:cxnLst/>
              <a:rect l="l" t="t" r="r" b="b"/>
              <a:pathLst>
                <a:path w="2438" h="2992" extrusionOk="0">
                  <a:moveTo>
                    <a:pt x="2432" y="1"/>
                  </a:moveTo>
                  <a:cubicBezTo>
                    <a:pt x="2431" y="1"/>
                    <a:pt x="2429" y="2"/>
                    <a:pt x="2429" y="6"/>
                  </a:cubicBezTo>
                  <a:cubicBezTo>
                    <a:pt x="2437" y="6"/>
                    <a:pt x="2435" y="1"/>
                    <a:pt x="2432" y="1"/>
                  </a:cubicBezTo>
                  <a:close/>
                  <a:moveTo>
                    <a:pt x="2429" y="6"/>
                  </a:moveTo>
                  <a:lnTo>
                    <a:pt x="2429" y="6"/>
                  </a:lnTo>
                  <a:cubicBezTo>
                    <a:pt x="2206" y="380"/>
                    <a:pt x="1850" y="595"/>
                    <a:pt x="1494" y="816"/>
                  </a:cubicBezTo>
                  <a:lnTo>
                    <a:pt x="1494" y="816"/>
                  </a:lnTo>
                  <a:cubicBezTo>
                    <a:pt x="1867" y="598"/>
                    <a:pt x="2222" y="421"/>
                    <a:pt x="2429" y="6"/>
                  </a:cubicBezTo>
                  <a:close/>
                  <a:moveTo>
                    <a:pt x="1494" y="816"/>
                  </a:moveTo>
                  <a:lnTo>
                    <a:pt x="1494" y="816"/>
                  </a:lnTo>
                  <a:cubicBezTo>
                    <a:pt x="1418" y="861"/>
                    <a:pt x="1340" y="908"/>
                    <a:pt x="1263" y="959"/>
                  </a:cubicBezTo>
                  <a:cubicBezTo>
                    <a:pt x="1206" y="997"/>
                    <a:pt x="1152" y="1037"/>
                    <a:pt x="1100" y="1078"/>
                  </a:cubicBezTo>
                  <a:lnTo>
                    <a:pt x="1100" y="1078"/>
                  </a:lnTo>
                  <a:cubicBezTo>
                    <a:pt x="1226" y="984"/>
                    <a:pt x="1360" y="900"/>
                    <a:pt x="1494" y="816"/>
                  </a:cubicBezTo>
                  <a:close/>
                  <a:moveTo>
                    <a:pt x="1100" y="1078"/>
                  </a:moveTo>
                  <a:cubicBezTo>
                    <a:pt x="954" y="1187"/>
                    <a:pt x="818" y="1310"/>
                    <a:pt x="703" y="1459"/>
                  </a:cubicBezTo>
                  <a:cubicBezTo>
                    <a:pt x="358" y="1911"/>
                    <a:pt x="167" y="2447"/>
                    <a:pt x="1" y="2983"/>
                  </a:cubicBezTo>
                  <a:cubicBezTo>
                    <a:pt x="1" y="2989"/>
                    <a:pt x="4" y="2992"/>
                    <a:pt x="7" y="2992"/>
                  </a:cubicBezTo>
                  <a:cubicBezTo>
                    <a:pt x="9" y="2992"/>
                    <a:pt x="12" y="2989"/>
                    <a:pt x="12" y="2983"/>
                  </a:cubicBezTo>
                  <a:cubicBezTo>
                    <a:pt x="264" y="2282"/>
                    <a:pt x="506" y="1560"/>
                    <a:pt x="1100" y="10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2" name="Google Shape;24072;p32"/>
            <p:cNvSpPr/>
            <p:nvPr/>
          </p:nvSpPr>
          <p:spPr>
            <a:xfrm>
              <a:off x="454800" y="2963875"/>
              <a:ext cx="15500" cy="36350"/>
            </a:xfrm>
            <a:custGeom>
              <a:avLst/>
              <a:gdLst/>
              <a:ahLst/>
              <a:cxnLst/>
              <a:rect l="l" t="t" r="r" b="b"/>
              <a:pathLst>
                <a:path w="620" h="1454" extrusionOk="0">
                  <a:moveTo>
                    <a:pt x="96" y="1"/>
                  </a:moveTo>
                  <a:cubicBezTo>
                    <a:pt x="1" y="489"/>
                    <a:pt x="191" y="1168"/>
                    <a:pt x="620" y="1454"/>
                  </a:cubicBezTo>
                  <a:cubicBezTo>
                    <a:pt x="215" y="1108"/>
                    <a:pt x="36" y="537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3" name="Google Shape;24073;p32"/>
            <p:cNvSpPr/>
            <p:nvPr/>
          </p:nvSpPr>
          <p:spPr>
            <a:xfrm>
              <a:off x="473350" y="3000950"/>
              <a:ext cx="69875" cy="10000"/>
            </a:xfrm>
            <a:custGeom>
              <a:avLst/>
              <a:gdLst/>
              <a:ahLst/>
              <a:cxnLst/>
              <a:rect l="l" t="t" r="r" b="b"/>
              <a:pathLst>
                <a:path w="2795" h="400" extrusionOk="0">
                  <a:moveTo>
                    <a:pt x="6" y="37"/>
                  </a:moveTo>
                  <a:cubicBezTo>
                    <a:pt x="4" y="37"/>
                    <a:pt x="1" y="42"/>
                    <a:pt x="9" y="42"/>
                  </a:cubicBezTo>
                  <a:cubicBezTo>
                    <a:pt x="9" y="38"/>
                    <a:pt x="8" y="37"/>
                    <a:pt x="6" y="37"/>
                  </a:cubicBezTo>
                  <a:close/>
                  <a:moveTo>
                    <a:pt x="2514" y="0"/>
                  </a:moveTo>
                  <a:cubicBezTo>
                    <a:pt x="2296" y="0"/>
                    <a:pt x="2109" y="105"/>
                    <a:pt x="1895" y="203"/>
                  </a:cubicBezTo>
                  <a:lnTo>
                    <a:pt x="1895" y="203"/>
                  </a:lnTo>
                  <a:cubicBezTo>
                    <a:pt x="2106" y="126"/>
                    <a:pt x="2316" y="55"/>
                    <a:pt x="2527" y="55"/>
                  </a:cubicBezTo>
                  <a:cubicBezTo>
                    <a:pt x="2608" y="55"/>
                    <a:pt x="2689" y="65"/>
                    <a:pt x="2771" y="90"/>
                  </a:cubicBezTo>
                  <a:cubicBezTo>
                    <a:pt x="2783" y="90"/>
                    <a:pt x="2795" y="54"/>
                    <a:pt x="2783" y="54"/>
                  </a:cubicBezTo>
                  <a:cubicBezTo>
                    <a:pt x="2686" y="16"/>
                    <a:pt x="2598" y="0"/>
                    <a:pt x="2514" y="0"/>
                  </a:cubicBezTo>
                  <a:close/>
                  <a:moveTo>
                    <a:pt x="1895" y="203"/>
                  </a:moveTo>
                  <a:cubicBezTo>
                    <a:pt x="1794" y="240"/>
                    <a:pt x="1693" y="278"/>
                    <a:pt x="1591" y="311"/>
                  </a:cubicBezTo>
                  <a:lnTo>
                    <a:pt x="1591" y="311"/>
                  </a:lnTo>
                  <a:cubicBezTo>
                    <a:pt x="1650" y="296"/>
                    <a:pt x="1710" y="278"/>
                    <a:pt x="1771" y="256"/>
                  </a:cubicBezTo>
                  <a:cubicBezTo>
                    <a:pt x="1813" y="239"/>
                    <a:pt x="1855" y="221"/>
                    <a:pt x="1895" y="203"/>
                  </a:cubicBezTo>
                  <a:close/>
                  <a:moveTo>
                    <a:pt x="9" y="42"/>
                  </a:moveTo>
                  <a:lnTo>
                    <a:pt x="9" y="42"/>
                  </a:lnTo>
                  <a:cubicBezTo>
                    <a:pt x="318" y="280"/>
                    <a:pt x="711" y="399"/>
                    <a:pt x="1092" y="399"/>
                  </a:cubicBezTo>
                  <a:cubicBezTo>
                    <a:pt x="1099" y="399"/>
                    <a:pt x="1106" y="399"/>
                    <a:pt x="1113" y="399"/>
                  </a:cubicBezTo>
                  <a:cubicBezTo>
                    <a:pt x="1276" y="399"/>
                    <a:pt x="1434" y="362"/>
                    <a:pt x="1591" y="311"/>
                  </a:cubicBezTo>
                  <a:lnTo>
                    <a:pt x="1591" y="311"/>
                  </a:lnTo>
                  <a:cubicBezTo>
                    <a:pt x="1444" y="348"/>
                    <a:pt x="1300" y="365"/>
                    <a:pt x="1158" y="365"/>
                  </a:cubicBezTo>
                  <a:cubicBezTo>
                    <a:pt x="760" y="365"/>
                    <a:pt x="382" y="232"/>
                    <a:pt x="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4" name="Google Shape;24074;p32"/>
            <p:cNvSpPr/>
            <p:nvPr/>
          </p:nvSpPr>
          <p:spPr>
            <a:xfrm>
              <a:off x="557500" y="3008525"/>
              <a:ext cx="29200" cy="42300"/>
            </a:xfrm>
            <a:custGeom>
              <a:avLst/>
              <a:gdLst/>
              <a:ahLst/>
              <a:cxnLst/>
              <a:rect l="l" t="t" r="r" b="b"/>
              <a:pathLst>
                <a:path w="1168" h="1692" extrusionOk="0">
                  <a:moveTo>
                    <a:pt x="0" y="1"/>
                  </a:moveTo>
                  <a:cubicBezTo>
                    <a:pt x="119" y="203"/>
                    <a:pt x="250" y="394"/>
                    <a:pt x="370" y="596"/>
                  </a:cubicBezTo>
                  <a:cubicBezTo>
                    <a:pt x="489" y="799"/>
                    <a:pt x="536" y="977"/>
                    <a:pt x="608" y="1192"/>
                  </a:cubicBezTo>
                  <a:cubicBezTo>
                    <a:pt x="691" y="1442"/>
                    <a:pt x="929" y="1573"/>
                    <a:pt x="1167" y="1692"/>
                  </a:cubicBezTo>
                  <a:cubicBezTo>
                    <a:pt x="965" y="1561"/>
                    <a:pt x="727" y="1442"/>
                    <a:pt x="631" y="1192"/>
                  </a:cubicBezTo>
                  <a:cubicBezTo>
                    <a:pt x="596" y="1072"/>
                    <a:pt x="572" y="930"/>
                    <a:pt x="536" y="799"/>
                  </a:cubicBezTo>
                  <a:cubicBezTo>
                    <a:pt x="393" y="513"/>
                    <a:pt x="191" y="25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5" name="Google Shape;24075;p32"/>
            <p:cNvSpPr/>
            <p:nvPr/>
          </p:nvSpPr>
          <p:spPr>
            <a:xfrm>
              <a:off x="588150" y="3033875"/>
              <a:ext cx="41700" cy="18875"/>
            </a:xfrm>
            <a:custGeom>
              <a:avLst/>
              <a:gdLst/>
              <a:ahLst/>
              <a:cxnLst/>
              <a:rect l="l" t="t" r="r" b="b"/>
              <a:pathLst>
                <a:path w="1668" h="755" extrusionOk="0">
                  <a:moveTo>
                    <a:pt x="1655" y="1"/>
                  </a:moveTo>
                  <a:cubicBezTo>
                    <a:pt x="1651" y="1"/>
                    <a:pt x="1648" y="3"/>
                    <a:pt x="1644" y="11"/>
                  </a:cubicBezTo>
                  <a:cubicBezTo>
                    <a:pt x="1477" y="344"/>
                    <a:pt x="1299" y="606"/>
                    <a:pt x="906" y="690"/>
                  </a:cubicBezTo>
                  <a:cubicBezTo>
                    <a:pt x="784" y="724"/>
                    <a:pt x="662" y="736"/>
                    <a:pt x="540" y="736"/>
                  </a:cubicBezTo>
                  <a:cubicBezTo>
                    <a:pt x="364" y="736"/>
                    <a:pt x="188" y="711"/>
                    <a:pt x="13" y="690"/>
                  </a:cubicBezTo>
                  <a:cubicBezTo>
                    <a:pt x="1" y="690"/>
                    <a:pt x="1" y="725"/>
                    <a:pt x="25" y="725"/>
                  </a:cubicBezTo>
                  <a:cubicBezTo>
                    <a:pt x="177" y="742"/>
                    <a:pt x="338" y="755"/>
                    <a:pt x="496" y="755"/>
                  </a:cubicBezTo>
                  <a:cubicBezTo>
                    <a:pt x="1018" y="755"/>
                    <a:pt x="1522" y="616"/>
                    <a:pt x="1668" y="23"/>
                  </a:cubicBezTo>
                  <a:cubicBezTo>
                    <a:pt x="1668" y="15"/>
                    <a:pt x="1662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6" name="Google Shape;24076;p32"/>
            <p:cNvSpPr/>
            <p:nvPr/>
          </p:nvSpPr>
          <p:spPr>
            <a:xfrm>
              <a:off x="617925" y="3048750"/>
              <a:ext cx="3600" cy="9350"/>
            </a:xfrm>
            <a:custGeom>
              <a:avLst/>
              <a:gdLst/>
              <a:ahLst/>
              <a:cxnLst/>
              <a:rect l="l" t="t" r="r" b="b"/>
              <a:pathLst>
                <a:path w="144" h="374" extrusionOk="0">
                  <a:moveTo>
                    <a:pt x="117" y="1"/>
                  </a:moveTo>
                  <a:cubicBezTo>
                    <a:pt x="112" y="1"/>
                    <a:pt x="108" y="3"/>
                    <a:pt x="108" y="11"/>
                  </a:cubicBezTo>
                  <a:cubicBezTo>
                    <a:pt x="84" y="71"/>
                    <a:pt x="60" y="130"/>
                    <a:pt x="48" y="190"/>
                  </a:cubicBezTo>
                  <a:cubicBezTo>
                    <a:pt x="36" y="249"/>
                    <a:pt x="0" y="309"/>
                    <a:pt x="0" y="368"/>
                  </a:cubicBezTo>
                  <a:cubicBezTo>
                    <a:pt x="0" y="368"/>
                    <a:pt x="6" y="374"/>
                    <a:pt x="9" y="374"/>
                  </a:cubicBezTo>
                  <a:cubicBezTo>
                    <a:pt x="11" y="374"/>
                    <a:pt x="12" y="372"/>
                    <a:pt x="12" y="368"/>
                  </a:cubicBezTo>
                  <a:cubicBezTo>
                    <a:pt x="48" y="321"/>
                    <a:pt x="60" y="261"/>
                    <a:pt x="84" y="214"/>
                  </a:cubicBezTo>
                  <a:cubicBezTo>
                    <a:pt x="96" y="142"/>
                    <a:pt x="119" y="83"/>
                    <a:pt x="143" y="11"/>
                  </a:cubicBezTo>
                  <a:cubicBezTo>
                    <a:pt x="143" y="11"/>
                    <a:pt x="127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7" name="Google Shape;24077;p32"/>
            <p:cNvSpPr/>
            <p:nvPr/>
          </p:nvSpPr>
          <p:spPr>
            <a:xfrm>
              <a:off x="614050" y="3049175"/>
              <a:ext cx="2800" cy="7150"/>
            </a:xfrm>
            <a:custGeom>
              <a:avLst/>
              <a:gdLst/>
              <a:ahLst/>
              <a:cxnLst/>
              <a:rect l="l" t="t" r="r" b="b"/>
              <a:pathLst>
                <a:path w="112" h="286" extrusionOk="0">
                  <a:moveTo>
                    <a:pt x="98" y="1"/>
                  </a:moveTo>
                  <a:cubicBezTo>
                    <a:pt x="93" y="1"/>
                    <a:pt x="88" y="2"/>
                    <a:pt x="84" y="6"/>
                  </a:cubicBezTo>
                  <a:cubicBezTo>
                    <a:pt x="60" y="101"/>
                    <a:pt x="13" y="185"/>
                    <a:pt x="1" y="268"/>
                  </a:cubicBezTo>
                  <a:cubicBezTo>
                    <a:pt x="1" y="280"/>
                    <a:pt x="4" y="286"/>
                    <a:pt x="7" y="286"/>
                  </a:cubicBezTo>
                  <a:cubicBezTo>
                    <a:pt x="10" y="286"/>
                    <a:pt x="13" y="280"/>
                    <a:pt x="13" y="268"/>
                  </a:cubicBezTo>
                  <a:cubicBezTo>
                    <a:pt x="36" y="244"/>
                    <a:pt x="36" y="185"/>
                    <a:pt x="60" y="161"/>
                  </a:cubicBezTo>
                  <a:cubicBezTo>
                    <a:pt x="72" y="113"/>
                    <a:pt x="84" y="54"/>
                    <a:pt x="96" y="6"/>
                  </a:cubicBezTo>
                  <a:cubicBezTo>
                    <a:pt x="112" y="6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8" name="Google Shape;24078;p32"/>
            <p:cNvSpPr/>
            <p:nvPr/>
          </p:nvSpPr>
          <p:spPr>
            <a:xfrm>
              <a:off x="611075" y="3050275"/>
              <a:ext cx="3000" cy="7025"/>
            </a:xfrm>
            <a:custGeom>
              <a:avLst/>
              <a:gdLst/>
              <a:ahLst/>
              <a:cxnLst/>
              <a:rect l="l" t="t" r="r" b="b"/>
              <a:pathLst>
                <a:path w="120" h="281" extrusionOk="0">
                  <a:moveTo>
                    <a:pt x="108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84" y="45"/>
                    <a:pt x="72" y="117"/>
                    <a:pt x="36" y="153"/>
                  </a:cubicBezTo>
                  <a:cubicBezTo>
                    <a:pt x="24" y="200"/>
                    <a:pt x="1" y="224"/>
                    <a:pt x="1" y="272"/>
                  </a:cubicBezTo>
                  <a:cubicBezTo>
                    <a:pt x="1" y="278"/>
                    <a:pt x="4" y="281"/>
                    <a:pt x="6" y="281"/>
                  </a:cubicBezTo>
                  <a:cubicBezTo>
                    <a:pt x="9" y="281"/>
                    <a:pt x="12" y="278"/>
                    <a:pt x="12" y="272"/>
                  </a:cubicBezTo>
                  <a:cubicBezTo>
                    <a:pt x="72" y="212"/>
                    <a:pt x="96" y="93"/>
                    <a:pt x="120" y="10"/>
                  </a:cubicBezTo>
                  <a:cubicBezTo>
                    <a:pt x="120" y="4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9" name="Google Shape;24079;p32"/>
            <p:cNvSpPr/>
            <p:nvPr/>
          </p:nvSpPr>
          <p:spPr>
            <a:xfrm>
              <a:off x="607200" y="305037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77" y="0"/>
                  </a:moveTo>
                  <a:cubicBezTo>
                    <a:pt x="75" y="0"/>
                    <a:pt x="72" y="2"/>
                    <a:pt x="72" y="6"/>
                  </a:cubicBezTo>
                  <a:cubicBezTo>
                    <a:pt x="88" y="6"/>
                    <a:pt x="83" y="0"/>
                    <a:pt x="77" y="0"/>
                  </a:cubicBezTo>
                  <a:close/>
                  <a:moveTo>
                    <a:pt x="72" y="6"/>
                  </a:moveTo>
                  <a:lnTo>
                    <a:pt x="72" y="6"/>
                  </a:lnTo>
                  <a:cubicBezTo>
                    <a:pt x="60" y="41"/>
                    <a:pt x="48" y="89"/>
                    <a:pt x="36" y="125"/>
                  </a:cubicBezTo>
                  <a:cubicBezTo>
                    <a:pt x="13" y="160"/>
                    <a:pt x="1" y="208"/>
                    <a:pt x="1" y="256"/>
                  </a:cubicBezTo>
                  <a:cubicBezTo>
                    <a:pt x="1" y="256"/>
                    <a:pt x="6" y="261"/>
                    <a:pt x="10" y="261"/>
                  </a:cubicBezTo>
                  <a:cubicBezTo>
                    <a:pt x="11" y="261"/>
                    <a:pt x="13" y="260"/>
                    <a:pt x="13" y="256"/>
                  </a:cubicBezTo>
                  <a:cubicBezTo>
                    <a:pt x="48" y="220"/>
                    <a:pt x="48" y="184"/>
                    <a:pt x="60" y="149"/>
                  </a:cubicBezTo>
                  <a:cubicBezTo>
                    <a:pt x="72" y="113"/>
                    <a:pt x="96" y="65"/>
                    <a:pt x="7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0" name="Google Shape;24080;p32"/>
            <p:cNvSpPr/>
            <p:nvPr/>
          </p:nvSpPr>
          <p:spPr>
            <a:xfrm>
              <a:off x="604525" y="3051425"/>
              <a:ext cx="2400" cy="6100"/>
            </a:xfrm>
            <a:custGeom>
              <a:avLst/>
              <a:gdLst/>
              <a:ahLst/>
              <a:cxnLst/>
              <a:rect l="l" t="t" r="r" b="b"/>
              <a:pathLst>
                <a:path w="96" h="244" extrusionOk="0">
                  <a:moveTo>
                    <a:pt x="87" y="1"/>
                  </a:moveTo>
                  <a:cubicBezTo>
                    <a:pt x="85" y="1"/>
                    <a:pt x="84" y="3"/>
                    <a:pt x="84" y="11"/>
                  </a:cubicBezTo>
                  <a:cubicBezTo>
                    <a:pt x="48" y="83"/>
                    <a:pt x="24" y="154"/>
                    <a:pt x="1" y="226"/>
                  </a:cubicBezTo>
                  <a:cubicBezTo>
                    <a:pt x="1" y="238"/>
                    <a:pt x="7" y="243"/>
                    <a:pt x="13" y="243"/>
                  </a:cubicBezTo>
                  <a:cubicBezTo>
                    <a:pt x="18" y="243"/>
                    <a:pt x="24" y="238"/>
                    <a:pt x="24" y="226"/>
                  </a:cubicBezTo>
                  <a:cubicBezTo>
                    <a:pt x="60" y="166"/>
                    <a:pt x="84" y="83"/>
                    <a:pt x="96" y="11"/>
                  </a:cubicBezTo>
                  <a:cubicBezTo>
                    <a:pt x="96" y="11"/>
                    <a:pt x="91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1" name="Google Shape;24081;p32"/>
            <p:cNvSpPr/>
            <p:nvPr/>
          </p:nvSpPr>
          <p:spPr>
            <a:xfrm>
              <a:off x="630725" y="2981025"/>
              <a:ext cx="9250" cy="51025"/>
            </a:xfrm>
            <a:custGeom>
              <a:avLst/>
              <a:gdLst/>
              <a:ahLst/>
              <a:cxnLst/>
              <a:rect l="l" t="t" r="r" b="b"/>
              <a:pathLst>
                <a:path w="370" h="2041" extrusionOk="0">
                  <a:moveTo>
                    <a:pt x="306" y="0"/>
                  </a:moveTo>
                  <a:cubicBezTo>
                    <a:pt x="305" y="0"/>
                    <a:pt x="302" y="2"/>
                    <a:pt x="298" y="6"/>
                  </a:cubicBezTo>
                  <a:cubicBezTo>
                    <a:pt x="167" y="220"/>
                    <a:pt x="203" y="422"/>
                    <a:pt x="250" y="648"/>
                  </a:cubicBezTo>
                  <a:cubicBezTo>
                    <a:pt x="358" y="1172"/>
                    <a:pt x="227" y="1565"/>
                    <a:pt x="0" y="2030"/>
                  </a:cubicBezTo>
                  <a:cubicBezTo>
                    <a:pt x="0" y="2030"/>
                    <a:pt x="6" y="2040"/>
                    <a:pt x="13" y="2040"/>
                  </a:cubicBezTo>
                  <a:cubicBezTo>
                    <a:pt x="16" y="2040"/>
                    <a:pt x="20" y="2038"/>
                    <a:pt x="24" y="2030"/>
                  </a:cubicBezTo>
                  <a:cubicBezTo>
                    <a:pt x="179" y="1756"/>
                    <a:pt x="322" y="1434"/>
                    <a:pt x="346" y="1113"/>
                  </a:cubicBezTo>
                  <a:cubicBezTo>
                    <a:pt x="369" y="732"/>
                    <a:pt x="119" y="363"/>
                    <a:pt x="310" y="6"/>
                  </a:cubicBezTo>
                  <a:cubicBezTo>
                    <a:pt x="310" y="6"/>
                    <a:pt x="31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2" name="Google Shape;24082;p32"/>
            <p:cNvSpPr/>
            <p:nvPr/>
          </p:nvSpPr>
          <p:spPr>
            <a:xfrm>
              <a:off x="635175" y="2908375"/>
              <a:ext cx="31575" cy="75300"/>
            </a:xfrm>
            <a:custGeom>
              <a:avLst/>
              <a:gdLst/>
              <a:ahLst/>
              <a:cxnLst/>
              <a:rect l="l" t="t" r="r" b="b"/>
              <a:pathLst>
                <a:path w="1263" h="3012" extrusionOk="0">
                  <a:moveTo>
                    <a:pt x="1202" y="0"/>
                  </a:moveTo>
                  <a:cubicBezTo>
                    <a:pt x="1198" y="0"/>
                    <a:pt x="1192" y="6"/>
                    <a:pt x="1192" y="18"/>
                  </a:cubicBezTo>
                  <a:cubicBezTo>
                    <a:pt x="1263" y="637"/>
                    <a:pt x="822" y="1066"/>
                    <a:pt x="561" y="1602"/>
                  </a:cubicBezTo>
                  <a:cubicBezTo>
                    <a:pt x="346" y="2054"/>
                    <a:pt x="180" y="2531"/>
                    <a:pt x="1" y="2995"/>
                  </a:cubicBezTo>
                  <a:cubicBezTo>
                    <a:pt x="1" y="3003"/>
                    <a:pt x="7" y="3012"/>
                    <a:pt x="10" y="3012"/>
                  </a:cubicBezTo>
                  <a:cubicBezTo>
                    <a:pt x="12" y="3012"/>
                    <a:pt x="13" y="3010"/>
                    <a:pt x="13" y="3007"/>
                  </a:cubicBezTo>
                  <a:cubicBezTo>
                    <a:pt x="251" y="2423"/>
                    <a:pt x="441" y="1816"/>
                    <a:pt x="775" y="1268"/>
                  </a:cubicBezTo>
                  <a:cubicBezTo>
                    <a:pt x="1013" y="852"/>
                    <a:pt x="1263" y="506"/>
                    <a:pt x="1203" y="18"/>
                  </a:cubicBezTo>
                  <a:cubicBezTo>
                    <a:pt x="1209" y="6"/>
                    <a:pt x="1206" y="0"/>
                    <a:pt x="1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3" name="Google Shape;24083;p32"/>
            <p:cNvSpPr/>
            <p:nvPr/>
          </p:nvSpPr>
          <p:spPr>
            <a:xfrm>
              <a:off x="502725" y="2888575"/>
              <a:ext cx="3000" cy="8775"/>
            </a:xfrm>
            <a:custGeom>
              <a:avLst/>
              <a:gdLst/>
              <a:ahLst/>
              <a:cxnLst/>
              <a:rect l="l" t="t" r="r" b="b"/>
              <a:pathLst>
                <a:path w="120" h="351" extrusionOk="0">
                  <a:moveTo>
                    <a:pt x="120" y="1"/>
                  </a:moveTo>
                  <a:lnTo>
                    <a:pt x="120" y="1"/>
                  </a:lnTo>
                  <a:cubicBezTo>
                    <a:pt x="60" y="96"/>
                    <a:pt x="48" y="227"/>
                    <a:pt x="1" y="334"/>
                  </a:cubicBezTo>
                  <a:cubicBezTo>
                    <a:pt x="1" y="342"/>
                    <a:pt x="13" y="351"/>
                    <a:pt x="20" y="351"/>
                  </a:cubicBezTo>
                  <a:cubicBezTo>
                    <a:pt x="22" y="351"/>
                    <a:pt x="24" y="349"/>
                    <a:pt x="24" y="346"/>
                  </a:cubicBezTo>
                  <a:cubicBezTo>
                    <a:pt x="60" y="227"/>
                    <a:pt x="108" y="120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4" name="Google Shape;24084;p32"/>
            <p:cNvSpPr/>
            <p:nvPr/>
          </p:nvSpPr>
          <p:spPr>
            <a:xfrm>
              <a:off x="497375" y="2890375"/>
              <a:ext cx="3900" cy="10275"/>
            </a:xfrm>
            <a:custGeom>
              <a:avLst/>
              <a:gdLst/>
              <a:ahLst/>
              <a:cxnLst/>
              <a:rect l="l" t="t" r="r" b="b"/>
              <a:pathLst>
                <a:path w="156" h="411" extrusionOk="0">
                  <a:moveTo>
                    <a:pt x="155" y="0"/>
                  </a:moveTo>
                  <a:cubicBezTo>
                    <a:pt x="131" y="24"/>
                    <a:pt x="119" y="24"/>
                    <a:pt x="119" y="24"/>
                  </a:cubicBezTo>
                  <a:cubicBezTo>
                    <a:pt x="84" y="155"/>
                    <a:pt x="24" y="274"/>
                    <a:pt x="0" y="405"/>
                  </a:cubicBezTo>
                  <a:cubicBezTo>
                    <a:pt x="0" y="405"/>
                    <a:pt x="11" y="410"/>
                    <a:pt x="18" y="410"/>
                  </a:cubicBezTo>
                  <a:cubicBezTo>
                    <a:pt x="22" y="410"/>
                    <a:pt x="24" y="409"/>
                    <a:pt x="24" y="405"/>
                  </a:cubicBezTo>
                  <a:cubicBezTo>
                    <a:pt x="84" y="286"/>
                    <a:pt x="108" y="143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5" name="Google Shape;24085;p32"/>
            <p:cNvSpPr/>
            <p:nvPr/>
          </p:nvSpPr>
          <p:spPr>
            <a:xfrm>
              <a:off x="493800" y="2894100"/>
              <a:ext cx="2900" cy="8950"/>
            </a:xfrm>
            <a:custGeom>
              <a:avLst/>
              <a:gdLst/>
              <a:ahLst/>
              <a:cxnLst/>
              <a:rect l="l" t="t" r="r" b="b"/>
              <a:pathLst>
                <a:path w="116" h="358" extrusionOk="0">
                  <a:moveTo>
                    <a:pt x="110" y="1"/>
                  </a:moveTo>
                  <a:cubicBezTo>
                    <a:pt x="109" y="1"/>
                    <a:pt x="108" y="2"/>
                    <a:pt x="108" y="6"/>
                  </a:cubicBezTo>
                  <a:cubicBezTo>
                    <a:pt x="116" y="6"/>
                    <a:pt x="113" y="1"/>
                    <a:pt x="110" y="1"/>
                  </a:cubicBezTo>
                  <a:close/>
                  <a:moveTo>
                    <a:pt x="108" y="6"/>
                  </a:moveTo>
                  <a:lnTo>
                    <a:pt x="108" y="6"/>
                  </a:lnTo>
                  <a:cubicBezTo>
                    <a:pt x="60" y="113"/>
                    <a:pt x="12" y="220"/>
                    <a:pt x="0" y="339"/>
                  </a:cubicBezTo>
                  <a:cubicBezTo>
                    <a:pt x="0" y="351"/>
                    <a:pt x="3" y="357"/>
                    <a:pt x="6" y="357"/>
                  </a:cubicBezTo>
                  <a:cubicBezTo>
                    <a:pt x="9" y="357"/>
                    <a:pt x="12" y="351"/>
                    <a:pt x="12" y="339"/>
                  </a:cubicBezTo>
                  <a:cubicBezTo>
                    <a:pt x="60" y="244"/>
                    <a:pt x="84" y="113"/>
                    <a:pt x="10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6" name="Google Shape;24086;p32"/>
            <p:cNvSpPr/>
            <p:nvPr/>
          </p:nvSpPr>
          <p:spPr>
            <a:xfrm>
              <a:off x="489325" y="2896325"/>
              <a:ext cx="2725" cy="8475"/>
            </a:xfrm>
            <a:custGeom>
              <a:avLst/>
              <a:gdLst/>
              <a:ahLst/>
              <a:cxnLst/>
              <a:rect l="l" t="t" r="r" b="b"/>
              <a:pathLst>
                <a:path w="109" h="339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07"/>
                    <a:pt x="13" y="226"/>
                    <a:pt x="1" y="334"/>
                  </a:cubicBezTo>
                  <a:cubicBezTo>
                    <a:pt x="1" y="334"/>
                    <a:pt x="6" y="339"/>
                    <a:pt x="10" y="339"/>
                  </a:cubicBezTo>
                  <a:cubicBezTo>
                    <a:pt x="11" y="339"/>
                    <a:pt x="13" y="338"/>
                    <a:pt x="13" y="334"/>
                  </a:cubicBezTo>
                  <a:cubicBezTo>
                    <a:pt x="60" y="238"/>
                    <a:pt x="84" y="119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7" name="Google Shape;24087;p32"/>
            <p:cNvSpPr/>
            <p:nvPr/>
          </p:nvSpPr>
          <p:spPr>
            <a:xfrm>
              <a:off x="483375" y="2899300"/>
              <a:ext cx="2400" cy="10450"/>
            </a:xfrm>
            <a:custGeom>
              <a:avLst/>
              <a:gdLst/>
              <a:ahLst/>
              <a:cxnLst/>
              <a:rect l="l" t="t" r="r" b="b"/>
              <a:pathLst>
                <a:path w="96" h="418" extrusionOk="0">
                  <a:moveTo>
                    <a:pt x="96" y="0"/>
                  </a:moveTo>
                  <a:lnTo>
                    <a:pt x="96" y="0"/>
                  </a:lnTo>
                  <a:cubicBezTo>
                    <a:pt x="36" y="119"/>
                    <a:pt x="1" y="286"/>
                    <a:pt x="36" y="417"/>
                  </a:cubicBezTo>
                  <a:lnTo>
                    <a:pt x="60" y="417"/>
                  </a:lnTo>
                  <a:cubicBezTo>
                    <a:pt x="60" y="274"/>
                    <a:pt x="60" y="143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8" name="Google Shape;24088;p32"/>
            <p:cNvSpPr/>
            <p:nvPr/>
          </p:nvSpPr>
          <p:spPr>
            <a:xfrm>
              <a:off x="592625" y="2831900"/>
              <a:ext cx="2400" cy="5475"/>
            </a:xfrm>
            <a:custGeom>
              <a:avLst/>
              <a:gdLst/>
              <a:ahLst/>
              <a:cxnLst/>
              <a:rect l="l" t="t" r="r" b="b"/>
              <a:pathLst>
                <a:path w="96" h="219" extrusionOk="0">
                  <a:moveTo>
                    <a:pt x="80" y="0"/>
                  </a:moveTo>
                  <a:cubicBezTo>
                    <a:pt x="74" y="0"/>
                    <a:pt x="68" y="2"/>
                    <a:pt x="60" y="6"/>
                  </a:cubicBezTo>
                  <a:cubicBezTo>
                    <a:pt x="36" y="65"/>
                    <a:pt x="24" y="136"/>
                    <a:pt x="0" y="196"/>
                  </a:cubicBezTo>
                  <a:cubicBezTo>
                    <a:pt x="0" y="209"/>
                    <a:pt x="11" y="219"/>
                    <a:pt x="21" y="219"/>
                  </a:cubicBezTo>
                  <a:cubicBezTo>
                    <a:pt x="29" y="219"/>
                    <a:pt x="36" y="212"/>
                    <a:pt x="36" y="196"/>
                  </a:cubicBezTo>
                  <a:cubicBezTo>
                    <a:pt x="48" y="136"/>
                    <a:pt x="84" y="65"/>
                    <a:pt x="96" y="6"/>
                  </a:cubicBezTo>
                  <a:cubicBezTo>
                    <a:pt x="96" y="6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9" name="Google Shape;24089;p32"/>
            <p:cNvSpPr/>
            <p:nvPr/>
          </p:nvSpPr>
          <p:spPr>
            <a:xfrm>
              <a:off x="596200" y="2830525"/>
              <a:ext cx="3300" cy="6550"/>
            </a:xfrm>
            <a:custGeom>
              <a:avLst/>
              <a:gdLst/>
              <a:ahLst/>
              <a:cxnLst/>
              <a:rect l="l" t="t" r="r" b="b"/>
              <a:pathLst>
                <a:path w="132" h="262" extrusionOk="0">
                  <a:moveTo>
                    <a:pt x="95" y="1"/>
                  </a:moveTo>
                  <a:cubicBezTo>
                    <a:pt x="60" y="72"/>
                    <a:pt x="24" y="168"/>
                    <a:pt x="0" y="239"/>
                  </a:cubicBezTo>
                  <a:cubicBezTo>
                    <a:pt x="0" y="247"/>
                    <a:pt x="6" y="261"/>
                    <a:pt x="13" y="261"/>
                  </a:cubicBezTo>
                  <a:cubicBezTo>
                    <a:pt x="17" y="261"/>
                    <a:pt x="20" y="258"/>
                    <a:pt x="24" y="251"/>
                  </a:cubicBezTo>
                  <a:cubicBezTo>
                    <a:pt x="72" y="180"/>
                    <a:pt x="95" y="96"/>
                    <a:pt x="131" y="13"/>
                  </a:cubicBezTo>
                  <a:cubicBezTo>
                    <a:pt x="119" y="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0" name="Google Shape;24090;p32"/>
            <p:cNvSpPr/>
            <p:nvPr/>
          </p:nvSpPr>
          <p:spPr>
            <a:xfrm>
              <a:off x="599175" y="2830825"/>
              <a:ext cx="2400" cy="4125"/>
            </a:xfrm>
            <a:custGeom>
              <a:avLst/>
              <a:gdLst/>
              <a:ahLst/>
              <a:cxnLst/>
              <a:rect l="l" t="t" r="r" b="b"/>
              <a:pathLst>
                <a:path w="96" h="165" extrusionOk="0">
                  <a:moveTo>
                    <a:pt x="96" y="1"/>
                  </a:moveTo>
                  <a:lnTo>
                    <a:pt x="96" y="1"/>
                  </a:lnTo>
                  <a:cubicBezTo>
                    <a:pt x="84" y="25"/>
                    <a:pt x="12" y="132"/>
                    <a:pt x="12" y="156"/>
                  </a:cubicBezTo>
                  <a:lnTo>
                    <a:pt x="0" y="156"/>
                  </a:lnTo>
                  <a:cubicBezTo>
                    <a:pt x="0" y="162"/>
                    <a:pt x="6" y="165"/>
                    <a:pt x="12" y="165"/>
                  </a:cubicBezTo>
                  <a:cubicBezTo>
                    <a:pt x="18" y="165"/>
                    <a:pt x="24" y="162"/>
                    <a:pt x="24" y="156"/>
                  </a:cubicBezTo>
                  <a:cubicBezTo>
                    <a:pt x="72" y="120"/>
                    <a:pt x="84" y="60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1" name="Google Shape;24091;p32"/>
            <p:cNvSpPr/>
            <p:nvPr/>
          </p:nvSpPr>
          <p:spPr>
            <a:xfrm>
              <a:off x="602150" y="2830725"/>
              <a:ext cx="3000" cy="5200"/>
            </a:xfrm>
            <a:custGeom>
              <a:avLst/>
              <a:gdLst/>
              <a:ahLst/>
              <a:cxnLst/>
              <a:rect l="l" t="t" r="r" b="b"/>
              <a:pathLst>
                <a:path w="120" h="208" extrusionOk="0">
                  <a:moveTo>
                    <a:pt x="86" y="0"/>
                  </a:moveTo>
                  <a:cubicBezTo>
                    <a:pt x="85" y="0"/>
                    <a:pt x="84" y="2"/>
                    <a:pt x="84" y="5"/>
                  </a:cubicBezTo>
                  <a:cubicBezTo>
                    <a:pt x="60" y="64"/>
                    <a:pt x="12" y="124"/>
                    <a:pt x="0" y="183"/>
                  </a:cubicBezTo>
                  <a:cubicBezTo>
                    <a:pt x="0" y="183"/>
                    <a:pt x="0" y="207"/>
                    <a:pt x="12" y="207"/>
                  </a:cubicBezTo>
                  <a:cubicBezTo>
                    <a:pt x="72" y="172"/>
                    <a:pt x="84" y="88"/>
                    <a:pt x="119" y="29"/>
                  </a:cubicBezTo>
                  <a:cubicBezTo>
                    <a:pt x="102" y="11"/>
                    <a:pt x="91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2" name="Google Shape;24092;p32"/>
            <p:cNvSpPr/>
            <p:nvPr/>
          </p:nvSpPr>
          <p:spPr>
            <a:xfrm>
              <a:off x="604225" y="2829700"/>
              <a:ext cx="3225" cy="5325"/>
            </a:xfrm>
            <a:custGeom>
              <a:avLst/>
              <a:gdLst/>
              <a:ahLst/>
              <a:cxnLst/>
              <a:rect l="l" t="t" r="r" b="b"/>
              <a:pathLst>
                <a:path w="129" h="213" extrusionOk="0">
                  <a:moveTo>
                    <a:pt x="118" y="0"/>
                  </a:moveTo>
                  <a:cubicBezTo>
                    <a:pt x="115" y="0"/>
                    <a:pt x="111" y="3"/>
                    <a:pt x="108" y="10"/>
                  </a:cubicBezTo>
                  <a:cubicBezTo>
                    <a:pt x="60" y="70"/>
                    <a:pt x="13" y="117"/>
                    <a:pt x="1" y="201"/>
                  </a:cubicBezTo>
                  <a:cubicBezTo>
                    <a:pt x="1" y="213"/>
                    <a:pt x="13" y="213"/>
                    <a:pt x="13" y="213"/>
                  </a:cubicBezTo>
                  <a:cubicBezTo>
                    <a:pt x="60" y="165"/>
                    <a:pt x="108" y="94"/>
                    <a:pt x="120" y="34"/>
                  </a:cubicBezTo>
                  <a:cubicBezTo>
                    <a:pt x="128" y="17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3" name="Google Shape;24093;p32"/>
            <p:cNvSpPr/>
            <p:nvPr/>
          </p:nvSpPr>
          <p:spPr>
            <a:xfrm>
              <a:off x="609000" y="2827850"/>
              <a:ext cx="1800" cy="4950"/>
            </a:xfrm>
            <a:custGeom>
              <a:avLst/>
              <a:gdLst/>
              <a:ahLst/>
              <a:cxnLst/>
              <a:rect l="l" t="t" r="r" b="b"/>
              <a:pathLst>
                <a:path w="72" h="198" extrusionOk="0">
                  <a:moveTo>
                    <a:pt x="60" y="1"/>
                  </a:moveTo>
                  <a:cubicBezTo>
                    <a:pt x="36" y="60"/>
                    <a:pt x="24" y="120"/>
                    <a:pt x="0" y="179"/>
                  </a:cubicBezTo>
                  <a:cubicBezTo>
                    <a:pt x="0" y="191"/>
                    <a:pt x="3" y="197"/>
                    <a:pt x="6" y="197"/>
                  </a:cubicBezTo>
                  <a:cubicBezTo>
                    <a:pt x="9" y="197"/>
                    <a:pt x="12" y="191"/>
                    <a:pt x="12" y="179"/>
                  </a:cubicBezTo>
                  <a:cubicBezTo>
                    <a:pt x="48" y="120"/>
                    <a:pt x="60" y="60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4" name="Google Shape;24094;p32"/>
            <p:cNvSpPr/>
            <p:nvPr/>
          </p:nvSpPr>
          <p:spPr>
            <a:xfrm>
              <a:off x="612575" y="2827150"/>
              <a:ext cx="3875" cy="6325"/>
            </a:xfrm>
            <a:custGeom>
              <a:avLst/>
              <a:gdLst/>
              <a:ahLst/>
              <a:cxnLst/>
              <a:rect l="l" t="t" r="r" b="b"/>
              <a:pathLst>
                <a:path w="155" h="253" extrusionOk="0">
                  <a:moveTo>
                    <a:pt x="134" y="0"/>
                  </a:moveTo>
                  <a:cubicBezTo>
                    <a:pt x="132" y="0"/>
                    <a:pt x="131" y="2"/>
                    <a:pt x="131" y="5"/>
                  </a:cubicBezTo>
                  <a:cubicBezTo>
                    <a:pt x="72" y="65"/>
                    <a:pt x="0" y="148"/>
                    <a:pt x="0" y="243"/>
                  </a:cubicBezTo>
                  <a:cubicBezTo>
                    <a:pt x="0" y="249"/>
                    <a:pt x="3" y="252"/>
                    <a:pt x="6" y="252"/>
                  </a:cubicBezTo>
                  <a:cubicBezTo>
                    <a:pt x="9" y="252"/>
                    <a:pt x="12" y="249"/>
                    <a:pt x="12" y="243"/>
                  </a:cubicBezTo>
                  <a:cubicBezTo>
                    <a:pt x="36" y="207"/>
                    <a:pt x="48" y="172"/>
                    <a:pt x="72" y="136"/>
                  </a:cubicBezTo>
                  <a:cubicBezTo>
                    <a:pt x="95" y="88"/>
                    <a:pt x="131" y="65"/>
                    <a:pt x="155" y="17"/>
                  </a:cubicBezTo>
                  <a:cubicBezTo>
                    <a:pt x="146" y="9"/>
                    <a:pt x="13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5" name="Google Shape;24095;p32"/>
            <p:cNvSpPr/>
            <p:nvPr/>
          </p:nvSpPr>
          <p:spPr>
            <a:xfrm>
              <a:off x="619125" y="2822800"/>
              <a:ext cx="3275" cy="6100"/>
            </a:xfrm>
            <a:custGeom>
              <a:avLst/>
              <a:gdLst/>
              <a:ahLst/>
              <a:cxnLst/>
              <a:rect l="l" t="t" r="r" b="b"/>
              <a:pathLst>
                <a:path w="131" h="244" extrusionOk="0">
                  <a:moveTo>
                    <a:pt x="119" y="0"/>
                  </a:moveTo>
                  <a:cubicBezTo>
                    <a:pt x="71" y="72"/>
                    <a:pt x="36" y="143"/>
                    <a:pt x="0" y="239"/>
                  </a:cubicBezTo>
                  <a:cubicBezTo>
                    <a:pt x="0" y="239"/>
                    <a:pt x="5" y="244"/>
                    <a:pt x="9" y="244"/>
                  </a:cubicBezTo>
                  <a:cubicBezTo>
                    <a:pt x="11" y="244"/>
                    <a:pt x="12" y="243"/>
                    <a:pt x="12" y="239"/>
                  </a:cubicBezTo>
                  <a:cubicBezTo>
                    <a:pt x="71" y="167"/>
                    <a:pt x="107" y="72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6" name="Google Shape;24096;p32"/>
            <p:cNvSpPr/>
            <p:nvPr/>
          </p:nvSpPr>
          <p:spPr>
            <a:xfrm>
              <a:off x="634900" y="2866250"/>
              <a:ext cx="11025" cy="7775"/>
            </a:xfrm>
            <a:custGeom>
              <a:avLst/>
              <a:gdLst/>
              <a:ahLst/>
              <a:cxnLst/>
              <a:rect l="l" t="t" r="r" b="b"/>
              <a:pathLst>
                <a:path w="441" h="311" extrusionOk="0">
                  <a:moveTo>
                    <a:pt x="441" y="1"/>
                  </a:moveTo>
                  <a:lnTo>
                    <a:pt x="0" y="310"/>
                  </a:lnTo>
                  <a:cubicBezTo>
                    <a:pt x="155" y="227"/>
                    <a:pt x="310" y="120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7" name="Google Shape;24097;p32"/>
            <p:cNvSpPr/>
            <p:nvPr/>
          </p:nvSpPr>
          <p:spPr>
            <a:xfrm>
              <a:off x="637275" y="2868625"/>
              <a:ext cx="11325" cy="6875"/>
            </a:xfrm>
            <a:custGeom>
              <a:avLst/>
              <a:gdLst/>
              <a:ahLst/>
              <a:cxnLst/>
              <a:rect l="l" t="t" r="r" b="b"/>
              <a:pathLst>
                <a:path w="453" h="275" extrusionOk="0">
                  <a:moveTo>
                    <a:pt x="453" y="1"/>
                  </a:moveTo>
                  <a:lnTo>
                    <a:pt x="453" y="1"/>
                  </a:lnTo>
                  <a:cubicBezTo>
                    <a:pt x="298" y="96"/>
                    <a:pt x="155" y="191"/>
                    <a:pt x="0" y="275"/>
                  </a:cubicBezTo>
                  <a:cubicBezTo>
                    <a:pt x="167" y="215"/>
                    <a:pt x="322" y="120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8" name="Google Shape;24098;p32"/>
            <p:cNvSpPr/>
            <p:nvPr/>
          </p:nvSpPr>
          <p:spPr>
            <a:xfrm>
              <a:off x="639350" y="2871025"/>
              <a:ext cx="9550" cy="7150"/>
            </a:xfrm>
            <a:custGeom>
              <a:avLst/>
              <a:gdLst/>
              <a:ahLst/>
              <a:cxnLst/>
              <a:rect l="l" t="t" r="r" b="b"/>
              <a:pathLst>
                <a:path w="382" h="286" extrusionOk="0">
                  <a:moveTo>
                    <a:pt x="382" y="0"/>
                  </a:moveTo>
                  <a:lnTo>
                    <a:pt x="382" y="0"/>
                  </a:lnTo>
                  <a:cubicBezTo>
                    <a:pt x="251" y="95"/>
                    <a:pt x="120" y="167"/>
                    <a:pt x="1" y="274"/>
                  </a:cubicBezTo>
                  <a:lnTo>
                    <a:pt x="1" y="286"/>
                  </a:lnTo>
                  <a:cubicBezTo>
                    <a:pt x="132" y="203"/>
                    <a:pt x="263" y="107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9" name="Google Shape;24099;p32"/>
            <p:cNvSpPr/>
            <p:nvPr/>
          </p:nvSpPr>
          <p:spPr>
            <a:xfrm>
              <a:off x="641150" y="2874600"/>
              <a:ext cx="8050" cy="5375"/>
            </a:xfrm>
            <a:custGeom>
              <a:avLst/>
              <a:gdLst/>
              <a:ahLst/>
              <a:cxnLst/>
              <a:rect l="l" t="t" r="r" b="b"/>
              <a:pathLst>
                <a:path w="322" h="215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26" y="95"/>
                    <a:pt x="119" y="143"/>
                    <a:pt x="0" y="214"/>
                  </a:cubicBezTo>
                  <a:cubicBezTo>
                    <a:pt x="119" y="179"/>
                    <a:pt x="238" y="83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0" name="Google Shape;24100;p32"/>
            <p:cNvSpPr/>
            <p:nvPr/>
          </p:nvSpPr>
          <p:spPr>
            <a:xfrm>
              <a:off x="647100" y="2877275"/>
              <a:ext cx="4475" cy="3000"/>
            </a:xfrm>
            <a:custGeom>
              <a:avLst/>
              <a:gdLst/>
              <a:ahLst/>
              <a:cxnLst/>
              <a:rect l="l" t="t" r="r" b="b"/>
              <a:pathLst>
                <a:path w="179" h="120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19" y="48"/>
                    <a:pt x="48" y="84"/>
                    <a:pt x="0" y="119"/>
                  </a:cubicBezTo>
                  <a:cubicBezTo>
                    <a:pt x="60" y="84"/>
                    <a:pt x="119" y="48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1" name="Google Shape;24101;p32"/>
            <p:cNvSpPr/>
            <p:nvPr/>
          </p:nvSpPr>
          <p:spPr>
            <a:xfrm>
              <a:off x="572375" y="2912100"/>
              <a:ext cx="13725" cy="32325"/>
            </a:xfrm>
            <a:custGeom>
              <a:avLst/>
              <a:gdLst/>
              <a:ahLst/>
              <a:cxnLst/>
              <a:rect l="l" t="t" r="r" b="b"/>
              <a:pathLst>
                <a:path w="549" h="1293" extrusionOk="0">
                  <a:moveTo>
                    <a:pt x="548" y="0"/>
                  </a:moveTo>
                  <a:cubicBezTo>
                    <a:pt x="263" y="369"/>
                    <a:pt x="60" y="822"/>
                    <a:pt x="1" y="1274"/>
                  </a:cubicBezTo>
                  <a:cubicBezTo>
                    <a:pt x="1" y="1286"/>
                    <a:pt x="4" y="1292"/>
                    <a:pt x="7" y="1292"/>
                  </a:cubicBezTo>
                  <a:cubicBezTo>
                    <a:pt x="10" y="1292"/>
                    <a:pt x="13" y="1286"/>
                    <a:pt x="13" y="1274"/>
                  </a:cubicBezTo>
                  <a:cubicBezTo>
                    <a:pt x="132" y="834"/>
                    <a:pt x="275" y="417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2" name="Google Shape;24102;p32"/>
            <p:cNvSpPr/>
            <p:nvPr/>
          </p:nvSpPr>
          <p:spPr>
            <a:xfrm>
              <a:off x="571500" y="2913450"/>
              <a:ext cx="17075" cy="49200"/>
            </a:xfrm>
            <a:custGeom>
              <a:avLst/>
              <a:gdLst/>
              <a:ahLst/>
              <a:cxnLst/>
              <a:rect l="l" t="t" r="r" b="b"/>
              <a:pathLst>
                <a:path w="683" h="1968" extrusionOk="0">
                  <a:moveTo>
                    <a:pt x="672" y="1"/>
                  </a:moveTo>
                  <a:cubicBezTo>
                    <a:pt x="669" y="1"/>
                    <a:pt x="667" y="2"/>
                    <a:pt x="667" y="6"/>
                  </a:cubicBezTo>
                  <a:cubicBezTo>
                    <a:pt x="683" y="6"/>
                    <a:pt x="677" y="1"/>
                    <a:pt x="672" y="1"/>
                  </a:cubicBezTo>
                  <a:close/>
                  <a:moveTo>
                    <a:pt x="667" y="6"/>
                  </a:moveTo>
                  <a:lnTo>
                    <a:pt x="667" y="6"/>
                  </a:lnTo>
                  <a:cubicBezTo>
                    <a:pt x="405" y="625"/>
                    <a:pt x="155" y="1304"/>
                    <a:pt x="0" y="1958"/>
                  </a:cubicBezTo>
                  <a:cubicBezTo>
                    <a:pt x="0" y="1964"/>
                    <a:pt x="3" y="1967"/>
                    <a:pt x="6" y="1967"/>
                  </a:cubicBezTo>
                  <a:cubicBezTo>
                    <a:pt x="9" y="1967"/>
                    <a:pt x="12" y="1964"/>
                    <a:pt x="12" y="1958"/>
                  </a:cubicBezTo>
                  <a:cubicBezTo>
                    <a:pt x="250" y="1316"/>
                    <a:pt x="452" y="661"/>
                    <a:pt x="66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3" name="Google Shape;24103;p32"/>
            <p:cNvSpPr/>
            <p:nvPr/>
          </p:nvSpPr>
          <p:spPr>
            <a:xfrm>
              <a:off x="570300" y="2946025"/>
              <a:ext cx="8650" cy="20875"/>
            </a:xfrm>
            <a:custGeom>
              <a:avLst/>
              <a:gdLst/>
              <a:ahLst/>
              <a:cxnLst/>
              <a:rect l="l" t="t" r="r" b="b"/>
              <a:pathLst>
                <a:path w="346" h="835" extrusionOk="0">
                  <a:moveTo>
                    <a:pt x="346" y="1"/>
                  </a:moveTo>
                  <a:cubicBezTo>
                    <a:pt x="274" y="298"/>
                    <a:pt x="155" y="548"/>
                    <a:pt x="0" y="810"/>
                  </a:cubicBezTo>
                  <a:cubicBezTo>
                    <a:pt x="0" y="834"/>
                    <a:pt x="0" y="834"/>
                    <a:pt x="24" y="834"/>
                  </a:cubicBezTo>
                  <a:cubicBezTo>
                    <a:pt x="215" y="596"/>
                    <a:pt x="322" y="298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4" name="Google Shape;24104;p32"/>
            <p:cNvSpPr/>
            <p:nvPr/>
          </p:nvSpPr>
          <p:spPr>
            <a:xfrm>
              <a:off x="563825" y="2954150"/>
              <a:ext cx="10825" cy="23575"/>
            </a:xfrm>
            <a:custGeom>
              <a:avLst/>
              <a:gdLst/>
              <a:ahLst/>
              <a:cxnLst/>
              <a:rect l="l" t="t" r="r" b="b"/>
              <a:pathLst>
                <a:path w="433" h="943" extrusionOk="0">
                  <a:moveTo>
                    <a:pt x="431" y="0"/>
                  </a:moveTo>
                  <a:cubicBezTo>
                    <a:pt x="429" y="0"/>
                    <a:pt x="426" y="3"/>
                    <a:pt x="426" y="9"/>
                  </a:cubicBezTo>
                  <a:cubicBezTo>
                    <a:pt x="432" y="3"/>
                    <a:pt x="432" y="0"/>
                    <a:pt x="431" y="0"/>
                  </a:cubicBezTo>
                  <a:close/>
                  <a:moveTo>
                    <a:pt x="426" y="9"/>
                  </a:moveTo>
                  <a:lnTo>
                    <a:pt x="426" y="9"/>
                  </a:lnTo>
                  <a:cubicBezTo>
                    <a:pt x="355" y="354"/>
                    <a:pt x="224" y="640"/>
                    <a:pt x="9" y="926"/>
                  </a:cubicBezTo>
                  <a:cubicBezTo>
                    <a:pt x="1" y="934"/>
                    <a:pt x="10" y="943"/>
                    <a:pt x="17" y="943"/>
                  </a:cubicBezTo>
                  <a:cubicBezTo>
                    <a:pt x="19" y="943"/>
                    <a:pt x="21" y="941"/>
                    <a:pt x="21" y="938"/>
                  </a:cubicBezTo>
                  <a:cubicBezTo>
                    <a:pt x="283" y="700"/>
                    <a:pt x="414" y="354"/>
                    <a:pt x="426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5" name="Google Shape;24105;p32"/>
            <p:cNvSpPr/>
            <p:nvPr/>
          </p:nvSpPr>
          <p:spPr>
            <a:xfrm>
              <a:off x="505400" y="2898700"/>
              <a:ext cx="2425" cy="11400"/>
            </a:xfrm>
            <a:custGeom>
              <a:avLst/>
              <a:gdLst/>
              <a:ahLst/>
              <a:cxnLst/>
              <a:rect l="l" t="t" r="r" b="b"/>
              <a:pathLst>
                <a:path w="97" h="456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20"/>
                    <a:pt x="25" y="251"/>
                    <a:pt x="37" y="370"/>
                  </a:cubicBezTo>
                  <a:cubicBezTo>
                    <a:pt x="37" y="398"/>
                    <a:pt x="37" y="455"/>
                    <a:pt x="66" y="455"/>
                  </a:cubicBezTo>
                  <a:cubicBezTo>
                    <a:pt x="73" y="455"/>
                    <a:pt x="83" y="451"/>
                    <a:pt x="96" y="441"/>
                  </a:cubicBezTo>
                  <a:lnTo>
                    <a:pt x="96" y="429"/>
                  </a:lnTo>
                  <a:lnTo>
                    <a:pt x="96" y="417"/>
                  </a:lnTo>
                  <a:lnTo>
                    <a:pt x="84" y="417"/>
                  </a:lnTo>
                  <a:cubicBezTo>
                    <a:pt x="72" y="382"/>
                    <a:pt x="60" y="370"/>
                    <a:pt x="60" y="334"/>
                  </a:cubicBezTo>
                  <a:lnTo>
                    <a:pt x="60" y="286"/>
                  </a:lnTo>
                  <a:cubicBezTo>
                    <a:pt x="60" y="251"/>
                    <a:pt x="60" y="203"/>
                    <a:pt x="37" y="179"/>
                  </a:cubicBezTo>
                  <a:cubicBezTo>
                    <a:pt x="25" y="131"/>
                    <a:pt x="25" y="72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6" name="Google Shape;24106;p32"/>
            <p:cNvSpPr/>
            <p:nvPr/>
          </p:nvSpPr>
          <p:spPr>
            <a:xfrm>
              <a:off x="507500" y="2898875"/>
              <a:ext cx="3300" cy="12950"/>
            </a:xfrm>
            <a:custGeom>
              <a:avLst/>
              <a:gdLst/>
              <a:ahLst/>
              <a:cxnLst/>
              <a:rect l="l" t="t" r="r" b="b"/>
              <a:pathLst>
                <a:path w="132" h="518" extrusionOk="0">
                  <a:moveTo>
                    <a:pt x="29" y="0"/>
                  </a:moveTo>
                  <a:cubicBezTo>
                    <a:pt x="27" y="0"/>
                    <a:pt x="24" y="1"/>
                    <a:pt x="24" y="5"/>
                  </a:cubicBezTo>
                  <a:cubicBezTo>
                    <a:pt x="40" y="5"/>
                    <a:pt x="35" y="0"/>
                    <a:pt x="29" y="0"/>
                  </a:cubicBezTo>
                  <a:close/>
                  <a:moveTo>
                    <a:pt x="24" y="5"/>
                  </a:moveTo>
                  <a:cubicBezTo>
                    <a:pt x="0" y="172"/>
                    <a:pt x="24" y="375"/>
                    <a:pt x="119" y="517"/>
                  </a:cubicBezTo>
                  <a:lnTo>
                    <a:pt x="131" y="517"/>
                  </a:lnTo>
                  <a:cubicBezTo>
                    <a:pt x="119" y="422"/>
                    <a:pt x="72" y="327"/>
                    <a:pt x="60" y="244"/>
                  </a:cubicBezTo>
                  <a:cubicBezTo>
                    <a:pt x="48" y="172"/>
                    <a:pt x="48" y="77"/>
                    <a:pt x="24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7" name="Google Shape;24107;p32"/>
            <p:cNvSpPr/>
            <p:nvPr/>
          </p:nvSpPr>
          <p:spPr>
            <a:xfrm>
              <a:off x="511650" y="2898700"/>
              <a:ext cx="1525" cy="10750"/>
            </a:xfrm>
            <a:custGeom>
              <a:avLst/>
              <a:gdLst/>
              <a:ahLst/>
              <a:cxnLst/>
              <a:rect l="l" t="t" r="r" b="b"/>
              <a:pathLst>
                <a:path w="61" h="430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131"/>
                    <a:pt x="13" y="298"/>
                    <a:pt x="48" y="429"/>
                  </a:cubicBezTo>
                  <a:lnTo>
                    <a:pt x="60" y="429"/>
                  </a:lnTo>
                  <a:cubicBezTo>
                    <a:pt x="60" y="286"/>
                    <a:pt x="25" y="1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8" name="Google Shape;24108;p32"/>
            <p:cNvSpPr/>
            <p:nvPr/>
          </p:nvSpPr>
          <p:spPr>
            <a:xfrm>
              <a:off x="502725" y="2904650"/>
              <a:ext cx="9250" cy="17900"/>
            </a:xfrm>
            <a:custGeom>
              <a:avLst/>
              <a:gdLst/>
              <a:ahLst/>
              <a:cxnLst/>
              <a:rect l="l" t="t" r="r" b="b"/>
              <a:pathLst>
                <a:path w="370" h="716" extrusionOk="0">
                  <a:moveTo>
                    <a:pt x="1" y="1"/>
                  </a:moveTo>
                  <a:cubicBezTo>
                    <a:pt x="36" y="251"/>
                    <a:pt x="191" y="525"/>
                    <a:pt x="358" y="715"/>
                  </a:cubicBezTo>
                  <a:cubicBezTo>
                    <a:pt x="358" y="715"/>
                    <a:pt x="370" y="715"/>
                    <a:pt x="370" y="691"/>
                  </a:cubicBezTo>
                  <a:cubicBezTo>
                    <a:pt x="310" y="584"/>
                    <a:pt x="239" y="477"/>
                    <a:pt x="179" y="370"/>
                  </a:cubicBezTo>
                  <a:cubicBezTo>
                    <a:pt x="120" y="251"/>
                    <a:pt x="60" y="13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9" name="Google Shape;24109;p32"/>
            <p:cNvSpPr/>
            <p:nvPr/>
          </p:nvSpPr>
          <p:spPr>
            <a:xfrm>
              <a:off x="514625" y="2924300"/>
              <a:ext cx="18200" cy="22650"/>
            </a:xfrm>
            <a:custGeom>
              <a:avLst/>
              <a:gdLst/>
              <a:ahLst/>
              <a:cxnLst/>
              <a:rect l="l" t="t" r="r" b="b"/>
              <a:pathLst>
                <a:path w="728" h="906" extrusionOk="0">
                  <a:moveTo>
                    <a:pt x="1" y="0"/>
                  </a:moveTo>
                  <a:cubicBezTo>
                    <a:pt x="263" y="286"/>
                    <a:pt x="632" y="489"/>
                    <a:pt x="715" y="905"/>
                  </a:cubicBezTo>
                  <a:lnTo>
                    <a:pt x="727" y="905"/>
                  </a:lnTo>
                  <a:cubicBezTo>
                    <a:pt x="703" y="489"/>
                    <a:pt x="251" y="23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0" name="Google Shape;24110;p32"/>
            <p:cNvSpPr/>
            <p:nvPr/>
          </p:nvSpPr>
          <p:spPr>
            <a:xfrm>
              <a:off x="648875" y="2908825"/>
              <a:ext cx="16400" cy="8350"/>
            </a:xfrm>
            <a:custGeom>
              <a:avLst/>
              <a:gdLst/>
              <a:ahLst/>
              <a:cxnLst/>
              <a:rect l="l" t="t" r="r" b="b"/>
              <a:pathLst>
                <a:path w="656" h="334" extrusionOk="0">
                  <a:moveTo>
                    <a:pt x="655" y="0"/>
                  </a:moveTo>
                  <a:lnTo>
                    <a:pt x="655" y="0"/>
                  </a:lnTo>
                  <a:cubicBezTo>
                    <a:pt x="453" y="119"/>
                    <a:pt x="239" y="215"/>
                    <a:pt x="13" y="322"/>
                  </a:cubicBezTo>
                  <a:cubicBezTo>
                    <a:pt x="1" y="322"/>
                    <a:pt x="13" y="334"/>
                    <a:pt x="13" y="334"/>
                  </a:cubicBezTo>
                  <a:cubicBezTo>
                    <a:pt x="239" y="262"/>
                    <a:pt x="477" y="143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1" name="Google Shape;24111;p32"/>
            <p:cNvSpPr/>
            <p:nvPr/>
          </p:nvSpPr>
          <p:spPr>
            <a:xfrm>
              <a:off x="650675" y="2911200"/>
              <a:ext cx="14900" cy="8650"/>
            </a:xfrm>
            <a:custGeom>
              <a:avLst/>
              <a:gdLst/>
              <a:ahLst/>
              <a:cxnLst/>
              <a:rect l="l" t="t" r="r" b="b"/>
              <a:pathLst>
                <a:path w="596" h="346" extrusionOk="0">
                  <a:moveTo>
                    <a:pt x="595" y="1"/>
                  </a:moveTo>
                  <a:lnTo>
                    <a:pt x="595" y="1"/>
                  </a:lnTo>
                  <a:cubicBezTo>
                    <a:pt x="441" y="167"/>
                    <a:pt x="202" y="215"/>
                    <a:pt x="0" y="334"/>
                  </a:cubicBezTo>
                  <a:lnTo>
                    <a:pt x="0" y="346"/>
                  </a:lnTo>
                  <a:cubicBezTo>
                    <a:pt x="119" y="322"/>
                    <a:pt x="238" y="263"/>
                    <a:pt x="357" y="203"/>
                  </a:cubicBezTo>
                  <a:cubicBezTo>
                    <a:pt x="453" y="155"/>
                    <a:pt x="560" y="96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2" name="Google Shape;24112;p32"/>
            <p:cNvSpPr/>
            <p:nvPr/>
          </p:nvSpPr>
          <p:spPr>
            <a:xfrm>
              <a:off x="651250" y="2914350"/>
              <a:ext cx="15475" cy="8200"/>
            </a:xfrm>
            <a:custGeom>
              <a:avLst/>
              <a:gdLst/>
              <a:ahLst/>
              <a:cxnLst/>
              <a:rect l="l" t="t" r="r" b="b"/>
              <a:pathLst>
                <a:path w="619" h="328" extrusionOk="0">
                  <a:moveTo>
                    <a:pt x="616" y="0"/>
                  </a:moveTo>
                  <a:cubicBezTo>
                    <a:pt x="615" y="0"/>
                    <a:pt x="612" y="2"/>
                    <a:pt x="608" y="6"/>
                  </a:cubicBezTo>
                  <a:cubicBezTo>
                    <a:pt x="616" y="6"/>
                    <a:pt x="619" y="0"/>
                    <a:pt x="616" y="0"/>
                  </a:cubicBezTo>
                  <a:close/>
                  <a:moveTo>
                    <a:pt x="608" y="6"/>
                  </a:moveTo>
                  <a:cubicBezTo>
                    <a:pt x="513" y="65"/>
                    <a:pt x="418" y="125"/>
                    <a:pt x="322" y="172"/>
                  </a:cubicBezTo>
                  <a:lnTo>
                    <a:pt x="13" y="303"/>
                  </a:lnTo>
                  <a:cubicBezTo>
                    <a:pt x="1" y="303"/>
                    <a:pt x="13" y="327"/>
                    <a:pt x="13" y="327"/>
                  </a:cubicBezTo>
                  <a:cubicBezTo>
                    <a:pt x="239" y="279"/>
                    <a:pt x="453" y="148"/>
                    <a:pt x="60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3" name="Google Shape;24113;p32"/>
            <p:cNvSpPr/>
            <p:nvPr/>
          </p:nvSpPr>
          <p:spPr>
            <a:xfrm>
              <a:off x="650675" y="2918350"/>
              <a:ext cx="14900" cy="7750"/>
            </a:xfrm>
            <a:custGeom>
              <a:avLst/>
              <a:gdLst/>
              <a:ahLst/>
              <a:cxnLst/>
              <a:rect l="l" t="t" r="r" b="b"/>
              <a:pathLst>
                <a:path w="596" h="310" extrusionOk="0">
                  <a:moveTo>
                    <a:pt x="595" y="0"/>
                  </a:moveTo>
                  <a:cubicBezTo>
                    <a:pt x="405" y="131"/>
                    <a:pt x="214" y="203"/>
                    <a:pt x="0" y="298"/>
                  </a:cubicBezTo>
                  <a:lnTo>
                    <a:pt x="0" y="310"/>
                  </a:lnTo>
                  <a:cubicBezTo>
                    <a:pt x="214" y="274"/>
                    <a:pt x="441" y="143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4" name="Google Shape;24114;p32"/>
            <p:cNvSpPr/>
            <p:nvPr/>
          </p:nvSpPr>
          <p:spPr>
            <a:xfrm>
              <a:off x="595000" y="2916550"/>
              <a:ext cx="53900" cy="29475"/>
            </a:xfrm>
            <a:custGeom>
              <a:avLst/>
              <a:gdLst/>
              <a:ahLst/>
              <a:cxnLst/>
              <a:rect l="l" t="t" r="r" b="b"/>
              <a:pathLst>
                <a:path w="2156" h="1179" extrusionOk="0">
                  <a:moveTo>
                    <a:pt x="2156" y="1"/>
                  </a:moveTo>
                  <a:cubicBezTo>
                    <a:pt x="1884" y="100"/>
                    <a:pt x="1612" y="204"/>
                    <a:pt x="1342" y="315"/>
                  </a:cubicBezTo>
                  <a:lnTo>
                    <a:pt x="1342" y="315"/>
                  </a:lnTo>
                  <a:cubicBezTo>
                    <a:pt x="1632" y="207"/>
                    <a:pt x="1919" y="111"/>
                    <a:pt x="2156" y="1"/>
                  </a:cubicBezTo>
                  <a:close/>
                  <a:moveTo>
                    <a:pt x="1342" y="315"/>
                  </a:moveTo>
                  <a:cubicBezTo>
                    <a:pt x="1082" y="411"/>
                    <a:pt x="819" y="517"/>
                    <a:pt x="588" y="650"/>
                  </a:cubicBezTo>
                  <a:lnTo>
                    <a:pt x="588" y="650"/>
                  </a:lnTo>
                  <a:cubicBezTo>
                    <a:pt x="626" y="631"/>
                    <a:pt x="664" y="613"/>
                    <a:pt x="703" y="596"/>
                  </a:cubicBezTo>
                  <a:cubicBezTo>
                    <a:pt x="914" y="496"/>
                    <a:pt x="1127" y="403"/>
                    <a:pt x="1342" y="315"/>
                  </a:cubicBezTo>
                  <a:close/>
                  <a:moveTo>
                    <a:pt x="588" y="650"/>
                  </a:moveTo>
                  <a:cubicBezTo>
                    <a:pt x="339" y="773"/>
                    <a:pt x="125" y="930"/>
                    <a:pt x="1" y="1168"/>
                  </a:cubicBezTo>
                  <a:cubicBezTo>
                    <a:pt x="1" y="1168"/>
                    <a:pt x="1" y="1178"/>
                    <a:pt x="4" y="1178"/>
                  </a:cubicBezTo>
                  <a:cubicBezTo>
                    <a:pt x="6" y="1178"/>
                    <a:pt x="9" y="1176"/>
                    <a:pt x="13" y="1168"/>
                  </a:cubicBezTo>
                  <a:cubicBezTo>
                    <a:pt x="145" y="953"/>
                    <a:pt x="350" y="787"/>
                    <a:pt x="588" y="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5" name="Google Shape;24115;p32"/>
            <p:cNvSpPr/>
            <p:nvPr/>
          </p:nvSpPr>
          <p:spPr>
            <a:xfrm>
              <a:off x="631900" y="2946325"/>
              <a:ext cx="17000" cy="7775"/>
            </a:xfrm>
            <a:custGeom>
              <a:avLst/>
              <a:gdLst/>
              <a:ahLst/>
              <a:cxnLst/>
              <a:rect l="l" t="t" r="r" b="b"/>
              <a:pathLst>
                <a:path w="680" h="311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61" y="60"/>
                    <a:pt x="453" y="120"/>
                    <a:pt x="334" y="179"/>
                  </a:cubicBezTo>
                  <a:cubicBezTo>
                    <a:pt x="215" y="215"/>
                    <a:pt x="96" y="251"/>
                    <a:pt x="1" y="298"/>
                  </a:cubicBezTo>
                  <a:lnTo>
                    <a:pt x="1" y="310"/>
                  </a:lnTo>
                  <a:cubicBezTo>
                    <a:pt x="215" y="262"/>
                    <a:pt x="489" y="143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6" name="Google Shape;24116;p32"/>
            <p:cNvSpPr/>
            <p:nvPr/>
          </p:nvSpPr>
          <p:spPr>
            <a:xfrm>
              <a:off x="632500" y="2949300"/>
              <a:ext cx="15800" cy="6575"/>
            </a:xfrm>
            <a:custGeom>
              <a:avLst/>
              <a:gdLst/>
              <a:ahLst/>
              <a:cxnLst/>
              <a:rect l="l" t="t" r="r" b="b"/>
              <a:pathLst>
                <a:path w="632" h="263" extrusionOk="0">
                  <a:moveTo>
                    <a:pt x="632" y="1"/>
                  </a:moveTo>
                  <a:lnTo>
                    <a:pt x="632" y="1"/>
                  </a:lnTo>
                  <a:cubicBezTo>
                    <a:pt x="525" y="48"/>
                    <a:pt x="406" y="84"/>
                    <a:pt x="298" y="132"/>
                  </a:cubicBezTo>
                  <a:cubicBezTo>
                    <a:pt x="191" y="179"/>
                    <a:pt x="96" y="191"/>
                    <a:pt x="1" y="251"/>
                  </a:cubicBezTo>
                  <a:lnTo>
                    <a:pt x="1" y="263"/>
                  </a:lnTo>
                  <a:cubicBezTo>
                    <a:pt x="108" y="251"/>
                    <a:pt x="227" y="203"/>
                    <a:pt x="334" y="155"/>
                  </a:cubicBezTo>
                  <a:cubicBezTo>
                    <a:pt x="429" y="96"/>
                    <a:pt x="537" y="60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7" name="Google Shape;24117;p32"/>
            <p:cNvSpPr/>
            <p:nvPr/>
          </p:nvSpPr>
          <p:spPr>
            <a:xfrm>
              <a:off x="631900" y="2951675"/>
              <a:ext cx="16675" cy="6875"/>
            </a:xfrm>
            <a:custGeom>
              <a:avLst/>
              <a:gdLst/>
              <a:ahLst/>
              <a:cxnLst/>
              <a:rect l="l" t="t" r="r" b="b"/>
              <a:pathLst>
                <a:path w="667" h="275" extrusionOk="0">
                  <a:moveTo>
                    <a:pt x="656" y="1"/>
                  </a:moveTo>
                  <a:cubicBezTo>
                    <a:pt x="660" y="9"/>
                    <a:pt x="662" y="11"/>
                    <a:pt x="664" y="11"/>
                  </a:cubicBezTo>
                  <a:cubicBezTo>
                    <a:pt x="666" y="11"/>
                    <a:pt x="664" y="1"/>
                    <a:pt x="656" y="1"/>
                  </a:cubicBezTo>
                  <a:close/>
                  <a:moveTo>
                    <a:pt x="656" y="1"/>
                  </a:moveTo>
                  <a:cubicBezTo>
                    <a:pt x="442" y="120"/>
                    <a:pt x="203" y="156"/>
                    <a:pt x="1" y="263"/>
                  </a:cubicBezTo>
                  <a:lnTo>
                    <a:pt x="1" y="275"/>
                  </a:lnTo>
                  <a:cubicBezTo>
                    <a:pt x="120" y="263"/>
                    <a:pt x="239" y="215"/>
                    <a:pt x="334" y="168"/>
                  </a:cubicBezTo>
                  <a:cubicBezTo>
                    <a:pt x="453" y="144"/>
                    <a:pt x="561" y="96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8" name="Google Shape;24118;p32"/>
            <p:cNvSpPr/>
            <p:nvPr/>
          </p:nvSpPr>
          <p:spPr>
            <a:xfrm>
              <a:off x="635175" y="2955125"/>
              <a:ext cx="12150" cy="4625"/>
            </a:xfrm>
            <a:custGeom>
              <a:avLst/>
              <a:gdLst/>
              <a:ahLst/>
              <a:cxnLst/>
              <a:rect l="l" t="t" r="r" b="b"/>
              <a:pathLst>
                <a:path w="486" h="185" extrusionOk="0">
                  <a:moveTo>
                    <a:pt x="480" y="0"/>
                  </a:moveTo>
                  <a:cubicBezTo>
                    <a:pt x="479" y="0"/>
                    <a:pt x="477" y="2"/>
                    <a:pt x="477" y="6"/>
                  </a:cubicBezTo>
                  <a:cubicBezTo>
                    <a:pt x="485" y="6"/>
                    <a:pt x="482" y="0"/>
                    <a:pt x="480" y="0"/>
                  </a:cubicBezTo>
                  <a:close/>
                  <a:moveTo>
                    <a:pt x="477" y="6"/>
                  </a:moveTo>
                  <a:lnTo>
                    <a:pt x="477" y="6"/>
                  </a:lnTo>
                  <a:cubicBezTo>
                    <a:pt x="322" y="77"/>
                    <a:pt x="168" y="125"/>
                    <a:pt x="1" y="172"/>
                  </a:cubicBezTo>
                  <a:lnTo>
                    <a:pt x="1" y="184"/>
                  </a:lnTo>
                  <a:cubicBezTo>
                    <a:pt x="168" y="160"/>
                    <a:pt x="346" y="89"/>
                    <a:pt x="47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9" name="Google Shape;24119;p32"/>
            <p:cNvSpPr/>
            <p:nvPr/>
          </p:nvSpPr>
          <p:spPr>
            <a:xfrm>
              <a:off x="564350" y="2954075"/>
              <a:ext cx="64900" cy="35425"/>
            </a:xfrm>
            <a:custGeom>
              <a:avLst/>
              <a:gdLst/>
              <a:ahLst/>
              <a:cxnLst/>
              <a:rect l="l" t="t" r="r" b="b"/>
              <a:pathLst>
                <a:path w="2596" h="1417" extrusionOk="0">
                  <a:moveTo>
                    <a:pt x="2596" y="0"/>
                  </a:moveTo>
                  <a:cubicBezTo>
                    <a:pt x="2143" y="250"/>
                    <a:pt x="1596" y="250"/>
                    <a:pt x="1131" y="500"/>
                  </a:cubicBezTo>
                  <a:cubicBezTo>
                    <a:pt x="738" y="726"/>
                    <a:pt x="334" y="1048"/>
                    <a:pt x="24" y="1381"/>
                  </a:cubicBezTo>
                  <a:cubicBezTo>
                    <a:pt x="0" y="1393"/>
                    <a:pt x="24" y="1417"/>
                    <a:pt x="36" y="1417"/>
                  </a:cubicBezTo>
                  <a:cubicBezTo>
                    <a:pt x="417" y="1095"/>
                    <a:pt x="774" y="762"/>
                    <a:pt x="1215" y="524"/>
                  </a:cubicBezTo>
                  <a:cubicBezTo>
                    <a:pt x="1655" y="286"/>
                    <a:pt x="2179" y="286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0" name="Google Shape;24120;p32"/>
            <p:cNvSpPr/>
            <p:nvPr/>
          </p:nvSpPr>
          <p:spPr>
            <a:xfrm>
              <a:off x="552225" y="2986800"/>
              <a:ext cx="16300" cy="12450"/>
            </a:xfrm>
            <a:custGeom>
              <a:avLst/>
              <a:gdLst/>
              <a:ahLst/>
              <a:cxnLst/>
              <a:rect l="l" t="t" r="r" b="b"/>
              <a:pathLst>
                <a:path w="652" h="498" extrusionOk="0">
                  <a:moveTo>
                    <a:pt x="652" y="1"/>
                  </a:moveTo>
                  <a:lnTo>
                    <a:pt x="652" y="1"/>
                  </a:lnTo>
                  <a:cubicBezTo>
                    <a:pt x="545" y="72"/>
                    <a:pt x="461" y="167"/>
                    <a:pt x="354" y="251"/>
                  </a:cubicBezTo>
                  <a:cubicBezTo>
                    <a:pt x="247" y="334"/>
                    <a:pt x="116" y="394"/>
                    <a:pt x="9" y="477"/>
                  </a:cubicBezTo>
                  <a:cubicBezTo>
                    <a:pt x="0" y="477"/>
                    <a:pt x="5" y="497"/>
                    <a:pt x="17" y="497"/>
                  </a:cubicBezTo>
                  <a:cubicBezTo>
                    <a:pt x="22" y="497"/>
                    <a:pt x="27" y="495"/>
                    <a:pt x="33" y="489"/>
                  </a:cubicBezTo>
                  <a:cubicBezTo>
                    <a:pt x="247" y="417"/>
                    <a:pt x="509" y="215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1" name="Google Shape;24121;p32"/>
            <p:cNvSpPr/>
            <p:nvPr/>
          </p:nvSpPr>
          <p:spPr>
            <a:xfrm>
              <a:off x="554525" y="2982650"/>
              <a:ext cx="16975" cy="14300"/>
            </a:xfrm>
            <a:custGeom>
              <a:avLst/>
              <a:gdLst/>
              <a:ahLst/>
              <a:cxnLst/>
              <a:rect l="l" t="t" r="r" b="b"/>
              <a:pathLst>
                <a:path w="679" h="572" extrusionOk="0">
                  <a:moveTo>
                    <a:pt x="679" y="0"/>
                  </a:moveTo>
                  <a:lnTo>
                    <a:pt x="322" y="322"/>
                  </a:lnTo>
                  <a:cubicBezTo>
                    <a:pt x="215" y="393"/>
                    <a:pt x="108" y="453"/>
                    <a:pt x="12" y="536"/>
                  </a:cubicBezTo>
                  <a:cubicBezTo>
                    <a:pt x="0" y="560"/>
                    <a:pt x="12" y="572"/>
                    <a:pt x="24" y="572"/>
                  </a:cubicBezTo>
                  <a:cubicBezTo>
                    <a:pt x="274" y="464"/>
                    <a:pt x="512" y="226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22" name="Google Shape;24122;p32"/>
          <p:cNvGrpSpPr/>
          <p:nvPr/>
        </p:nvGrpSpPr>
        <p:grpSpPr>
          <a:xfrm rot="-6708193" flipH="1">
            <a:off x="6925973" y="-407060"/>
            <a:ext cx="1342021" cy="1353564"/>
            <a:chOff x="2053525" y="1963725"/>
            <a:chExt cx="379225" cy="382250"/>
          </a:xfrm>
        </p:grpSpPr>
        <p:sp>
          <p:nvSpPr>
            <p:cNvPr id="24123" name="Google Shape;24123;p32"/>
            <p:cNvSpPr/>
            <p:nvPr/>
          </p:nvSpPr>
          <p:spPr>
            <a:xfrm>
              <a:off x="2061250" y="1966500"/>
              <a:ext cx="368225" cy="375900"/>
            </a:xfrm>
            <a:custGeom>
              <a:avLst/>
              <a:gdLst/>
              <a:ahLst/>
              <a:cxnLst/>
              <a:rect l="l" t="t" r="r" b="b"/>
              <a:pathLst>
                <a:path w="14729" h="15036" extrusionOk="0">
                  <a:moveTo>
                    <a:pt x="5749" y="0"/>
                  </a:moveTo>
                  <a:cubicBezTo>
                    <a:pt x="5497" y="0"/>
                    <a:pt x="5259" y="25"/>
                    <a:pt x="5049" y="82"/>
                  </a:cubicBezTo>
                  <a:cubicBezTo>
                    <a:pt x="3561" y="463"/>
                    <a:pt x="3108" y="2106"/>
                    <a:pt x="3108" y="2106"/>
                  </a:cubicBezTo>
                  <a:lnTo>
                    <a:pt x="2977" y="3022"/>
                  </a:lnTo>
                  <a:lnTo>
                    <a:pt x="1489" y="2237"/>
                  </a:lnTo>
                  <a:lnTo>
                    <a:pt x="1191" y="2689"/>
                  </a:lnTo>
                  <a:lnTo>
                    <a:pt x="2811" y="3177"/>
                  </a:lnTo>
                  <a:cubicBezTo>
                    <a:pt x="2811" y="3177"/>
                    <a:pt x="2001" y="3784"/>
                    <a:pt x="1822" y="4427"/>
                  </a:cubicBezTo>
                  <a:cubicBezTo>
                    <a:pt x="1644" y="5070"/>
                    <a:pt x="1644" y="5666"/>
                    <a:pt x="1644" y="5666"/>
                  </a:cubicBezTo>
                  <a:cubicBezTo>
                    <a:pt x="1644" y="5666"/>
                    <a:pt x="596" y="5808"/>
                    <a:pt x="298" y="6999"/>
                  </a:cubicBezTo>
                  <a:cubicBezTo>
                    <a:pt x="1" y="8190"/>
                    <a:pt x="298" y="8940"/>
                    <a:pt x="298" y="9535"/>
                  </a:cubicBezTo>
                  <a:cubicBezTo>
                    <a:pt x="298" y="10130"/>
                    <a:pt x="453" y="11762"/>
                    <a:pt x="1489" y="12512"/>
                  </a:cubicBezTo>
                  <a:cubicBezTo>
                    <a:pt x="2537" y="13250"/>
                    <a:pt x="5513" y="15036"/>
                    <a:pt x="6252" y="15036"/>
                  </a:cubicBezTo>
                  <a:cubicBezTo>
                    <a:pt x="7002" y="15036"/>
                    <a:pt x="7299" y="13702"/>
                    <a:pt x="7299" y="13702"/>
                  </a:cubicBezTo>
                  <a:cubicBezTo>
                    <a:pt x="7299" y="13702"/>
                    <a:pt x="8038" y="12357"/>
                    <a:pt x="8335" y="11464"/>
                  </a:cubicBezTo>
                  <a:cubicBezTo>
                    <a:pt x="8633" y="10571"/>
                    <a:pt x="8490" y="9833"/>
                    <a:pt x="8490" y="9833"/>
                  </a:cubicBezTo>
                  <a:cubicBezTo>
                    <a:pt x="8490" y="9833"/>
                    <a:pt x="9526" y="9833"/>
                    <a:pt x="10716" y="9380"/>
                  </a:cubicBezTo>
                  <a:cubicBezTo>
                    <a:pt x="11907" y="8940"/>
                    <a:pt x="12860" y="8892"/>
                    <a:pt x="12860" y="8892"/>
                  </a:cubicBezTo>
                  <a:cubicBezTo>
                    <a:pt x="12860" y="8892"/>
                    <a:pt x="13467" y="8880"/>
                    <a:pt x="13717" y="8678"/>
                  </a:cubicBezTo>
                  <a:cubicBezTo>
                    <a:pt x="13991" y="8487"/>
                    <a:pt x="14062" y="8321"/>
                    <a:pt x="14062" y="8321"/>
                  </a:cubicBezTo>
                  <a:cubicBezTo>
                    <a:pt x="14062" y="8321"/>
                    <a:pt x="14729" y="8190"/>
                    <a:pt x="14729" y="7892"/>
                  </a:cubicBezTo>
                  <a:cubicBezTo>
                    <a:pt x="14729" y="7594"/>
                    <a:pt x="14062" y="5689"/>
                    <a:pt x="13502" y="5308"/>
                  </a:cubicBezTo>
                  <a:cubicBezTo>
                    <a:pt x="12931" y="4915"/>
                    <a:pt x="12205" y="3725"/>
                    <a:pt x="11764" y="3130"/>
                  </a:cubicBezTo>
                  <a:cubicBezTo>
                    <a:pt x="11312" y="2534"/>
                    <a:pt x="9490" y="1475"/>
                    <a:pt x="8692" y="903"/>
                  </a:cubicBezTo>
                  <a:cubicBezTo>
                    <a:pt x="8051" y="425"/>
                    <a:pt x="6780" y="0"/>
                    <a:pt x="5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4" name="Google Shape;24124;p32"/>
            <p:cNvSpPr/>
            <p:nvPr/>
          </p:nvSpPr>
          <p:spPr>
            <a:xfrm>
              <a:off x="2095725" y="2023100"/>
              <a:ext cx="36700" cy="18675"/>
            </a:xfrm>
            <a:custGeom>
              <a:avLst/>
              <a:gdLst/>
              <a:ahLst/>
              <a:cxnLst/>
              <a:rect l="l" t="t" r="r" b="b"/>
              <a:pathLst>
                <a:path w="1468" h="747" extrusionOk="0">
                  <a:moveTo>
                    <a:pt x="90" y="0"/>
                  </a:moveTo>
                  <a:cubicBezTo>
                    <a:pt x="35" y="0"/>
                    <a:pt x="0" y="73"/>
                    <a:pt x="51" y="104"/>
                  </a:cubicBezTo>
                  <a:cubicBezTo>
                    <a:pt x="420" y="401"/>
                    <a:pt x="920" y="746"/>
                    <a:pt x="1420" y="746"/>
                  </a:cubicBezTo>
                  <a:cubicBezTo>
                    <a:pt x="1467" y="746"/>
                    <a:pt x="1467" y="687"/>
                    <a:pt x="1432" y="651"/>
                  </a:cubicBezTo>
                  <a:cubicBezTo>
                    <a:pt x="1051" y="389"/>
                    <a:pt x="539" y="235"/>
                    <a:pt x="122" y="8"/>
                  </a:cubicBezTo>
                  <a:cubicBezTo>
                    <a:pt x="111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5" name="Google Shape;24125;p32"/>
            <p:cNvSpPr/>
            <p:nvPr/>
          </p:nvSpPr>
          <p:spPr>
            <a:xfrm>
              <a:off x="2092600" y="2031600"/>
              <a:ext cx="40875" cy="16500"/>
            </a:xfrm>
            <a:custGeom>
              <a:avLst/>
              <a:gdLst/>
              <a:ahLst/>
              <a:cxnLst/>
              <a:rect l="l" t="t" r="r" b="b"/>
              <a:pathLst>
                <a:path w="1635" h="660" extrusionOk="0">
                  <a:moveTo>
                    <a:pt x="89" y="0"/>
                  </a:moveTo>
                  <a:cubicBezTo>
                    <a:pt x="28" y="0"/>
                    <a:pt x="1" y="64"/>
                    <a:pt x="45" y="97"/>
                  </a:cubicBezTo>
                  <a:cubicBezTo>
                    <a:pt x="509" y="383"/>
                    <a:pt x="1021" y="537"/>
                    <a:pt x="1545" y="657"/>
                  </a:cubicBezTo>
                  <a:cubicBezTo>
                    <a:pt x="1551" y="659"/>
                    <a:pt x="1556" y="660"/>
                    <a:pt x="1562" y="660"/>
                  </a:cubicBezTo>
                  <a:cubicBezTo>
                    <a:pt x="1610" y="660"/>
                    <a:pt x="1634" y="572"/>
                    <a:pt x="1580" y="561"/>
                  </a:cubicBezTo>
                  <a:cubicBezTo>
                    <a:pt x="1057" y="442"/>
                    <a:pt x="580" y="228"/>
                    <a:pt x="104" y="2"/>
                  </a:cubicBezTo>
                  <a:cubicBezTo>
                    <a:pt x="99" y="1"/>
                    <a:pt x="94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6" name="Google Shape;24126;p32"/>
            <p:cNvSpPr/>
            <p:nvPr/>
          </p:nvSpPr>
          <p:spPr>
            <a:xfrm>
              <a:off x="2090925" y="2022450"/>
              <a:ext cx="8200" cy="12450"/>
            </a:xfrm>
            <a:custGeom>
              <a:avLst/>
              <a:gdLst/>
              <a:ahLst/>
              <a:cxnLst/>
              <a:rect l="l" t="t" r="r" b="b"/>
              <a:pathLst>
                <a:path w="328" h="498" extrusionOk="0">
                  <a:moveTo>
                    <a:pt x="280" y="1"/>
                  </a:moveTo>
                  <a:cubicBezTo>
                    <a:pt x="271" y="1"/>
                    <a:pt x="261" y="4"/>
                    <a:pt x="254" y="10"/>
                  </a:cubicBezTo>
                  <a:cubicBezTo>
                    <a:pt x="183" y="153"/>
                    <a:pt x="100" y="296"/>
                    <a:pt x="16" y="451"/>
                  </a:cubicBezTo>
                  <a:cubicBezTo>
                    <a:pt x="1" y="474"/>
                    <a:pt x="26" y="498"/>
                    <a:pt x="49" y="498"/>
                  </a:cubicBezTo>
                  <a:cubicBezTo>
                    <a:pt x="61" y="498"/>
                    <a:pt x="72" y="491"/>
                    <a:pt x="76" y="475"/>
                  </a:cubicBezTo>
                  <a:cubicBezTo>
                    <a:pt x="147" y="332"/>
                    <a:pt x="231" y="189"/>
                    <a:pt x="302" y="46"/>
                  </a:cubicBezTo>
                  <a:cubicBezTo>
                    <a:pt x="328" y="20"/>
                    <a:pt x="304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7" name="Google Shape;24127;p32"/>
            <p:cNvSpPr/>
            <p:nvPr/>
          </p:nvSpPr>
          <p:spPr>
            <a:xfrm>
              <a:off x="2127675" y="2039650"/>
              <a:ext cx="275900" cy="115825"/>
            </a:xfrm>
            <a:custGeom>
              <a:avLst/>
              <a:gdLst/>
              <a:ahLst/>
              <a:cxnLst/>
              <a:rect l="l" t="t" r="r" b="b"/>
              <a:pathLst>
                <a:path w="11036" h="4633" extrusionOk="0">
                  <a:moveTo>
                    <a:pt x="5" y="1"/>
                  </a:moveTo>
                  <a:cubicBezTo>
                    <a:pt x="1" y="1"/>
                    <a:pt x="3" y="18"/>
                    <a:pt x="11" y="25"/>
                  </a:cubicBezTo>
                  <a:cubicBezTo>
                    <a:pt x="582" y="180"/>
                    <a:pt x="1011" y="573"/>
                    <a:pt x="1535" y="835"/>
                  </a:cubicBezTo>
                  <a:cubicBezTo>
                    <a:pt x="1999" y="1037"/>
                    <a:pt x="2487" y="1156"/>
                    <a:pt x="2964" y="1323"/>
                  </a:cubicBezTo>
                  <a:cubicBezTo>
                    <a:pt x="3535" y="1513"/>
                    <a:pt x="4047" y="1847"/>
                    <a:pt x="4595" y="2061"/>
                  </a:cubicBezTo>
                  <a:cubicBezTo>
                    <a:pt x="5000" y="2228"/>
                    <a:pt x="5428" y="2240"/>
                    <a:pt x="5821" y="2359"/>
                  </a:cubicBezTo>
                  <a:cubicBezTo>
                    <a:pt x="6321" y="2513"/>
                    <a:pt x="6678" y="2871"/>
                    <a:pt x="7131" y="3061"/>
                  </a:cubicBezTo>
                  <a:cubicBezTo>
                    <a:pt x="7643" y="3275"/>
                    <a:pt x="8167" y="3347"/>
                    <a:pt x="8655" y="3609"/>
                  </a:cubicBezTo>
                  <a:cubicBezTo>
                    <a:pt x="9429" y="4025"/>
                    <a:pt x="10095" y="4597"/>
                    <a:pt x="11000" y="4633"/>
                  </a:cubicBezTo>
                  <a:cubicBezTo>
                    <a:pt x="11036" y="4633"/>
                    <a:pt x="11036" y="4597"/>
                    <a:pt x="11000" y="4597"/>
                  </a:cubicBezTo>
                  <a:cubicBezTo>
                    <a:pt x="9905" y="4502"/>
                    <a:pt x="9131" y="3704"/>
                    <a:pt x="8143" y="3299"/>
                  </a:cubicBezTo>
                  <a:cubicBezTo>
                    <a:pt x="7702" y="3121"/>
                    <a:pt x="7226" y="3049"/>
                    <a:pt x="6809" y="2775"/>
                  </a:cubicBezTo>
                  <a:cubicBezTo>
                    <a:pt x="6404" y="2525"/>
                    <a:pt x="6143" y="2299"/>
                    <a:pt x="5666" y="2216"/>
                  </a:cubicBezTo>
                  <a:cubicBezTo>
                    <a:pt x="5083" y="2097"/>
                    <a:pt x="4595" y="1978"/>
                    <a:pt x="4035" y="1704"/>
                  </a:cubicBezTo>
                  <a:cubicBezTo>
                    <a:pt x="3618" y="1501"/>
                    <a:pt x="3225" y="1323"/>
                    <a:pt x="2773" y="1192"/>
                  </a:cubicBezTo>
                  <a:cubicBezTo>
                    <a:pt x="2190" y="1001"/>
                    <a:pt x="1630" y="835"/>
                    <a:pt x="1106" y="513"/>
                  </a:cubicBezTo>
                  <a:cubicBezTo>
                    <a:pt x="749" y="287"/>
                    <a:pt x="451" y="84"/>
                    <a:pt x="23" y="25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8" name="Google Shape;24128;p32"/>
            <p:cNvSpPr/>
            <p:nvPr/>
          </p:nvSpPr>
          <p:spPr>
            <a:xfrm>
              <a:off x="2129725" y="2046475"/>
              <a:ext cx="209875" cy="79825"/>
            </a:xfrm>
            <a:custGeom>
              <a:avLst/>
              <a:gdLst/>
              <a:ahLst/>
              <a:cxnLst/>
              <a:rect l="l" t="t" r="r" b="b"/>
              <a:pathLst>
                <a:path w="8395" h="3193" extrusionOk="0">
                  <a:moveTo>
                    <a:pt x="70" y="1"/>
                  </a:moveTo>
                  <a:cubicBezTo>
                    <a:pt x="51" y="1"/>
                    <a:pt x="31" y="1"/>
                    <a:pt x="12" y="2"/>
                  </a:cubicBezTo>
                  <a:cubicBezTo>
                    <a:pt x="12" y="26"/>
                    <a:pt x="0" y="50"/>
                    <a:pt x="36" y="50"/>
                  </a:cubicBezTo>
                  <a:cubicBezTo>
                    <a:pt x="750" y="169"/>
                    <a:pt x="1322" y="704"/>
                    <a:pt x="2024" y="895"/>
                  </a:cubicBezTo>
                  <a:cubicBezTo>
                    <a:pt x="2858" y="1133"/>
                    <a:pt x="3501" y="1586"/>
                    <a:pt x="4286" y="1895"/>
                  </a:cubicBezTo>
                  <a:cubicBezTo>
                    <a:pt x="5001" y="2181"/>
                    <a:pt x="5751" y="2300"/>
                    <a:pt x="6465" y="2609"/>
                  </a:cubicBezTo>
                  <a:cubicBezTo>
                    <a:pt x="7073" y="2883"/>
                    <a:pt x="7680" y="3157"/>
                    <a:pt x="8370" y="3193"/>
                  </a:cubicBezTo>
                  <a:cubicBezTo>
                    <a:pt x="8394" y="3193"/>
                    <a:pt x="8394" y="3145"/>
                    <a:pt x="8370" y="3133"/>
                  </a:cubicBezTo>
                  <a:cubicBezTo>
                    <a:pt x="7501" y="3014"/>
                    <a:pt x="6775" y="2645"/>
                    <a:pt x="5965" y="2312"/>
                  </a:cubicBezTo>
                  <a:cubicBezTo>
                    <a:pt x="5227" y="2014"/>
                    <a:pt x="4453" y="1907"/>
                    <a:pt x="3739" y="1526"/>
                  </a:cubicBezTo>
                  <a:cubicBezTo>
                    <a:pt x="3132" y="1181"/>
                    <a:pt x="2572" y="990"/>
                    <a:pt x="1917" y="776"/>
                  </a:cubicBezTo>
                  <a:cubicBezTo>
                    <a:pt x="1315" y="591"/>
                    <a:pt x="73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9" name="Google Shape;24129;p32"/>
            <p:cNvSpPr/>
            <p:nvPr/>
          </p:nvSpPr>
          <p:spPr>
            <a:xfrm>
              <a:off x="2121975" y="2036475"/>
              <a:ext cx="13725" cy="6500"/>
            </a:xfrm>
            <a:custGeom>
              <a:avLst/>
              <a:gdLst/>
              <a:ahLst/>
              <a:cxnLst/>
              <a:rect l="l" t="t" r="r" b="b"/>
              <a:pathLst>
                <a:path w="549" h="260" extrusionOk="0">
                  <a:moveTo>
                    <a:pt x="118" y="1"/>
                  </a:moveTo>
                  <a:cubicBezTo>
                    <a:pt x="86" y="1"/>
                    <a:pt x="54" y="6"/>
                    <a:pt x="24" y="21"/>
                  </a:cubicBezTo>
                  <a:cubicBezTo>
                    <a:pt x="13" y="21"/>
                    <a:pt x="1" y="45"/>
                    <a:pt x="24" y="69"/>
                  </a:cubicBezTo>
                  <a:cubicBezTo>
                    <a:pt x="120" y="104"/>
                    <a:pt x="203" y="116"/>
                    <a:pt x="298" y="152"/>
                  </a:cubicBezTo>
                  <a:cubicBezTo>
                    <a:pt x="370" y="188"/>
                    <a:pt x="429" y="259"/>
                    <a:pt x="525" y="259"/>
                  </a:cubicBezTo>
                  <a:cubicBezTo>
                    <a:pt x="548" y="259"/>
                    <a:pt x="548" y="223"/>
                    <a:pt x="548" y="211"/>
                  </a:cubicBezTo>
                  <a:cubicBezTo>
                    <a:pt x="536" y="116"/>
                    <a:pt x="405" y="81"/>
                    <a:pt x="322" y="45"/>
                  </a:cubicBezTo>
                  <a:cubicBezTo>
                    <a:pt x="265" y="28"/>
                    <a:pt x="19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0" name="Google Shape;24130;p32"/>
            <p:cNvSpPr/>
            <p:nvPr/>
          </p:nvSpPr>
          <p:spPr>
            <a:xfrm>
              <a:off x="2094000" y="2030725"/>
              <a:ext cx="2400" cy="6425"/>
            </a:xfrm>
            <a:custGeom>
              <a:avLst/>
              <a:gdLst/>
              <a:ahLst/>
              <a:cxnLst/>
              <a:rect l="l" t="t" r="r" b="b"/>
              <a:pathLst>
                <a:path w="96" h="257" extrusionOk="0">
                  <a:moveTo>
                    <a:pt x="0" y="1"/>
                  </a:moveTo>
                  <a:cubicBezTo>
                    <a:pt x="0" y="72"/>
                    <a:pt x="12" y="168"/>
                    <a:pt x="60" y="251"/>
                  </a:cubicBezTo>
                  <a:cubicBezTo>
                    <a:pt x="60" y="255"/>
                    <a:pt x="61" y="256"/>
                    <a:pt x="63" y="256"/>
                  </a:cubicBezTo>
                  <a:cubicBezTo>
                    <a:pt x="67" y="256"/>
                    <a:pt x="72" y="251"/>
                    <a:pt x="72" y="251"/>
                  </a:cubicBezTo>
                  <a:cubicBezTo>
                    <a:pt x="96" y="156"/>
                    <a:pt x="48" y="6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1" name="Google Shape;24131;p32"/>
            <p:cNvSpPr/>
            <p:nvPr/>
          </p:nvSpPr>
          <p:spPr>
            <a:xfrm>
              <a:off x="2097275" y="2025375"/>
              <a:ext cx="3675" cy="10775"/>
            </a:xfrm>
            <a:custGeom>
              <a:avLst/>
              <a:gdLst/>
              <a:ahLst/>
              <a:cxnLst/>
              <a:rect l="l" t="t" r="r" b="b"/>
              <a:pathLst>
                <a:path w="147" h="431" extrusionOk="0">
                  <a:moveTo>
                    <a:pt x="36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0" y="84"/>
                    <a:pt x="0" y="179"/>
                    <a:pt x="24" y="251"/>
                  </a:cubicBezTo>
                  <a:cubicBezTo>
                    <a:pt x="36" y="298"/>
                    <a:pt x="36" y="382"/>
                    <a:pt x="84" y="417"/>
                  </a:cubicBezTo>
                  <a:cubicBezTo>
                    <a:pt x="90" y="426"/>
                    <a:pt x="97" y="430"/>
                    <a:pt x="104" y="430"/>
                  </a:cubicBezTo>
                  <a:cubicBezTo>
                    <a:pt x="126" y="430"/>
                    <a:pt x="146" y="397"/>
                    <a:pt x="120" y="370"/>
                  </a:cubicBezTo>
                  <a:lnTo>
                    <a:pt x="108" y="370"/>
                  </a:lnTo>
                  <a:lnTo>
                    <a:pt x="108" y="394"/>
                  </a:lnTo>
                  <a:cubicBezTo>
                    <a:pt x="84" y="394"/>
                    <a:pt x="48" y="215"/>
                    <a:pt x="48" y="191"/>
                  </a:cubicBezTo>
                  <a:cubicBezTo>
                    <a:pt x="36" y="132"/>
                    <a:pt x="36" y="72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2" name="Google Shape;24132;p32"/>
            <p:cNvSpPr/>
            <p:nvPr/>
          </p:nvSpPr>
          <p:spPr>
            <a:xfrm>
              <a:off x="2099950" y="2024200"/>
              <a:ext cx="4200" cy="15150"/>
            </a:xfrm>
            <a:custGeom>
              <a:avLst/>
              <a:gdLst/>
              <a:ahLst/>
              <a:cxnLst/>
              <a:rect l="l" t="t" r="r" b="b"/>
              <a:pathLst>
                <a:path w="168" h="606" extrusionOk="0">
                  <a:moveTo>
                    <a:pt x="13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214"/>
                    <a:pt x="36" y="441"/>
                    <a:pt x="155" y="595"/>
                  </a:cubicBezTo>
                  <a:cubicBezTo>
                    <a:pt x="155" y="603"/>
                    <a:pt x="157" y="606"/>
                    <a:pt x="158" y="606"/>
                  </a:cubicBezTo>
                  <a:cubicBezTo>
                    <a:pt x="162" y="606"/>
                    <a:pt x="167" y="592"/>
                    <a:pt x="167" y="583"/>
                  </a:cubicBezTo>
                  <a:cubicBezTo>
                    <a:pt x="155" y="488"/>
                    <a:pt x="108" y="405"/>
                    <a:pt x="72" y="310"/>
                  </a:cubicBezTo>
                  <a:cubicBezTo>
                    <a:pt x="48" y="214"/>
                    <a:pt x="36" y="107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3" name="Google Shape;24133;p32"/>
            <p:cNvSpPr/>
            <p:nvPr/>
          </p:nvSpPr>
          <p:spPr>
            <a:xfrm>
              <a:off x="2104425" y="2027025"/>
              <a:ext cx="3875" cy="10275"/>
            </a:xfrm>
            <a:custGeom>
              <a:avLst/>
              <a:gdLst/>
              <a:ahLst/>
              <a:cxnLst/>
              <a:rect l="l" t="t" r="r" b="b"/>
              <a:pathLst>
                <a:path w="155" h="411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125"/>
                    <a:pt x="12" y="339"/>
                    <a:pt x="131" y="411"/>
                  </a:cubicBezTo>
                  <a:cubicBezTo>
                    <a:pt x="131" y="411"/>
                    <a:pt x="155" y="411"/>
                    <a:pt x="155" y="399"/>
                  </a:cubicBezTo>
                  <a:cubicBezTo>
                    <a:pt x="119" y="339"/>
                    <a:pt x="95" y="292"/>
                    <a:pt x="60" y="232"/>
                  </a:cubicBezTo>
                  <a:cubicBezTo>
                    <a:pt x="36" y="161"/>
                    <a:pt x="36" y="78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4" name="Google Shape;24134;p32"/>
            <p:cNvSpPr/>
            <p:nvPr/>
          </p:nvSpPr>
          <p:spPr>
            <a:xfrm>
              <a:off x="2108275" y="2031025"/>
              <a:ext cx="3025" cy="8375"/>
            </a:xfrm>
            <a:custGeom>
              <a:avLst/>
              <a:gdLst/>
              <a:ahLst/>
              <a:cxnLst/>
              <a:rect l="l" t="t" r="r" b="b"/>
              <a:pathLst>
                <a:path w="121" h="335" extrusionOk="0">
                  <a:moveTo>
                    <a:pt x="37" y="1"/>
                  </a:moveTo>
                  <a:cubicBezTo>
                    <a:pt x="37" y="7"/>
                    <a:pt x="34" y="7"/>
                    <a:pt x="31" y="7"/>
                  </a:cubicBezTo>
                  <a:cubicBezTo>
                    <a:pt x="28" y="7"/>
                    <a:pt x="25" y="7"/>
                    <a:pt x="25" y="13"/>
                  </a:cubicBezTo>
                  <a:cubicBezTo>
                    <a:pt x="1" y="120"/>
                    <a:pt x="25" y="287"/>
                    <a:pt x="96" y="334"/>
                  </a:cubicBezTo>
                  <a:cubicBezTo>
                    <a:pt x="96" y="334"/>
                    <a:pt x="120" y="334"/>
                    <a:pt x="120" y="322"/>
                  </a:cubicBezTo>
                  <a:cubicBezTo>
                    <a:pt x="96" y="275"/>
                    <a:pt x="72" y="239"/>
                    <a:pt x="61" y="179"/>
                  </a:cubicBezTo>
                  <a:cubicBezTo>
                    <a:pt x="37" y="120"/>
                    <a:pt x="37" y="60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5" name="Google Shape;24135;p32"/>
            <p:cNvSpPr/>
            <p:nvPr/>
          </p:nvSpPr>
          <p:spPr>
            <a:xfrm>
              <a:off x="2111850" y="2032525"/>
              <a:ext cx="3300" cy="9250"/>
            </a:xfrm>
            <a:custGeom>
              <a:avLst/>
              <a:gdLst/>
              <a:ahLst/>
              <a:cxnLst/>
              <a:rect l="l" t="t" r="r" b="b"/>
              <a:pathLst>
                <a:path w="132" h="370" extrusionOk="0">
                  <a:moveTo>
                    <a:pt x="37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" y="131"/>
                    <a:pt x="13" y="298"/>
                    <a:pt x="120" y="369"/>
                  </a:cubicBezTo>
                  <a:cubicBezTo>
                    <a:pt x="120" y="369"/>
                    <a:pt x="132" y="369"/>
                    <a:pt x="132" y="358"/>
                  </a:cubicBezTo>
                  <a:cubicBezTo>
                    <a:pt x="120" y="298"/>
                    <a:pt x="72" y="250"/>
                    <a:pt x="60" y="191"/>
                  </a:cubicBezTo>
                  <a:cubicBezTo>
                    <a:pt x="48" y="131"/>
                    <a:pt x="37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6" name="Google Shape;24136;p32"/>
            <p:cNvSpPr/>
            <p:nvPr/>
          </p:nvSpPr>
          <p:spPr>
            <a:xfrm>
              <a:off x="2115725" y="2035075"/>
              <a:ext cx="2400" cy="7900"/>
            </a:xfrm>
            <a:custGeom>
              <a:avLst/>
              <a:gdLst/>
              <a:ahLst/>
              <a:cxnLst/>
              <a:rect l="l" t="t" r="r" b="b"/>
              <a:pathLst>
                <a:path w="96" h="316" extrusionOk="0">
                  <a:moveTo>
                    <a:pt x="23" y="1"/>
                  </a:moveTo>
                  <a:cubicBezTo>
                    <a:pt x="17" y="1"/>
                    <a:pt x="13" y="7"/>
                    <a:pt x="13" y="17"/>
                  </a:cubicBezTo>
                  <a:cubicBezTo>
                    <a:pt x="1" y="101"/>
                    <a:pt x="1" y="256"/>
                    <a:pt x="84" y="315"/>
                  </a:cubicBezTo>
                  <a:cubicBezTo>
                    <a:pt x="96" y="315"/>
                    <a:pt x="96" y="315"/>
                    <a:pt x="96" y="291"/>
                  </a:cubicBezTo>
                  <a:cubicBezTo>
                    <a:pt x="84" y="256"/>
                    <a:pt x="72" y="220"/>
                    <a:pt x="60" y="172"/>
                  </a:cubicBezTo>
                  <a:cubicBezTo>
                    <a:pt x="36" y="137"/>
                    <a:pt x="36" y="77"/>
                    <a:pt x="36" y="29"/>
                  </a:cubicBezTo>
                  <a:cubicBezTo>
                    <a:pt x="36" y="10"/>
                    <a:pt x="29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7" name="Google Shape;24137;p32"/>
            <p:cNvSpPr/>
            <p:nvPr/>
          </p:nvSpPr>
          <p:spPr>
            <a:xfrm>
              <a:off x="2116125" y="2034650"/>
              <a:ext cx="5875" cy="7125"/>
            </a:xfrm>
            <a:custGeom>
              <a:avLst/>
              <a:gdLst/>
              <a:ahLst/>
              <a:cxnLst/>
              <a:rect l="l" t="t" r="r" b="b"/>
              <a:pathLst>
                <a:path w="235" h="285" extrusionOk="0">
                  <a:moveTo>
                    <a:pt x="10" y="1"/>
                  </a:moveTo>
                  <a:cubicBezTo>
                    <a:pt x="4" y="1"/>
                    <a:pt x="0" y="18"/>
                    <a:pt x="8" y="34"/>
                  </a:cubicBezTo>
                  <a:cubicBezTo>
                    <a:pt x="56" y="58"/>
                    <a:pt x="104" y="106"/>
                    <a:pt x="128" y="154"/>
                  </a:cubicBezTo>
                  <a:cubicBezTo>
                    <a:pt x="163" y="201"/>
                    <a:pt x="163" y="237"/>
                    <a:pt x="187" y="284"/>
                  </a:cubicBezTo>
                  <a:lnTo>
                    <a:pt x="199" y="284"/>
                  </a:lnTo>
                  <a:cubicBezTo>
                    <a:pt x="235" y="177"/>
                    <a:pt x="104" y="58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8" name="Google Shape;24138;p32"/>
            <p:cNvSpPr/>
            <p:nvPr/>
          </p:nvSpPr>
          <p:spPr>
            <a:xfrm>
              <a:off x="2121675" y="2035375"/>
              <a:ext cx="4350" cy="7675"/>
            </a:xfrm>
            <a:custGeom>
              <a:avLst/>
              <a:gdLst/>
              <a:ahLst/>
              <a:cxnLst/>
              <a:rect l="l" t="t" r="r" b="b"/>
              <a:pathLst>
                <a:path w="174" h="307" extrusionOk="0">
                  <a:moveTo>
                    <a:pt x="16" y="1"/>
                  </a:moveTo>
                  <a:cubicBezTo>
                    <a:pt x="8" y="1"/>
                    <a:pt x="1" y="11"/>
                    <a:pt x="1" y="17"/>
                  </a:cubicBezTo>
                  <a:cubicBezTo>
                    <a:pt x="13" y="77"/>
                    <a:pt x="36" y="136"/>
                    <a:pt x="60" y="208"/>
                  </a:cubicBezTo>
                  <a:cubicBezTo>
                    <a:pt x="72" y="244"/>
                    <a:pt x="72" y="291"/>
                    <a:pt x="96" y="303"/>
                  </a:cubicBezTo>
                  <a:cubicBezTo>
                    <a:pt x="102" y="305"/>
                    <a:pt x="109" y="306"/>
                    <a:pt x="116" y="306"/>
                  </a:cubicBezTo>
                  <a:cubicBezTo>
                    <a:pt x="146" y="306"/>
                    <a:pt x="173" y="285"/>
                    <a:pt x="144" y="255"/>
                  </a:cubicBezTo>
                  <a:lnTo>
                    <a:pt x="144" y="255"/>
                  </a:lnTo>
                  <a:cubicBezTo>
                    <a:pt x="144" y="255"/>
                    <a:pt x="132" y="256"/>
                    <a:pt x="132" y="267"/>
                  </a:cubicBezTo>
                  <a:cubicBezTo>
                    <a:pt x="132" y="255"/>
                    <a:pt x="96" y="232"/>
                    <a:pt x="96" y="208"/>
                  </a:cubicBezTo>
                  <a:cubicBezTo>
                    <a:pt x="96" y="196"/>
                    <a:pt x="84" y="172"/>
                    <a:pt x="84" y="148"/>
                  </a:cubicBezTo>
                  <a:cubicBezTo>
                    <a:pt x="72" y="113"/>
                    <a:pt x="60" y="65"/>
                    <a:pt x="36" y="29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9" name="Google Shape;24139;p32"/>
            <p:cNvSpPr/>
            <p:nvPr/>
          </p:nvSpPr>
          <p:spPr>
            <a:xfrm>
              <a:off x="2123300" y="2036125"/>
              <a:ext cx="4350" cy="8450"/>
            </a:xfrm>
            <a:custGeom>
              <a:avLst/>
              <a:gdLst/>
              <a:ahLst/>
              <a:cxnLst/>
              <a:rect l="l" t="t" r="r" b="b"/>
              <a:pathLst>
                <a:path w="174" h="338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1" y="10"/>
                    <a:pt x="7" y="23"/>
                  </a:cubicBezTo>
                  <a:cubicBezTo>
                    <a:pt x="7" y="7"/>
                    <a:pt x="5" y="1"/>
                    <a:pt x="3" y="1"/>
                  </a:cubicBezTo>
                  <a:close/>
                  <a:moveTo>
                    <a:pt x="7" y="23"/>
                  </a:moveTo>
                  <a:cubicBezTo>
                    <a:pt x="55" y="59"/>
                    <a:pt x="79" y="118"/>
                    <a:pt x="91" y="178"/>
                  </a:cubicBezTo>
                  <a:cubicBezTo>
                    <a:pt x="114" y="225"/>
                    <a:pt x="91" y="285"/>
                    <a:pt x="114" y="333"/>
                  </a:cubicBezTo>
                  <a:cubicBezTo>
                    <a:pt x="114" y="337"/>
                    <a:pt x="116" y="338"/>
                    <a:pt x="117" y="338"/>
                  </a:cubicBezTo>
                  <a:cubicBezTo>
                    <a:pt x="121" y="338"/>
                    <a:pt x="126" y="333"/>
                    <a:pt x="126" y="333"/>
                  </a:cubicBezTo>
                  <a:cubicBezTo>
                    <a:pt x="174" y="285"/>
                    <a:pt x="150" y="214"/>
                    <a:pt x="126" y="154"/>
                  </a:cubicBezTo>
                  <a:cubicBezTo>
                    <a:pt x="114" y="95"/>
                    <a:pt x="67" y="47"/>
                    <a:pt x="7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0" name="Google Shape;24140;p32"/>
            <p:cNvSpPr/>
            <p:nvPr/>
          </p:nvSpPr>
          <p:spPr>
            <a:xfrm>
              <a:off x="2127050" y="2039075"/>
              <a:ext cx="2900" cy="6225"/>
            </a:xfrm>
            <a:custGeom>
              <a:avLst/>
              <a:gdLst/>
              <a:ahLst/>
              <a:cxnLst/>
              <a:rect l="l" t="t" r="r" b="b"/>
              <a:pathLst>
                <a:path w="116" h="249" extrusionOk="0">
                  <a:moveTo>
                    <a:pt x="12" y="0"/>
                  </a:moveTo>
                  <a:cubicBezTo>
                    <a:pt x="12" y="2"/>
                    <a:pt x="13" y="3"/>
                    <a:pt x="13" y="4"/>
                  </a:cubicBezTo>
                  <a:lnTo>
                    <a:pt x="13" y="4"/>
                  </a:lnTo>
                  <a:cubicBezTo>
                    <a:pt x="20" y="0"/>
                    <a:pt x="25" y="0"/>
                    <a:pt x="12" y="0"/>
                  </a:cubicBezTo>
                  <a:close/>
                  <a:moveTo>
                    <a:pt x="13" y="4"/>
                  </a:moveTo>
                  <a:cubicBezTo>
                    <a:pt x="7" y="8"/>
                    <a:pt x="0" y="13"/>
                    <a:pt x="0" y="24"/>
                  </a:cubicBezTo>
                  <a:cubicBezTo>
                    <a:pt x="0" y="96"/>
                    <a:pt x="24" y="203"/>
                    <a:pt x="83" y="238"/>
                  </a:cubicBezTo>
                  <a:cubicBezTo>
                    <a:pt x="87" y="245"/>
                    <a:pt x="91" y="248"/>
                    <a:pt x="96" y="248"/>
                  </a:cubicBezTo>
                  <a:cubicBezTo>
                    <a:pt x="106" y="248"/>
                    <a:pt x="116" y="231"/>
                    <a:pt x="107" y="215"/>
                  </a:cubicBezTo>
                  <a:cubicBezTo>
                    <a:pt x="60" y="144"/>
                    <a:pt x="36" y="97"/>
                    <a:pt x="13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1" name="Google Shape;24141;p32"/>
            <p:cNvSpPr/>
            <p:nvPr/>
          </p:nvSpPr>
          <p:spPr>
            <a:xfrm>
              <a:off x="2125775" y="2039300"/>
              <a:ext cx="20275" cy="11150"/>
            </a:xfrm>
            <a:custGeom>
              <a:avLst/>
              <a:gdLst/>
              <a:ahLst/>
              <a:cxnLst/>
              <a:rect l="l" t="t" r="r" b="b"/>
              <a:pathLst>
                <a:path w="811" h="446" extrusionOk="0">
                  <a:moveTo>
                    <a:pt x="29" y="85"/>
                  </a:moveTo>
                  <a:cubicBezTo>
                    <a:pt x="30" y="85"/>
                    <a:pt x="30" y="85"/>
                    <a:pt x="31" y="85"/>
                  </a:cubicBezTo>
                  <a:lnTo>
                    <a:pt x="31" y="85"/>
                  </a:lnTo>
                  <a:cubicBezTo>
                    <a:pt x="28" y="87"/>
                    <a:pt x="25" y="89"/>
                    <a:pt x="22" y="92"/>
                  </a:cubicBezTo>
                  <a:lnTo>
                    <a:pt x="22" y="92"/>
                  </a:lnTo>
                  <a:cubicBezTo>
                    <a:pt x="25" y="86"/>
                    <a:pt x="27" y="85"/>
                    <a:pt x="29" y="85"/>
                  </a:cubicBezTo>
                  <a:close/>
                  <a:moveTo>
                    <a:pt x="324" y="272"/>
                  </a:moveTo>
                  <a:lnTo>
                    <a:pt x="324" y="272"/>
                  </a:lnTo>
                  <a:cubicBezTo>
                    <a:pt x="329" y="276"/>
                    <a:pt x="334" y="279"/>
                    <a:pt x="339" y="282"/>
                  </a:cubicBezTo>
                  <a:lnTo>
                    <a:pt x="339" y="282"/>
                  </a:lnTo>
                  <a:cubicBezTo>
                    <a:pt x="339" y="285"/>
                    <a:pt x="338" y="287"/>
                    <a:pt x="337" y="290"/>
                  </a:cubicBezTo>
                  <a:lnTo>
                    <a:pt x="337" y="290"/>
                  </a:lnTo>
                  <a:cubicBezTo>
                    <a:pt x="332" y="284"/>
                    <a:pt x="328" y="278"/>
                    <a:pt x="324" y="272"/>
                  </a:cubicBezTo>
                  <a:close/>
                  <a:moveTo>
                    <a:pt x="198" y="204"/>
                  </a:moveTo>
                  <a:lnTo>
                    <a:pt x="198" y="204"/>
                  </a:lnTo>
                  <a:cubicBezTo>
                    <a:pt x="215" y="214"/>
                    <a:pt x="233" y="224"/>
                    <a:pt x="250" y="233"/>
                  </a:cubicBezTo>
                  <a:lnTo>
                    <a:pt x="250" y="233"/>
                  </a:lnTo>
                  <a:cubicBezTo>
                    <a:pt x="248" y="256"/>
                    <a:pt x="245" y="278"/>
                    <a:pt x="239" y="302"/>
                  </a:cubicBezTo>
                  <a:lnTo>
                    <a:pt x="239" y="302"/>
                  </a:lnTo>
                  <a:lnTo>
                    <a:pt x="198" y="204"/>
                  </a:lnTo>
                  <a:close/>
                  <a:moveTo>
                    <a:pt x="238" y="306"/>
                  </a:moveTo>
                  <a:cubicBezTo>
                    <a:pt x="232" y="327"/>
                    <a:pt x="226" y="349"/>
                    <a:pt x="218" y="372"/>
                  </a:cubicBezTo>
                  <a:lnTo>
                    <a:pt x="265" y="372"/>
                  </a:lnTo>
                  <a:lnTo>
                    <a:pt x="238" y="306"/>
                  </a:lnTo>
                  <a:close/>
                  <a:moveTo>
                    <a:pt x="301" y="0"/>
                  </a:moveTo>
                  <a:cubicBezTo>
                    <a:pt x="294" y="0"/>
                    <a:pt x="286" y="4"/>
                    <a:pt x="282" y="11"/>
                  </a:cubicBezTo>
                  <a:lnTo>
                    <a:pt x="282" y="11"/>
                  </a:lnTo>
                  <a:cubicBezTo>
                    <a:pt x="275" y="15"/>
                    <a:pt x="269" y="20"/>
                    <a:pt x="265" y="27"/>
                  </a:cubicBezTo>
                  <a:cubicBezTo>
                    <a:pt x="259" y="43"/>
                    <a:pt x="254" y="59"/>
                    <a:pt x="251" y="75"/>
                  </a:cubicBezTo>
                  <a:lnTo>
                    <a:pt x="230" y="75"/>
                  </a:lnTo>
                  <a:cubicBezTo>
                    <a:pt x="231" y="79"/>
                    <a:pt x="232" y="83"/>
                    <a:pt x="234" y="87"/>
                  </a:cubicBezTo>
                  <a:lnTo>
                    <a:pt x="230" y="87"/>
                  </a:lnTo>
                  <a:cubicBezTo>
                    <a:pt x="232" y="93"/>
                    <a:pt x="234" y="99"/>
                    <a:pt x="236" y="105"/>
                  </a:cubicBezTo>
                  <a:lnTo>
                    <a:pt x="236" y="105"/>
                  </a:lnTo>
                  <a:cubicBezTo>
                    <a:pt x="230" y="103"/>
                    <a:pt x="224" y="101"/>
                    <a:pt x="218" y="98"/>
                  </a:cubicBezTo>
                  <a:cubicBezTo>
                    <a:pt x="215" y="97"/>
                    <a:pt x="212" y="97"/>
                    <a:pt x="210" y="97"/>
                  </a:cubicBezTo>
                  <a:cubicBezTo>
                    <a:pt x="206" y="97"/>
                    <a:pt x="202" y="98"/>
                    <a:pt x="198" y="100"/>
                  </a:cubicBezTo>
                  <a:lnTo>
                    <a:pt x="198" y="100"/>
                  </a:lnTo>
                  <a:cubicBezTo>
                    <a:pt x="186" y="102"/>
                    <a:pt x="168" y="110"/>
                    <a:pt x="158" y="110"/>
                  </a:cubicBezTo>
                  <a:lnTo>
                    <a:pt x="160" y="114"/>
                  </a:lnTo>
                  <a:lnTo>
                    <a:pt x="160" y="114"/>
                  </a:lnTo>
                  <a:cubicBezTo>
                    <a:pt x="124" y="94"/>
                    <a:pt x="87" y="73"/>
                    <a:pt x="51" y="51"/>
                  </a:cubicBezTo>
                  <a:lnTo>
                    <a:pt x="51" y="51"/>
                  </a:lnTo>
                  <a:cubicBezTo>
                    <a:pt x="51" y="51"/>
                    <a:pt x="51" y="51"/>
                    <a:pt x="51" y="51"/>
                  </a:cubicBezTo>
                  <a:cubicBezTo>
                    <a:pt x="48" y="50"/>
                    <a:pt x="46" y="49"/>
                    <a:pt x="43" y="49"/>
                  </a:cubicBezTo>
                  <a:cubicBezTo>
                    <a:pt x="23" y="49"/>
                    <a:pt x="0" y="81"/>
                    <a:pt x="19" y="95"/>
                  </a:cubicBezTo>
                  <a:lnTo>
                    <a:pt x="19" y="95"/>
                  </a:lnTo>
                  <a:cubicBezTo>
                    <a:pt x="18" y="96"/>
                    <a:pt x="17" y="97"/>
                    <a:pt x="15" y="98"/>
                  </a:cubicBezTo>
                  <a:lnTo>
                    <a:pt x="15" y="110"/>
                  </a:lnTo>
                  <a:cubicBezTo>
                    <a:pt x="17" y="104"/>
                    <a:pt x="19" y="99"/>
                    <a:pt x="21" y="95"/>
                  </a:cubicBezTo>
                  <a:lnTo>
                    <a:pt x="21" y="95"/>
                  </a:lnTo>
                  <a:cubicBezTo>
                    <a:pt x="23" y="97"/>
                    <a:pt x="25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lnTo>
                    <a:pt x="27" y="98"/>
                  </a:lnTo>
                  <a:cubicBezTo>
                    <a:pt x="47" y="112"/>
                    <a:pt x="67" y="125"/>
                    <a:pt x="88" y="138"/>
                  </a:cubicBezTo>
                  <a:lnTo>
                    <a:pt x="88" y="138"/>
                  </a:lnTo>
                  <a:cubicBezTo>
                    <a:pt x="98" y="149"/>
                    <a:pt x="107" y="158"/>
                    <a:pt x="111" y="158"/>
                  </a:cubicBezTo>
                  <a:cubicBezTo>
                    <a:pt x="117" y="160"/>
                    <a:pt x="123" y="162"/>
                    <a:pt x="129" y="163"/>
                  </a:cubicBezTo>
                  <a:lnTo>
                    <a:pt x="129" y="163"/>
                  </a:lnTo>
                  <a:cubicBezTo>
                    <a:pt x="150" y="177"/>
                    <a:pt x="172" y="190"/>
                    <a:pt x="194" y="202"/>
                  </a:cubicBezTo>
                  <a:lnTo>
                    <a:pt x="194" y="202"/>
                  </a:lnTo>
                  <a:lnTo>
                    <a:pt x="190" y="192"/>
                  </a:lnTo>
                  <a:lnTo>
                    <a:pt x="190" y="192"/>
                  </a:lnTo>
                  <a:cubicBezTo>
                    <a:pt x="191" y="193"/>
                    <a:pt x="192" y="194"/>
                    <a:pt x="194" y="195"/>
                  </a:cubicBezTo>
                  <a:lnTo>
                    <a:pt x="194" y="195"/>
                  </a:lnTo>
                  <a:lnTo>
                    <a:pt x="198" y="204"/>
                  </a:lnTo>
                  <a:lnTo>
                    <a:pt x="198" y="204"/>
                  </a:lnTo>
                  <a:cubicBezTo>
                    <a:pt x="196" y="204"/>
                    <a:pt x="195" y="203"/>
                    <a:pt x="194" y="202"/>
                  </a:cubicBezTo>
                  <a:lnTo>
                    <a:pt x="194" y="202"/>
                  </a:lnTo>
                  <a:lnTo>
                    <a:pt x="238" y="306"/>
                  </a:lnTo>
                  <a:lnTo>
                    <a:pt x="238" y="306"/>
                  </a:lnTo>
                  <a:cubicBezTo>
                    <a:pt x="238" y="305"/>
                    <a:pt x="238" y="303"/>
                    <a:pt x="239" y="302"/>
                  </a:cubicBezTo>
                  <a:lnTo>
                    <a:pt x="239" y="302"/>
                  </a:lnTo>
                  <a:lnTo>
                    <a:pt x="253" y="337"/>
                  </a:lnTo>
                  <a:cubicBezTo>
                    <a:pt x="261" y="344"/>
                    <a:pt x="272" y="355"/>
                    <a:pt x="280" y="355"/>
                  </a:cubicBezTo>
                  <a:cubicBezTo>
                    <a:pt x="286" y="355"/>
                    <a:pt x="289" y="351"/>
                    <a:pt x="289" y="337"/>
                  </a:cubicBezTo>
                  <a:cubicBezTo>
                    <a:pt x="296" y="322"/>
                    <a:pt x="301" y="308"/>
                    <a:pt x="307" y="294"/>
                  </a:cubicBezTo>
                  <a:lnTo>
                    <a:pt x="307" y="294"/>
                  </a:lnTo>
                  <a:cubicBezTo>
                    <a:pt x="313" y="301"/>
                    <a:pt x="320" y="309"/>
                    <a:pt x="328" y="317"/>
                  </a:cubicBezTo>
                  <a:lnTo>
                    <a:pt x="328" y="317"/>
                  </a:lnTo>
                  <a:cubicBezTo>
                    <a:pt x="327" y="319"/>
                    <a:pt x="326" y="322"/>
                    <a:pt x="325" y="325"/>
                  </a:cubicBezTo>
                  <a:lnTo>
                    <a:pt x="336" y="325"/>
                  </a:lnTo>
                  <a:cubicBezTo>
                    <a:pt x="340" y="329"/>
                    <a:pt x="344" y="333"/>
                    <a:pt x="349" y="337"/>
                  </a:cubicBezTo>
                  <a:cubicBezTo>
                    <a:pt x="361" y="343"/>
                    <a:pt x="370" y="346"/>
                    <a:pt x="377" y="346"/>
                  </a:cubicBezTo>
                  <a:cubicBezTo>
                    <a:pt x="378" y="346"/>
                    <a:pt x="379" y="346"/>
                    <a:pt x="379" y="345"/>
                  </a:cubicBezTo>
                  <a:lnTo>
                    <a:pt x="379" y="345"/>
                  </a:lnTo>
                  <a:cubicBezTo>
                    <a:pt x="382" y="354"/>
                    <a:pt x="387" y="363"/>
                    <a:pt x="396" y="372"/>
                  </a:cubicBezTo>
                  <a:cubicBezTo>
                    <a:pt x="435" y="385"/>
                    <a:pt x="470" y="394"/>
                    <a:pt x="507" y="406"/>
                  </a:cubicBezTo>
                  <a:lnTo>
                    <a:pt x="507" y="406"/>
                  </a:lnTo>
                  <a:cubicBezTo>
                    <a:pt x="532" y="419"/>
                    <a:pt x="559" y="428"/>
                    <a:pt x="588" y="434"/>
                  </a:cubicBezTo>
                  <a:lnTo>
                    <a:pt x="588" y="434"/>
                  </a:lnTo>
                  <a:cubicBezTo>
                    <a:pt x="595" y="437"/>
                    <a:pt x="603" y="440"/>
                    <a:pt x="611" y="444"/>
                  </a:cubicBezTo>
                  <a:cubicBezTo>
                    <a:pt x="613" y="445"/>
                    <a:pt x="616" y="446"/>
                    <a:pt x="618" y="446"/>
                  </a:cubicBezTo>
                  <a:cubicBezTo>
                    <a:pt x="622" y="446"/>
                    <a:pt x="625" y="444"/>
                    <a:pt x="628" y="441"/>
                  </a:cubicBezTo>
                  <a:lnTo>
                    <a:pt x="628" y="441"/>
                  </a:lnTo>
                  <a:cubicBezTo>
                    <a:pt x="646" y="443"/>
                    <a:pt x="664" y="444"/>
                    <a:pt x="682" y="444"/>
                  </a:cubicBezTo>
                  <a:cubicBezTo>
                    <a:pt x="692" y="444"/>
                    <a:pt x="702" y="418"/>
                    <a:pt x="705" y="403"/>
                  </a:cubicBezTo>
                  <a:lnTo>
                    <a:pt x="705" y="403"/>
                  </a:lnTo>
                  <a:cubicBezTo>
                    <a:pt x="721" y="413"/>
                    <a:pt x="737" y="423"/>
                    <a:pt x="754" y="432"/>
                  </a:cubicBezTo>
                  <a:cubicBezTo>
                    <a:pt x="757" y="433"/>
                    <a:pt x="761" y="434"/>
                    <a:pt x="765" y="434"/>
                  </a:cubicBezTo>
                  <a:cubicBezTo>
                    <a:pt x="794" y="434"/>
                    <a:pt x="810" y="395"/>
                    <a:pt x="789" y="384"/>
                  </a:cubicBezTo>
                  <a:cubicBezTo>
                    <a:pt x="772" y="374"/>
                    <a:pt x="756" y="365"/>
                    <a:pt x="739" y="355"/>
                  </a:cubicBezTo>
                  <a:lnTo>
                    <a:pt x="739" y="355"/>
                  </a:lnTo>
                  <a:cubicBezTo>
                    <a:pt x="734" y="353"/>
                    <a:pt x="730" y="350"/>
                    <a:pt x="725" y="348"/>
                  </a:cubicBezTo>
                  <a:lnTo>
                    <a:pt x="725" y="348"/>
                  </a:lnTo>
                  <a:cubicBezTo>
                    <a:pt x="727" y="348"/>
                    <a:pt x="728" y="348"/>
                    <a:pt x="730" y="349"/>
                  </a:cubicBezTo>
                  <a:cubicBezTo>
                    <a:pt x="730" y="348"/>
                    <a:pt x="730" y="348"/>
                    <a:pt x="730" y="347"/>
                  </a:cubicBezTo>
                  <a:lnTo>
                    <a:pt x="730" y="347"/>
                  </a:lnTo>
                  <a:cubicBezTo>
                    <a:pt x="734" y="348"/>
                    <a:pt x="738" y="348"/>
                    <a:pt x="742" y="349"/>
                  </a:cubicBezTo>
                  <a:cubicBezTo>
                    <a:pt x="765" y="349"/>
                    <a:pt x="789" y="313"/>
                    <a:pt x="754" y="313"/>
                  </a:cubicBezTo>
                  <a:cubicBezTo>
                    <a:pt x="710" y="288"/>
                    <a:pt x="663" y="263"/>
                    <a:pt x="613" y="241"/>
                  </a:cubicBezTo>
                  <a:lnTo>
                    <a:pt x="613" y="241"/>
                  </a:lnTo>
                  <a:cubicBezTo>
                    <a:pt x="622" y="229"/>
                    <a:pt x="624" y="212"/>
                    <a:pt x="611" y="206"/>
                  </a:cubicBezTo>
                  <a:cubicBezTo>
                    <a:pt x="563" y="182"/>
                    <a:pt x="527" y="158"/>
                    <a:pt x="492" y="146"/>
                  </a:cubicBezTo>
                  <a:cubicBezTo>
                    <a:pt x="488" y="144"/>
                    <a:pt x="485" y="142"/>
                    <a:pt x="483" y="141"/>
                  </a:cubicBezTo>
                  <a:lnTo>
                    <a:pt x="483" y="141"/>
                  </a:lnTo>
                  <a:cubicBezTo>
                    <a:pt x="476" y="105"/>
                    <a:pt x="462" y="71"/>
                    <a:pt x="444" y="39"/>
                  </a:cubicBezTo>
                  <a:cubicBezTo>
                    <a:pt x="440" y="26"/>
                    <a:pt x="429" y="21"/>
                    <a:pt x="417" y="21"/>
                  </a:cubicBezTo>
                  <a:cubicBezTo>
                    <a:pt x="398" y="21"/>
                    <a:pt x="377" y="36"/>
                    <a:pt x="384" y="51"/>
                  </a:cubicBezTo>
                  <a:cubicBezTo>
                    <a:pt x="390" y="63"/>
                    <a:pt x="396" y="74"/>
                    <a:pt x="403" y="85"/>
                  </a:cubicBezTo>
                  <a:lnTo>
                    <a:pt x="403" y="85"/>
                  </a:lnTo>
                  <a:cubicBezTo>
                    <a:pt x="397" y="86"/>
                    <a:pt x="391" y="87"/>
                    <a:pt x="384" y="87"/>
                  </a:cubicBezTo>
                  <a:cubicBezTo>
                    <a:pt x="404" y="121"/>
                    <a:pt x="415" y="154"/>
                    <a:pt x="420" y="188"/>
                  </a:cubicBezTo>
                  <a:lnTo>
                    <a:pt x="420" y="188"/>
                  </a:lnTo>
                  <a:cubicBezTo>
                    <a:pt x="395" y="175"/>
                    <a:pt x="369" y="163"/>
                    <a:pt x="343" y="151"/>
                  </a:cubicBezTo>
                  <a:lnTo>
                    <a:pt x="343" y="151"/>
                  </a:lnTo>
                  <a:cubicBezTo>
                    <a:pt x="341" y="129"/>
                    <a:pt x="338" y="108"/>
                    <a:pt x="335" y="87"/>
                  </a:cubicBezTo>
                  <a:lnTo>
                    <a:pt x="335" y="87"/>
                  </a:lnTo>
                  <a:cubicBezTo>
                    <a:pt x="333" y="68"/>
                    <a:pt x="329" y="48"/>
                    <a:pt x="325" y="27"/>
                  </a:cubicBezTo>
                  <a:cubicBezTo>
                    <a:pt x="325" y="9"/>
                    <a:pt x="313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2" name="Google Shape;24142;p32"/>
            <p:cNvSpPr/>
            <p:nvPr/>
          </p:nvSpPr>
          <p:spPr>
            <a:xfrm>
              <a:off x="2129550" y="1963725"/>
              <a:ext cx="229300" cy="88725"/>
            </a:xfrm>
            <a:custGeom>
              <a:avLst/>
              <a:gdLst/>
              <a:ahLst/>
              <a:cxnLst/>
              <a:rect l="l" t="t" r="r" b="b"/>
              <a:pathLst>
                <a:path w="9172" h="3549" extrusionOk="0">
                  <a:moveTo>
                    <a:pt x="3375" y="1"/>
                  </a:moveTo>
                  <a:cubicBezTo>
                    <a:pt x="1667" y="1"/>
                    <a:pt x="1" y="1213"/>
                    <a:pt x="174" y="3074"/>
                  </a:cubicBezTo>
                  <a:cubicBezTo>
                    <a:pt x="180" y="3096"/>
                    <a:pt x="204" y="3108"/>
                    <a:pt x="228" y="3108"/>
                  </a:cubicBezTo>
                  <a:cubicBezTo>
                    <a:pt x="255" y="3108"/>
                    <a:pt x="281" y="3093"/>
                    <a:pt x="281" y="3062"/>
                  </a:cubicBezTo>
                  <a:cubicBezTo>
                    <a:pt x="195" y="1196"/>
                    <a:pt x="1763" y="129"/>
                    <a:pt x="3402" y="129"/>
                  </a:cubicBezTo>
                  <a:cubicBezTo>
                    <a:pt x="3802" y="129"/>
                    <a:pt x="4206" y="193"/>
                    <a:pt x="4591" y="324"/>
                  </a:cubicBezTo>
                  <a:cubicBezTo>
                    <a:pt x="5544" y="657"/>
                    <a:pt x="6139" y="1336"/>
                    <a:pt x="6925" y="1883"/>
                  </a:cubicBezTo>
                  <a:cubicBezTo>
                    <a:pt x="7699" y="2443"/>
                    <a:pt x="8556" y="2657"/>
                    <a:pt x="9092" y="3526"/>
                  </a:cubicBezTo>
                  <a:cubicBezTo>
                    <a:pt x="9100" y="3542"/>
                    <a:pt x="9112" y="3549"/>
                    <a:pt x="9123" y="3549"/>
                  </a:cubicBezTo>
                  <a:cubicBezTo>
                    <a:pt x="9147" y="3549"/>
                    <a:pt x="9171" y="3522"/>
                    <a:pt x="9163" y="3491"/>
                  </a:cubicBezTo>
                  <a:cubicBezTo>
                    <a:pt x="8806" y="2479"/>
                    <a:pt x="7544" y="2229"/>
                    <a:pt x="6782" y="1621"/>
                  </a:cubicBezTo>
                  <a:cubicBezTo>
                    <a:pt x="5889" y="895"/>
                    <a:pt x="5067" y="216"/>
                    <a:pt x="3889" y="38"/>
                  </a:cubicBezTo>
                  <a:cubicBezTo>
                    <a:pt x="3718" y="13"/>
                    <a:pt x="3546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3" name="Google Shape;24143;p32"/>
            <p:cNvSpPr/>
            <p:nvPr/>
          </p:nvSpPr>
          <p:spPr>
            <a:xfrm>
              <a:off x="2354150" y="2044425"/>
              <a:ext cx="78600" cy="121150"/>
            </a:xfrm>
            <a:custGeom>
              <a:avLst/>
              <a:gdLst/>
              <a:ahLst/>
              <a:cxnLst/>
              <a:rect l="l" t="t" r="r" b="b"/>
              <a:pathLst>
                <a:path w="3144" h="4846" extrusionOk="0">
                  <a:moveTo>
                    <a:pt x="1" y="1"/>
                  </a:moveTo>
                  <a:cubicBezTo>
                    <a:pt x="2" y="3"/>
                    <a:pt x="3" y="5"/>
                    <a:pt x="4" y="8"/>
                  </a:cubicBezTo>
                  <a:lnTo>
                    <a:pt x="4" y="8"/>
                  </a:lnTo>
                  <a:cubicBezTo>
                    <a:pt x="6" y="4"/>
                    <a:pt x="7" y="1"/>
                    <a:pt x="1" y="1"/>
                  </a:cubicBezTo>
                  <a:close/>
                  <a:moveTo>
                    <a:pt x="4" y="8"/>
                  </a:moveTo>
                  <a:cubicBezTo>
                    <a:pt x="3" y="10"/>
                    <a:pt x="1" y="13"/>
                    <a:pt x="1" y="13"/>
                  </a:cubicBezTo>
                  <a:cubicBezTo>
                    <a:pt x="239" y="1036"/>
                    <a:pt x="1155" y="1417"/>
                    <a:pt x="1679" y="2263"/>
                  </a:cubicBezTo>
                  <a:cubicBezTo>
                    <a:pt x="1917" y="2644"/>
                    <a:pt x="2072" y="3084"/>
                    <a:pt x="2287" y="3477"/>
                  </a:cubicBezTo>
                  <a:cubicBezTo>
                    <a:pt x="2548" y="3930"/>
                    <a:pt x="2929" y="4287"/>
                    <a:pt x="3037" y="4811"/>
                  </a:cubicBezTo>
                  <a:cubicBezTo>
                    <a:pt x="3041" y="4835"/>
                    <a:pt x="3060" y="4845"/>
                    <a:pt x="3080" y="4845"/>
                  </a:cubicBezTo>
                  <a:cubicBezTo>
                    <a:pt x="3110" y="4845"/>
                    <a:pt x="3144" y="4822"/>
                    <a:pt x="3144" y="4787"/>
                  </a:cubicBezTo>
                  <a:cubicBezTo>
                    <a:pt x="3120" y="4418"/>
                    <a:pt x="2918" y="4168"/>
                    <a:pt x="2703" y="3870"/>
                  </a:cubicBezTo>
                  <a:cubicBezTo>
                    <a:pt x="2406" y="3442"/>
                    <a:pt x="2215" y="2977"/>
                    <a:pt x="1977" y="2513"/>
                  </a:cubicBezTo>
                  <a:cubicBezTo>
                    <a:pt x="1751" y="2060"/>
                    <a:pt x="1489" y="1727"/>
                    <a:pt x="1120" y="1394"/>
                  </a:cubicBezTo>
                  <a:cubicBezTo>
                    <a:pt x="657" y="979"/>
                    <a:pt x="301" y="552"/>
                    <a:pt x="4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4" name="Google Shape;24144;p32"/>
            <p:cNvSpPr/>
            <p:nvPr/>
          </p:nvSpPr>
          <p:spPr>
            <a:xfrm>
              <a:off x="2098475" y="2047700"/>
              <a:ext cx="278325" cy="167500"/>
            </a:xfrm>
            <a:custGeom>
              <a:avLst/>
              <a:gdLst/>
              <a:ahLst/>
              <a:cxnLst/>
              <a:rect l="l" t="t" r="r" b="b"/>
              <a:pathLst>
                <a:path w="11133" h="6700" extrusionOk="0">
                  <a:moveTo>
                    <a:pt x="1429" y="1"/>
                  </a:moveTo>
                  <a:cubicBezTo>
                    <a:pt x="905" y="120"/>
                    <a:pt x="607" y="513"/>
                    <a:pt x="405" y="989"/>
                  </a:cubicBezTo>
                  <a:cubicBezTo>
                    <a:pt x="214" y="1429"/>
                    <a:pt x="0" y="2037"/>
                    <a:pt x="107" y="2537"/>
                  </a:cubicBezTo>
                  <a:cubicBezTo>
                    <a:pt x="345" y="3727"/>
                    <a:pt x="1488" y="4513"/>
                    <a:pt x="2477" y="5037"/>
                  </a:cubicBezTo>
                  <a:cubicBezTo>
                    <a:pt x="3846" y="5751"/>
                    <a:pt x="5370" y="6418"/>
                    <a:pt x="6906" y="6656"/>
                  </a:cubicBezTo>
                  <a:cubicBezTo>
                    <a:pt x="7105" y="6684"/>
                    <a:pt x="7304" y="6699"/>
                    <a:pt x="7501" y="6699"/>
                  </a:cubicBezTo>
                  <a:cubicBezTo>
                    <a:pt x="7903" y="6699"/>
                    <a:pt x="8300" y="6634"/>
                    <a:pt x="8692" y="6466"/>
                  </a:cubicBezTo>
                  <a:cubicBezTo>
                    <a:pt x="9025" y="6311"/>
                    <a:pt x="9335" y="6120"/>
                    <a:pt x="9680" y="6001"/>
                  </a:cubicBezTo>
                  <a:cubicBezTo>
                    <a:pt x="10132" y="5835"/>
                    <a:pt x="10597" y="5823"/>
                    <a:pt x="11073" y="5763"/>
                  </a:cubicBezTo>
                  <a:cubicBezTo>
                    <a:pt x="11121" y="5763"/>
                    <a:pt x="11132" y="5668"/>
                    <a:pt x="11085" y="5668"/>
                  </a:cubicBezTo>
                  <a:cubicBezTo>
                    <a:pt x="10967" y="5649"/>
                    <a:pt x="10853" y="5640"/>
                    <a:pt x="10741" y="5640"/>
                  </a:cubicBezTo>
                  <a:cubicBezTo>
                    <a:pt x="9830" y="5640"/>
                    <a:pt x="9121" y="6234"/>
                    <a:pt x="8251" y="6478"/>
                  </a:cubicBezTo>
                  <a:cubicBezTo>
                    <a:pt x="8004" y="6546"/>
                    <a:pt x="7747" y="6575"/>
                    <a:pt x="7486" y="6575"/>
                  </a:cubicBezTo>
                  <a:cubicBezTo>
                    <a:pt x="6377" y="6575"/>
                    <a:pt x="5181" y="6042"/>
                    <a:pt x="4227" y="5656"/>
                  </a:cubicBezTo>
                  <a:cubicBezTo>
                    <a:pt x="3072" y="5180"/>
                    <a:pt x="1643" y="4668"/>
                    <a:pt x="881" y="3620"/>
                  </a:cubicBezTo>
                  <a:cubicBezTo>
                    <a:pt x="464" y="3049"/>
                    <a:pt x="167" y="2525"/>
                    <a:pt x="310" y="1798"/>
                  </a:cubicBezTo>
                  <a:cubicBezTo>
                    <a:pt x="464" y="1084"/>
                    <a:pt x="714" y="310"/>
                    <a:pt x="1453" y="48"/>
                  </a:cubicBezTo>
                  <a:cubicBezTo>
                    <a:pt x="1476" y="48"/>
                    <a:pt x="1465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5" name="Google Shape;24145;p32"/>
            <p:cNvSpPr/>
            <p:nvPr/>
          </p:nvSpPr>
          <p:spPr>
            <a:xfrm>
              <a:off x="2372900" y="2161725"/>
              <a:ext cx="59550" cy="29575"/>
            </a:xfrm>
            <a:custGeom>
              <a:avLst/>
              <a:gdLst/>
              <a:ahLst/>
              <a:cxnLst/>
              <a:rect l="l" t="t" r="r" b="b"/>
              <a:pathLst>
                <a:path w="2382" h="1183" extrusionOk="0">
                  <a:moveTo>
                    <a:pt x="2299" y="1"/>
                  </a:moveTo>
                  <a:cubicBezTo>
                    <a:pt x="2267" y="1"/>
                    <a:pt x="2232" y="24"/>
                    <a:pt x="2239" y="59"/>
                  </a:cubicBezTo>
                  <a:cubicBezTo>
                    <a:pt x="2251" y="214"/>
                    <a:pt x="1929" y="321"/>
                    <a:pt x="1822" y="369"/>
                  </a:cubicBezTo>
                  <a:cubicBezTo>
                    <a:pt x="1763" y="393"/>
                    <a:pt x="1763" y="381"/>
                    <a:pt x="1703" y="416"/>
                  </a:cubicBezTo>
                  <a:cubicBezTo>
                    <a:pt x="1537" y="500"/>
                    <a:pt x="1406" y="655"/>
                    <a:pt x="1239" y="738"/>
                  </a:cubicBezTo>
                  <a:cubicBezTo>
                    <a:pt x="858" y="976"/>
                    <a:pt x="453" y="1012"/>
                    <a:pt x="24" y="1131"/>
                  </a:cubicBezTo>
                  <a:cubicBezTo>
                    <a:pt x="1" y="1131"/>
                    <a:pt x="1" y="1155"/>
                    <a:pt x="24" y="1167"/>
                  </a:cubicBezTo>
                  <a:cubicBezTo>
                    <a:pt x="88" y="1177"/>
                    <a:pt x="154" y="1182"/>
                    <a:pt x="220" y="1182"/>
                  </a:cubicBezTo>
                  <a:cubicBezTo>
                    <a:pt x="668" y="1182"/>
                    <a:pt x="1146" y="950"/>
                    <a:pt x="1489" y="690"/>
                  </a:cubicBezTo>
                  <a:cubicBezTo>
                    <a:pt x="1691" y="559"/>
                    <a:pt x="1763" y="535"/>
                    <a:pt x="2013" y="440"/>
                  </a:cubicBezTo>
                  <a:cubicBezTo>
                    <a:pt x="2108" y="416"/>
                    <a:pt x="2179" y="416"/>
                    <a:pt x="2251" y="357"/>
                  </a:cubicBezTo>
                  <a:cubicBezTo>
                    <a:pt x="2358" y="262"/>
                    <a:pt x="2382" y="154"/>
                    <a:pt x="2346" y="35"/>
                  </a:cubicBezTo>
                  <a:cubicBezTo>
                    <a:pt x="2341" y="11"/>
                    <a:pt x="2321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6" name="Google Shape;24146;p32"/>
            <p:cNvSpPr/>
            <p:nvPr/>
          </p:nvSpPr>
          <p:spPr>
            <a:xfrm>
              <a:off x="2364875" y="2187900"/>
              <a:ext cx="20550" cy="2900"/>
            </a:xfrm>
            <a:custGeom>
              <a:avLst/>
              <a:gdLst/>
              <a:ahLst/>
              <a:cxnLst/>
              <a:rect l="l" t="t" r="r" b="b"/>
              <a:pathLst>
                <a:path w="822" h="116" extrusionOk="0">
                  <a:moveTo>
                    <a:pt x="405" y="0"/>
                  </a:moveTo>
                  <a:cubicBezTo>
                    <a:pt x="274" y="0"/>
                    <a:pt x="143" y="0"/>
                    <a:pt x="24" y="36"/>
                  </a:cubicBezTo>
                  <a:cubicBezTo>
                    <a:pt x="0" y="48"/>
                    <a:pt x="12" y="96"/>
                    <a:pt x="24" y="96"/>
                  </a:cubicBezTo>
                  <a:cubicBezTo>
                    <a:pt x="94" y="110"/>
                    <a:pt x="172" y="115"/>
                    <a:pt x="251" y="115"/>
                  </a:cubicBezTo>
                  <a:cubicBezTo>
                    <a:pt x="306" y="115"/>
                    <a:pt x="363" y="113"/>
                    <a:pt x="417" y="108"/>
                  </a:cubicBezTo>
                  <a:cubicBezTo>
                    <a:pt x="548" y="108"/>
                    <a:pt x="667" y="108"/>
                    <a:pt x="786" y="84"/>
                  </a:cubicBezTo>
                  <a:cubicBezTo>
                    <a:pt x="822" y="84"/>
                    <a:pt x="810" y="36"/>
                    <a:pt x="786" y="36"/>
                  </a:cubicBezTo>
                  <a:cubicBezTo>
                    <a:pt x="655" y="0"/>
                    <a:pt x="536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7" name="Google Shape;24147;p32"/>
            <p:cNvSpPr/>
            <p:nvPr/>
          </p:nvSpPr>
          <p:spPr>
            <a:xfrm>
              <a:off x="2364875" y="2188700"/>
              <a:ext cx="26500" cy="4000"/>
            </a:xfrm>
            <a:custGeom>
              <a:avLst/>
              <a:gdLst/>
              <a:ahLst/>
              <a:cxnLst/>
              <a:rect l="l" t="t" r="r" b="b"/>
              <a:pathLst>
                <a:path w="1060" h="160" extrusionOk="0">
                  <a:moveTo>
                    <a:pt x="917" y="1"/>
                  </a:moveTo>
                  <a:cubicBezTo>
                    <a:pt x="782" y="1"/>
                    <a:pt x="649" y="18"/>
                    <a:pt x="524" y="28"/>
                  </a:cubicBezTo>
                  <a:cubicBezTo>
                    <a:pt x="357" y="52"/>
                    <a:pt x="191" y="28"/>
                    <a:pt x="36" y="64"/>
                  </a:cubicBezTo>
                  <a:cubicBezTo>
                    <a:pt x="0" y="64"/>
                    <a:pt x="0" y="88"/>
                    <a:pt x="24" y="111"/>
                  </a:cubicBezTo>
                  <a:cubicBezTo>
                    <a:pt x="150" y="142"/>
                    <a:pt x="298" y="159"/>
                    <a:pt x="449" y="159"/>
                  </a:cubicBezTo>
                  <a:cubicBezTo>
                    <a:pt x="652" y="159"/>
                    <a:pt x="860" y="127"/>
                    <a:pt x="1024" y="52"/>
                  </a:cubicBezTo>
                  <a:cubicBezTo>
                    <a:pt x="1060" y="28"/>
                    <a:pt x="1048" y="4"/>
                    <a:pt x="1012" y="4"/>
                  </a:cubicBezTo>
                  <a:cubicBezTo>
                    <a:pt x="980" y="2"/>
                    <a:pt x="949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8" name="Google Shape;24148;p32"/>
            <p:cNvSpPr/>
            <p:nvPr/>
          </p:nvSpPr>
          <p:spPr>
            <a:xfrm>
              <a:off x="2369625" y="2171400"/>
              <a:ext cx="47575" cy="21175"/>
            </a:xfrm>
            <a:custGeom>
              <a:avLst/>
              <a:gdLst/>
              <a:ahLst/>
              <a:cxnLst/>
              <a:rect l="l" t="t" r="r" b="b"/>
              <a:pathLst>
                <a:path w="1903" h="847" extrusionOk="0">
                  <a:moveTo>
                    <a:pt x="1886" y="1"/>
                  </a:moveTo>
                  <a:cubicBezTo>
                    <a:pt x="1884" y="1"/>
                    <a:pt x="1882" y="2"/>
                    <a:pt x="1882" y="6"/>
                  </a:cubicBezTo>
                  <a:cubicBezTo>
                    <a:pt x="1446" y="496"/>
                    <a:pt x="860" y="787"/>
                    <a:pt x="207" y="787"/>
                  </a:cubicBezTo>
                  <a:cubicBezTo>
                    <a:pt x="147" y="787"/>
                    <a:pt x="86" y="785"/>
                    <a:pt x="24" y="780"/>
                  </a:cubicBezTo>
                  <a:cubicBezTo>
                    <a:pt x="24" y="780"/>
                    <a:pt x="1" y="815"/>
                    <a:pt x="24" y="815"/>
                  </a:cubicBezTo>
                  <a:cubicBezTo>
                    <a:pt x="136" y="836"/>
                    <a:pt x="250" y="846"/>
                    <a:pt x="363" y="846"/>
                  </a:cubicBezTo>
                  <a:cubicBezTo>
                    <a:pt x="961" y="846"/>
                    <a:pt x="1553" y="560"/>
                    <a:pt x="1894" y="29"/>
                  </a:cubicBezTo>
                  <a:cubicBezTo>
                    <a:pt x="1902" y="12"/>
                    <a:pt x="1892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9" name="Google Shape;24149;p32"/>
            <p:cNvSpPr/>
            <p:nvPr/>
          </p:nvSpPr>
          <p:spPr>
            <a:xfrm>
              <a:off x="2144900" y="2053950"/>
              <a:ext cx="103850" cy="137925"/>
            </a:xfrm>
            <a:custGeom>
              <a:avLst/>
              <a:gdLst/>
              <a:ahLst/>
              <a:cxnLst/>
              <a:rect l="l" t="t" r="r" b="b"/>
              <a:pathLst>
                <a:path w="4154" h="5517" extrusionOk="0">
                  <a:moveTo>
                    <a:pt x="36" y="1"/>
                  </a:moveTo>
                  <a:cubicBezTo>
                    <a:pt x="24" y="1"/>
                    <a:pt x="0" y="1"/>
                    <a:pt x="0" y="24"/>
                  </a:cubicBezTo>
                  <a:cubicBezTo>
                    <a:pt x="36" y="417"/>
                    <a:pt x="346" y="644"/>
                    <a:pt x="596" y="929"/>
                  </a:cubicBezTo>
                  <a:cubicBezTo>
                    <a:pt x="1001" y="1370"/>
                    <a:pt x="1060" y="2001"/>
                    <a:pt x="1429" y="2465"/>
                  </a:cubicBezTo>
                  <a:cubicBezTo>
                    <a:pt x="1810" y="2941"/>
                    <a:pt x="1941" y="3453"/>
                    <a:pt x="2358" y="3894"/>
                  </a:cubicBezTo>
                  <a:cubicBezTo>
                    <a:pt x="2906" y="4454"/>
                    <a:pt x="3501" y="5037"/>
                    <a:pt x="4108" y="5513"/>
                  </a:cubicBezTo>
                  <a:cubicBezTo>
                    <a:pt x="4112" y="5515"/>
                    <a:pt x="4117" y="5516"/>
                    <a:pt x="4121" y="5516"/>
                  </a:cubicBezTo>
                  <a:cubicBezTo>
                    <a:pt x="4139" y="5516"/>
                    <a:pt x="4154" y="5497"/>
                    <a:pt x="4144" y="5478"/>
                  </a:cubicBezTo>
                  <a:cubicBezTo>
                    <a:pt x="3715" y="4966"/>
                    <a:pt x="3191" y="4513"/>
                    <a:pt x="2715" y="4037"/>
                  </a:cubicBezTo>
                  <a:cubicBezTo>
                    <a:pt x="2417" y="3739"/>
                    <a:pt x="2144" y="3489"/>
                    <a:pt x="1965" y="3096"/>
                  </a:cubicBezTo>
                  <a:cubicBezTo>
                    <a:pt x="1870" y="2894"/>
                    <a:pt x="1810" y="2727"/>
                    <a:pt x="1655" y="2537"/>
                  </a:cubicBezTo>
                  <a:cubicBezTo>
                    <a:pt x="1346" y="2120"/>
                    <a:pt x="1215" y="1715"/>
                    <a:pt x="977" y="1275"/>
                  </a:cubicBezTo>
                  <a:cubicBezTo>
                    <a:pt x="715" y="798"/>
                    <a:pt x="179" y="560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0" name="Google Shape;24150;p32"/>
            <p:cNvSpPr/>
            <p:nvPr/>
          </p:nvSpPr>
          <p:spPr>
            <a:xfrm>
              <a:off x="2148500" y="2010100"/>
              <a:ext cx="142250" cy="36150"/>
            </a:xfrm>
            <a:custGeom>
              <a:avLst/>
              <a:gdLst/>
              <a:ahLst/>
              <a:cxnLst/>
              <a:rect l="l" t="t" r="r" b="b"/>
              <a:pathLst>
                <a:path w="5690" h="1446" extrusionOk="0">
                  <a:moveTo>
                    <a:pt x="3" y="1440"/>
                  </a:moveTo>
                  <a:cubicBezTo>
                    <a:pt x="1" y="1440"/>
                    <a:pt x="3" y="1445"/>
                    <a:pt x="11" y="1445"/>
                  </a:cubicBezTo>
                  <a:cubicBezTo>
                    <a:pt x="7" y="1441"/>
                    <a:pt x="5" y="1440"/>
                    <a:pt x="3" y="1440"/>
                  </a:cubicBezTo>
                  <a:close/>
                  <a:moveTo>
                    <a:pt x="5667" y="0"/>
                  </a:moveTo>
                  <a:cubicBezTo>
                    <a:pt x="5663" y="0"/>
                    <a:pt x="5659" y="1"/>
                    <a:pt x="5655" y="4"/>
                  </a:cubicBezTo>
                  <a:cubicBezTo>
                    <a:pt x="5024" y="16"/>
                    <a:pt x="4405" y="88"/>
                    <a:pt x="3786" y="135"/>
                  </a:cubicBezTo>
                  <a:cubicBezTo>
                    <a:pt x="3297" y="183"/>
                    <a:pt x="2773" y="183"/>
                    <a:pt x="2297" y="362"/>
                  </a:cubicBezTo>
                  <a:cubicBezTo>
                    <a:pt x="1821" y="552"/>
                    <a:pt x="1404" y="862"/>
                    <a:pt x="904" y="1016"/>
                  </a:cubicBezTo>
                  <a:cubicBezTo>
                    <a:pt x="559" y="1124"/>
                    <a:pt x="237" y="1136"/>
                    <a:pt x="11" y="1445"/>
                  </a:cubicBezTo>
                  <a:cubicBezTo>
                    <a:pt x="380" y="1159"/>
                    <a:pt x="892" y="1195"/>
                    <a:pt x="1309" y="1028"/>
                  </a:cubicBezTo>
                  <a:cubicBezTo>
                    <a:pt x="1666" y="874"/>
                    <a:pt x="1988" y="659"/>
                    <a:pt x="2345" y="493"/>
                  </a:cubicBezTo>
                  <a:cubicBezTo>
                    <a:pt x="3333" y="40"/>
                    <a:pt x="4595" y="207"/>
                    <a:pt x="5655" y="64"/>
                  </a:cubicBezTo>
                  <a:cubicBezTo>
                    <a:pt x="5686" y="64"/>
                    <a:pt x="5690" y="0"/>
                    <a:pt x="5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1" name="Google Shape;24151;p32"/>
            <p:cNvSpPr/>
            <p:nvPr/>
          </p:nvSpPr>
          <p:spPr>
            <a:xfrm>
              <a:off x="2215450" y="2074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2" name="Google Shape;24152;p32"/>
            <p:cNvSpPr/>
            <p:nvPr/>
          </p:nvSpPr>
          <p:spPr>
            <a:xfrm>
              <a:off x="2214550" y="2073900"/>
              <a:ext cx="1075" cy="850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1" y="0"/>
                  </a:moveTo>
                  <a:lnTo>
                    <a:pt x="19" y="13"/>
                  </a:lnTo>
                  <a:lnTo>
                    <a:pt x="19" y="13"/>
                  </a:lnTo>
                  <a:cubicBezTo>
                    <a:pt x="11" y="6"/>
                    <a:pt x="8" y="0"/>
                    <a:pt x="1" y="0"/>
                  </a:cubicBezTo>
                  <a:close/>
                  <a:moveTo>
                    <a:pt x="19" y="13"/>
                  </a:moveTo>
                  <a:cubicBezTo>
                    <a:pt x="23" y="16"/>
                    <a:pt x="28" y="20"/>
                    <a:pt x="36" y="24"/>
                  </a:cubicBezTo>
                  <a:lnTo>
                    <a:pt x="19" y="13"/>
                  </a:lnTo>
                  <a:close/>
                  <a:moveTo>
                    <a:pt x="36" y="24"/>
                  </a:moveTo>
                  <a:cubicBezTo>
                    <a:pt x="36" y="30"/>
                    <a:pt x="39" y="33"/>
                    <a:pt x="41" y="33"/>
                  </a:cubicBezTo>
                  <a:cubicBezTo>
                    <a:pt x="42" y="33"/>
                    <a:pt x="42" y="30"/>
                    <a:pt x="36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3" name="Google Shape;24153;p32"/>
            <p:cNvSpPr/>
            <p:nvPr/>
          </p:nvSpPr>
          <p:spPr>
            <a:xfrm>
              <a:off x="2097900" y="2034250"/>
              <a:ext cx="50775" cy="16200"/>
            </a:xfrm>
            <a:custGeom>
              <a:avLst/>
              <a:gdLst/>
              <a:ahLst/>
              <a:cxnLst/>
              <a:rect l="l" t="t" r="r" b="b"/>
              <a:pathLst>
                <a:path w="2031" h="648" extrusionOk="0">
                  <a:moveTo>
                    <a:pt x="19" y="1"/>
                  </a:moveTo>
                  <a:cubicBezTo>
                    <a:pt x="9" y="1"/>
                    <a:pt x="1" y="39"/>
                    <a:pt x="11" y="39"/>
                  </a:cubicBezTo>
                  <a:cubicBezTo>
                    <a:pt x="452" y="300"/>
                    <a:pt x="1071" y="515"/>
                    <a:pt x="1571" y="539"/>
                  </a:cubicBezTo>
                  <a:cubicBezTo>
                    <a:pt x="1584" y="539"/>
                    <a:pt x="1594" y="532"/>
                    <a:pt x="1600" y="523"/>
                  </a:cubicBezTo>
                  <a:lnTo>
                    <a:pt x="1600" y="523"/>
                  </a:lnTo>
                  <a:cubicBezTo>
                    <a:pt x="1721" y="560"/>
                    <a:pt x="1841" y="601"/>
                    <a:pt x="1964" y="646"/>
                  </a:cubicBezTo>
                  <a:cubicBezTo>
                    <a:pt x="1967" y="647"/>
                    <a:pt x="1970" y="647"/>
                    <a:pt x="1973" y="647"/>
                  </a:cubicBezTo>
                  <a:cubicBezTo>
                    <a:pt x="2005" y="647"/>
                    <a:pt x="2031" y="597"/>
                    <a:pt x="1988" y="586"/>
                  </a:cubicBezTo>
                  <a:cubicBezTo>
                    <a:pt x="2023" y="574"/>
                    <a:pt x="2023" y="527"/>
                    <a:pt x="1988" y="527"/>
                  </a:cubicBezTo>
                  <a:cubicBezTo>
                    <a:pt x="1916" y="515"/>
                    <a:pt x="1857" y="491"/>
                    <a:pt x="1785" y="479"/>
                  </a:cubicBezTo>
                  <a:cubicBezTo>
                    <a:pt x="1778" y="479"/>
                    <a:pt x="1772" y="483"/>
                    <a:pt x="1768" y="489"/>
                  </a:cubicBezTo>
                  <a:lnTo>
                    <a:pt x="1768" y="489"/>
                  </a:lnTo>
                  <a:cubicBezTo>
                    <a:pt x="1764" y="489"/>
                    <a:pt x="1761" y="489"/>
                    <a:pt x="1757" y="489"/>
                  </a:cubicBezTo>
                  <a:cubicBezTo>
                    <a:pt x="1747" y="489"/>
                    <a:pt x="1737" y="490"/>
                    <a:pt x="1726" y="491"/>
                  </a:cubicBezTo>
                  <a:cubicBezTo>
                    <a:pt x="1690" y="479"/>
                    <a:pt x="1678" y="479"/>
                    <a:pt x="1642" y="467"/>
                  </a:cubicBezTo>
                  <a:cubicBezTo>
                    <a:pt x="1593" y="449"/>
                    <a:pt x="1543" y="435"/>
                    <a:pt x="1494" y="422"/>
                  </a:cubicBezTo>
                  <a:lnTo>
                    <a:pt x="1494" y="422"/>
                  </a:lnTo>
                  <a:cubicBezTo>
                    <a:pt x="1495" y="403"/>
                    <a:pt x="1485" y="383"/>
                    <a:pt x="1464" y="372"/>
                  </a:cubicBezTo>
                  <a:cubicBezTo>
                    <a:pt x="1406" y="354"/>
                    <a:pt x="1349" y="339"/>
                    <a:pt x="1291" y="327"/>
                  </a:cubicBezTo>
                  <a:lnTo>
                    <a:pt x="1291" y="327"/>
                  </a:lnTo>
                  <a:cubicBezTo>
                    <a:pt x="1286" y="325"/>
                    <a:pt x="1281" y="323"/>
                    <a:pt x="1276" y="321"/>
                  </a:cubicBezTo>
                  <a:lnTo>
                    <a:pt x="1276" y="321"/>
                  </a:lnTo>
                  <a:cubicBezTo>
                    <a:pt x="1147" y="261"/>
                    <a:pt x="1015" y="209"/>
                    <a:pt x="868" y="170"/>
                  </a:cubicBezTo>
                  <a:cubicBezTo>
                    <a:pt x="865" y="168"/>
                    <a:pt x="862" y="168"/>
                    <a:pt x="859" y="168"/>
                  </a:cubicBezTo>
                  <a:cubicBezTo>
                    <a:pt x="829" y="168"/>
                    <a:pt x="812" y="218"/>
                    <a:pt x="845" y="229"/>
                  </a:cubicBezTo>
                  <a:cubicBezTo>
                    <a:pt x="880" y="247"/>
                    <a:pt x="916" y="264"/>
                    <a:pt x="953" y="281"/>
                  </a:cubicBezTo>
                  <a:lnTo>
                    <a:pt x="953" y="281"/>
                  </a:lnTo>
                  <a:cubicBezTo>
                    <a:pt x="933" y="279"/>
                    <a:pt x="913" y="278"/>
                    <a:pt x="892" y="277"/>
                  </a:cubicBezTo>
                  <a:cubicBezTo>
                    <a:pt x="871" y="277"/>
                    <a:pt x="859" y="291"/>
                    <a:pt x="857" y="306"/>
                  </a:cubicBezTo>
                  <a:lnTo>
                    <a:pt x="857" y="306"/>
                  </a:lnTo>
                  <a:cubicBezTo>
                    <a:pt x="573" y="211"/>
                    <a:pt x="302" y="103"/>
                    <a:pt x="23" y="3"/>
                  </a:cubicBezTo>
                  <a:cubicBezTo>
                    <a:pt x="22" y="2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4" name="Google Shape;24154;p32"/>
            <p:cNvSpPr/>
            <p:nvPr/>
          </p:nvSpPr>
          <p:spPr>
            <a:xfrm>
              <a:off x="2324375" y="2123275"/>
              <a:ext cx="21475" cy="7500"/>
            </a:xfrm>
            <a:custGeom>
              <a:avLst/>
              <a:gdLst/>
              <a:ahLst/>
              <a:cxnLst/>
              <a:rect l="l" t="t" r="r" b="b"/>
              <a:pathLst>
                <a:path w="859" h="300" extrusionOk="0">
                  <a:moveTo>
                    <a:pt x="46" y="1"/>
                  </a:moveTo>
                  <a:cubicBezTo>
                    <a:pt x="30" y="1"/>
                    <a:pt x="15" y="1"/>
                    <a:pt x="1" y="2"/>
                  </a:cubicBezTo>
                  <a:cubicBezTo>
                    <a:pt x="144" y="49"/>
                    <a:pt x="287" y="61"/>
                    <a:pt x="430" y="121"/>
                  </a:cubicBezTo>
                  <a:cubicBezTo>
                    <a:pt x="561" y="168"/>
                    <a:pt x="703" y="252"/>
                    <a:pt x="834" y="299"/>
                  </a:cubicBezTo>
                  <a:cubicBezTo>
                    <a:pt x="846" y="299"/>
                    <a:pt x="858" y="288"/>
                    <a:pt x="846" y="288"/>
                  </a:cubicBezTo>
                  <a:cubicBezTo>
                    <a:pt x="666" y="96"/>
                    <a:pt x="306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5" name="Google Shape;24155;p32"/>
            <p:cNvSpPr/>
            <p:nvPr/>
          </p:nvSpPr>
          <p:spPr>
            <a:xfrm>
              <a:off x="2327675" y="2124975"/>
              <a:ext cx="30000" cy="12550"/>
            </a:xfrm>
            <a:custGeom>
              <a:avLst/>
              <a:gdLst/>
              <a:ahLst/>
              <a:cxnLst/>
              <a:rect l="l" t="t" r="r" b="b"/>
              <a:pathLst>
                <a:path w="1200" h="502" extrusionOk="0">
                  <a:moveTo>
                    <a:pt x="13" y="0"/>
                  </a:moveTo>
                  <a:cubicBezTo>
                    <a:pt x="1" y="0"/>
                    <a:pt x="3" y="9"/>
                    <a:pt x="12" y="17"/>
                  </a:cubicBezTo>
                  <a:cubicBezTo>
                    <a:pt x="429" y="112"/>
                    <a:pt x="810" y="255"/>
                    <a:pt x="1167" y="493"/>
                  </a:cubicBezTo>
                  <a:cubicBezTo>
                    <a:pt x="1170" y="499"/>
                    <a:pt x="1173" y="501"/>
                    <a:pt x="1177" y="501"/>
                  </a:cubicBezTo>
                  <a:cubicBezTo>
                    <a:pt x="1188" y="501"/>
                    <a:pt x="1200" y="479"/>
                    <a:pt x="1191" y="470"/>
                  </a:cubicBezTo>
                  <a:cubicBezTo>
                    <a:pt x="845" y="220"/>
                    <a:pt x="452" y="53"/>
                    <a:pt x="36" y="5"/>
                  </a:cubicBezTo>
                  <a:cubicBezTo>
                    <a:pt x="25" y="2"/>
                    <a:pt x="18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6" name="Google Shape;24156;p32"/>
            <p:cNvSpPr/>
            <p:nvPr/>
          </p:nvSpPr>
          <p:spPr>
            <a:xfrm>
              <a:off x="2235450" y="2043525"/>
              <a:ext cx="69900" cy="40425"/>
            </a:xfrm>
            <a:custGeom>
              <a:avLst/>
              <a:gdLst/>
              <a:ahLst/>
              <a:cxnLst/>
              <a:rect l="l" t="t" r="r" b="b"/>
              <a:pathLst>
                <a:path w="2796" h="1617" extrusionOk="0">
                  <a:moveTo>
                    <a:pt x="2517" y="0"/>
                  </a:moveTo>
                  <a:cubicBezTo>
                    <a:pt x="2038" y="0"/>
                    <a:pt x="1648" y="352"/>
                    <a:pt x="1224" y="584"/>
                  </a:cubicBezTo>
                  <a:cubicBezTo>
                    <a:pt x="736" y="834"/>
                    <a:pt x="546" y="1406"/>
                    <a:pt x="10" y="1584"/>
                  </a:cubicBezTo>
                  <a:cubicBezTo>
                    <a:pt x="1" y="1594"/>
                    <a:pt x="5" y="1616"/>
                    <a:pt x="19" y="1616"/>
                  </a:cubicBezTo>
                  <a:cubicBezTo>
                    <a:pt x="23" y="1616"/>
                    <a:pt x="28" y="1614"/>
                    <a:pt x="34" y="1608"/>
                  </a:cubicBezTo>
                  <a:cubicBezTo>
                    <a:pt x="415" y="1513"/>
                    <a:pt x="641" y="1192"/>
                    <a:pt x="903" y="930"/>
                  </a:cubicBezTo>
                  <a:cubicBezTo>
                    <a:pt x="1129" y="703"/>
                    <a:pt x="1331" y="644"/>
                    <a:pt x="1605" y="477"/>
                  </a:cubicBezTo>
                  <a:cubicBezTo>
                    <a:pt x="1701" y="418"/>
                    <a:pt x="1772" y="346"/>
                    <a:pt x="1843" y="287"/>
                  </a:cubicBezTo>
                  <a:cubicBezTo>
                    <a:pt x="2079" y="108"/>
                    <a:pt x="2299" y="33"/>
                    <a:pt x="2563" y="33"/>
                  </a:cubicBezTo>
                  <a:cubicBezTo>
                    <a:pt x="2633" y="33"/>
                    <a:pt x="2707" y="39"/>
                    <a:pt x="2784" y="49"/>
                  </a:cubicBezTo>
                  <a:cubicBezTo>
                    <a:pt x="2796" y="49"/>
                    <a:pt x="2796" y="37"/>
                    <a:pt x="2784" y="37"/>
                  </a:cubicBezTo>
                  <a:cubicBezTo>
                    <a:pt x="2692" y="11"/>
                    <a:pt x="2603" y="0"/>
                    <a:pt x="2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7" name="Google Shape;24157;p32"/>
            <p:cNvSpPr/>
            <p:nvPr/>
          </p:nvSpPr>
          <p:spPr>
            <a:xfrm>
              <a:off x="2309200" y="2041975"/>
              <a:ext cx="20850" cy="2475"/>
            </a:xfrm>
            <a:custGeom>
              <a:avLst/>
              <a:gdLst/>
              <a:ahLst/>
              <a:cxnLst/>
              <a:rect l="l" t="t" r="r" b="b"/>
              <a:pathLst>
                <a:path w="834" h="99" extrusionOk="0">
                  <a:moveTo>
                    <a:pt x="822" y="0"/>
                  </a:moveTo>
                  <a:cubicBezTo>
                    <a:pt x="819" y="0"/>
                    <a:pt x="815" y="1"/>
                    <a:pt x="810" y="3"/>
                  </a:cubicBezTo>
                  <a:cubicBezTo>
                    <a:pt x="548" y="15"/>
                    <a:pt x="275" y="63"/>
                    <a:pt x="1" y="99"/>
                  </a:cubicBezTo>
                  <a:cubicBezTo>
                    <a:pt x="263" y="99"/>
                    <a:pt x="560" y="99"/>
                    <a:pt x="810" y="15"/>
                  </a:cubicBezTo>
                  <a:cubicBezTo>
                    <a:pt x="829" y="15"/>
                    <a:pt x="833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8" name="Google Shape;24158;p32"/>
            <p:cNvSpPr/>
            <p:nvPr/>
          </p:nvSpPr>
          <p:spPr>
            <a:xfrm>
              <a:off x="2302050" y="2043525"/>
              <a:ext cx="34525" cy="3275"/>
            </a:xfrm>
            <a:custGeom>
              <a:avLst/>
              <a:gdLst/>
              <a:ahLst/>
              <a:cxnLst/>
              <a:rect l="l" t="t" r="r" b="b"/>
              <a:pathLst>
                <a:path w="1381" h="131" extrusionOk="0">
                  <a:moveTo>
                    <a:pt x="1370" y="1"/>
                  </a:moveTo>
                  <a:cubicBezTo>
                    <a:pt x="1374" y="9"/>
                    <a:pt x="1377" y="12"/>
                    <a:pt x="1378" y="12"/>
                  </a:cubicBezTo>
                  <a:cubicBezTo>
                    <a:pt x="1381" y="12"/>
                    <a:pt x="1378" y="1"/>
                    <a:pt x="1370" y="1"/>
                  </a:cubicBezTo>
                  <a:close/>
                  <a:moveTo>
                    <a:pt x="1370" y="1"/>
                  </a:moveTo>
                  <a:lnTo>
                    <a:pt x="1370" y="1"/>
                  </a:lnTo>
                  <a:cubicBezTo>
                    <a:pt x="1078" y="53"/>
                    <a:pt x="805" y="87"/>
                    <a:pt x="528" y="87"/>
                  </a:cubicBezTo>
                  <a:cubicBezTo>
                    <a:pt x="363" y="87"/>
                    <a:pt x="197" y="75"/>
                    <a:pt x="25" y="49"/>
                  </a:cubicBezTo>
                  <a:cubicBezTo>
                    <a:pt x="13" y="49"/>
                    <a:pt x="1" y="84"/>
                    <a:pt x="25" y="84"/>
                  </a:cubicBezTo>
                  <a:cubicBezTo>
                    <a:pt x="198" y="113"/>
                    <a:pt x="381" y="130"/>
                    <a:pt x="566" y="130"/>
                  </a:cubicBezTo>
                  <a:cubicBezTo>
                    <a:pt x="839" y="130"/>
                    <a:pt x="1115" y="93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9" name="Google Shape;24159;p32"/>
            <p:cNvSpPr/>
            <p:nvPr/>
          </p:nvSpPr>
          <p:spPr>
            <a:xfrm>
              <a:off x="2240450" y="2046825"/>
              <a:ext cx="60750" cy="40500"/>
            </a:xfrm>
            <a:custGeom>
              <a:avLst/>
              <a:gdLst/>
              <a:ahLst/>
              <a:cxnLst/>
              <a:rect l="l" t="t" r="r" b="b"/>
              <a:pathLst>
                <a:path w="2430" h="1620" extrusionOk="0">
                  <a:moveTo>
                    <a:pt x="2213" y="1"/>
                  </a:moveTo>
                  <a:cubicBezTo>
                    <a:pt x="1888" y="1"/>
                    <a:pt x="1668" y="332"/>
                    <a:pt x="1381" y="500"/>
                  </a:cubicBezTo>
                  <a:cubicBezTo>
                    <a:pt x="858" y="762"/>
                    <a:pt x="536" y="1274"/>
                    <a:pt x="36" y="1572"/>
                  </a:cubicBezTo>
                  <a:cubicBezTo>
                    <a:pt x="0" y="1583"/>
                    <a:pt x="36" y="1619"/>
                    <a:pt x="72" y="1619"/>
                  </a:cubicBezTo>
                  <a:cubicBezTo>
                    <a:pt x="453" y="1417"/>
                    <a:pt x="691" y="1095"/>
                    <a:pt x="989" y="810"/>
                  </a:cubicBezTo>
                  <a:cubicBezTo>
                    <a:pt x="1179" y="631"/>
                    <a:pt x="1417" y="571"/>
                    <a:pt x="1632" y="417"/>
                  </a:cubicBezTo>
                  <a:cubicBezTo>
                    <a:pt x="1840" y="265"/>
                    <a:pt x="1935" y="16"/>
                    <a:pt x="2193" y="16"/>
                  </a:cubicBezTo>
                  <a:cubicBezTo>
                    <a:pt x="2259" y="16"/>
                    <a:pt x="2337" y="32"/>
                    <a:pt x="2429" y="71"/>
                  </a:cubicBezTo>
                  <a:lnTo>
                    <a:pt x="2429" y="48"/>
                  </a:lnTo>
                  <a:cubicBezTo>
                    <a:pt x="2352" y="15"/>
                    <a:pt x="2280" y="1"/>
                    <a:pt x="2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0" name="Google Shape;24160;p32"/>
            <p:cNvSpPr/>
            <p:nvPr/>
          </p:nvSpPr>
          <p:spPr>
            <a:xfrm>
              <a:off x="2244350" y="2073300"/>
              <a:ext cx="17350" cy="14075"/>
            </a:xfrm>
            <a:custGeom>
              <a:avLst/>
              <a:gdLst/>
              <a:ahLst/>
              <a:cxnLst/>
              <a:rect l="l" t="t" r="r" b="b"/>
              <a:pathLst>
                <a:path w="694" h="563" extrusionOk="0">
                  <a:moveTo>
                    <a:pt x="678" y="1"/>
                  </a:moveTo>
                  <a:cubicBezTo>
                    <a:pt x="475" y="203"/>
                    <a:pt x="249" y="358"/>
                    <a:pt x="11" y="524"/>
                  </a:cubicBezTo>
                  <a:cubicBezTo>
                    <a:pt x="1" y="535"/>
                    <a:pt x="8" y="563"/>
                    <a:pt x="26" y="563"/>
                  </a:cubicBezTo>
                  <a:cubicBezTo>
                    <a:pt x="28" y="563"/>
                    <a:pt x="32" y="562"/>
                    <a:pt x="35" y="560"/>
                  </a:cubicBezTo>
                  <a:cubicBezTo>
                    <a:pt x="273" y="405"/>
                    <a:pt x="511" y="227"/>
                    <a:pt x="678" y="12"/>
                  </a:cubicBezTo>
                  <a:cubicBezTo>
                    <a:pt x="683" y="15"/>
                    <a:pt x="685" y="16"/>
                    <a:pt x="687" y="16"/>
                  </a:cubicBezTo>
                  <a:cubicBezTo>
                    <a:pt x="693" y="16"/>
                    <a:pt x="678" y="1"/>
                    <a:pt x="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1" name="Google Shape;24161;p32"/>
            <p:cNvSpPr/>
            <p:nvPr/>
          </p:nvSpPr>
          <p:spPr>
            <a:xfrm>
              <a:off x="2249075" y="2076600"/>
              <a:ext cx="15300" cy="11300"/>
            </a:xfrm>
            <a:custGeom>
              <a:avLst/>
              <a:gdLst/>
              <a:ahLst/>
              <a:cxnLst/>
              <a:rect l="l" t="t" r="r" b="b"/>
              <a:pathLst>
                <a:path w="612" h="452" extrusionOk="0">
                  <a:moveTo>
                    <a:pt x="601" y="1"/>
                  </a:moveTo>
                  <a:cubicBezTo>
                    <a:pt x="599" y="1"/>
                    <a:pt x="596" y="3"/>
                    <a:pt x="596" y="11"/>
                  </a:cubicBezTo>
                  <a:cubicBezTo>
                    <a:pt x="612" y="11"/>
                    <a:pt x="607" y="1"/>
                    <a:pt x="601" y="1"/>
                  </a:cubicBezTo>
                  <a:close/>
                  <a:moveTo>
                    <a:pt x="596" y="11"/>
                  </a:moveTo>
                  <a:cubicBezTo>
                    <a:pt x="405" y="154"/>
                    <a:pt x="227" y="285"/>
                    <a:pt x="24" y="428"/>
                  </a:cubicBezTo>
                  <a:cubicBezTo>
                    <a:pt x="1" y="440"/>
                    <a:pt x="24" y="452"/>
                    <a:pt x="36" y="452"/>
                  </a:cubicBezTo>
                  <a:cubicBezTo>
                    <a:pt x="239" y="333"/>
                    <a:pt x="453" y="190"/>
                    <a:pt x="596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2" name="Google Shape;24162;p32"/>
            <p:cNvSpPr/>
            <p:nvPr/>
          </p:nvSpPr>
          <p:spPr>
            <a:xfrm>
              <a:off x="2253625" y="2078575"/>
              <a:ext cx="16025" cy="11325"/>
            </a:xfrm>
            <a:custGeom>
              <a:avLst/>
              <a:gdLst/>
              <a:ahLst/>
              <a:cxnLst/>
              <a:rect l="l" t="t" r="r" b="b"/>
              <a:pathLst>
                <a:path w="641" h="453" extrusionOk="0">
                  <a:moveTo>
                    <a:pt x="634" y="1"/>
                  </a:moveTo>
                  <a:cubicBezTo>
                    <a:pt x="632" y="1"/>
                    <a:pt x="631" y="2"/>
                    <a:pt x="628" y="4"/>
                  </a:cubicBezTo>
                  <a:cubicBezTo>
                    <a:pt x="414" y="135"/>
                    <a:pt x="212" y="266"/>
                    <a:pt x="9" y="421"/>
                  </a:cubicBezTo>
                  <a:cubicBezTo>
                    <a:pt x="0" y="430"/>
                    <a:pt x="5" y="452"/>
                    <a:pt x="18" y="452"/>
                  </a:cubicBezTo>
                  <a:cubicBezTo>
                    <a:pt x="22" y="452"/>
                    <a:pt x="27" y="450"/>
                    <a:pt x="33" y="444"/>
                  </a:cubicBezTo>
                  <a:cubicBezTo>
                    <a:pt x="235" y="325"/>
                    <a:pt x="450" y="182"/>
                    <a:pt x="640" y="28"/>
                  </a:cubicBezTo>
                  <a:cubicBezTo>
                    <a:pt x="640" y="18"/>
                    <a:pt x="640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3" name="Google Shape;24163;p32"/>
            <p:cNvSpPr/>
            <p:nvPr/>
          </p:nvSpPr>
          <p:spPr>
            <a:xfrm>
              <a:off x="2257425" y="2082225"/>
              <a:ext cx="13100" cy="8075"/>
            </a:xfrm>
            <a:custGeom>
              <a:avLst/>
              <a:gdLst/>
              <a:ahLst/>
              <a:cxnLst/>
              <a:rect l="l" t="t" r="r" b="b"/>
              <a:pathLst>
                <a:path w="524" h="323" extrusionOk="0">
                  <a:moveTo>
                    <a:pt x="488" y="1"/>
                  </a:moveTo>
                  <a:cubicBezTo>
                    <a:pt x="345" y="144"/>
                    <a:pt x="179" y="203"/>
                    <a:pt x="12" y="286"/>
                  </a:cubicBezTo>
                  <a:cubicBezTo>
                    <a:pt x="0" y="286"/>
                    <a:pt x="12" y="322"/>
                    <a:pt x="24" y="322"/>
                  </a:cubicBezTo>
                  <a:cubicBezTo>
                    <a:pt x="214" y="298"/>
                    <a:pt x="381" y="167"/>
                    <a:pt x="512" y="36"/>
                  </a:cubicBezTo>
                  <a:cubicBezTo>
                    <a:pt x="524" y="25"/>
                    <a:pt x="500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4" name="Google Shape;24164;p32"/>
            <p:cNvSpPr/>
            <p:nvPr/>
          </p:nvSpPr>
          <p:spPr>
            <a:xfrm>
              <a:off x="2150550" y="2055625"/>
              <a:ext cx="12825" cy="19775"/>
            </a:xfrm>
            <a:custGeom>
              <a:avLst/>
              <a:gdLst/>
              <a:ahLst/>
              <a:cxnLst/>
              <a:rect l="l" t="t" r="r" b="b"/>
              <a:pathLst>
                <a:path w="513" h="791" extrusionOk="0">
                  <a:moveTo>
                    <a:pt x="17" y="0"/>
                  </a:moveTo>
                  <a:cubicBezTo>
                    <a:pt x="8" y="0"/>
                    <a:pt x="1" y="6"/>
                    <a:pt x="1" y="17"/>
                  </a:cubicBezTo>
                  <a:cubicBezTo>
                    <a:pt x="13" y="327"/>
                    <a:pt x="370" y="505"/>
                    <a:pt x="489" y="791"/>
                  </a:cubicBezTo>
                  <a:lnTo>
                    <a:pt x="513" y="791"/>
                  </a:lnTo>
                  <a:cubicBezTo>
                    <a:pt x="477" y="469"/>
                    <a:pt x="72" y="338"/>
                    <a:pt x="48" y="29"/>
                  </a:cubicBezTo>
                  <a:cubicBezTo>
                    <a:pt x="42" y="9"/>
                    <a:pt x="28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5" name="Google Shape;24165;p32"/>
            <p:cNvSpPr/>
            <p:nvPr/>
          </p:nvSpPr>
          <p:spPr>
            <a:xfrm>
              <a:off x="2163800" y="2074950"/>
              <a:ext cx="59925" cy="95825"/>
            </a:xfrm>
            <a:custGeom>
              <a:avLst/>
              <a:gdLst/>
              <a:ahLst/>
              <a:cxnLst/>
              <a:rect l="l" t="t" r="r" b="b"/>
              <a:pathLst>
                <a:path w="2397" h="3833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233" y="339"/>
                    <a:pt x="352" y="697"/>
                    <a:pt x="530" y="1030"/>
                  </a:cubicBezTo>
                  <a:cubicBezTo>
                    <a:pt x="709" y="1339"/>
                    <a:pt x="947" y="1590"/>
                    <a:pt x="1114" y="1923"/>
                  </a:cubicBezTo>
                  <a:cubicBezTo>
                    <a:pt x="1471" y="2590"/>
                    <a:pt x="1864" y="3256"/>
                    <a:pt x="2376" y="3828"/>
                  </a:cubicBezTo>
                  <a:cubicBezTo>
                    <a:pt x="2379" y="3831"/>
                    <a:pt x="2382" y="3833"/>
                    <a:pt x="2385" y="3833"/>
                  </a:cubicBezTo>
                  <a:cubicBezTo>
                    <a:pt x="2392" y="3833"/>
                    <a:pt x="2396" y="3822"/>
                    <a:pt x="2388" y="3804"/>
                  </a:cubicBezTo>
                  <a:cubicBezTo>
                    <a:pt x="1923" y="3149"/>
                    <a:pt x="1471" y="2518"/>
                    <a:pt x="1090" y="1804"/>
                  </a:cubicBezTo>
                  <a:cubicBezTo>
                    <a:pt x="911" y="1459"/>
                    <a:pt x="673" y="1173"/>
                    <a:pt x="495" y="851"/>
                  </a:cubicBezTo>
                  <a:cubicBezTo>
                    <a:pt x="328" y="554"/>
                    <a:pt x="233" y="268"/>
                    <a:pt x="6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6" name="Google Shape;24166;p32"/>
            <p:cNvSpPr/>
            <p:nvPr/>
          </p:nvSpPr>
          <p:spPr>
            <a:xfrm>
              <a:off x="2103225" y="2052175"/>
              <a:ext cx="34850" cy="63900"/>
            </a:xfrm>
            <a:custGeom>
              <a:avLst/>
              <a:gdLst/>
              <a:ahLst/>
              <a:cxnLst/>
              <a:rect l="l" t="t" r="r" b="b"/>
              <a:pathLst>
                <a:path w="1394" h="2556" extrusionOk="0">
                  <a:moveTo>
                    <a:pt x="1394" y="0"/>
                  </a:moveTo>
                  <a:lnTo>
                    <a:pt x="1394" y="0"/>
                  </a:lnTo>
                  <a:cubicBezTo>
                    <a:pt x="453" y="369"/>
                    <a:pt x="1" y="1619"/>
                    <a:pt x="334" y="2548"/>
                  </a:cubicBezTo>
                  <a:cubicBezTo>
                    <a:pt x="334" y="2553"/>
                    <a:pt x="338" y="2556"/>
                    <a:pt x="343" y="2556"/>
                  </a:cubicBezTo>
                  <a:cubicBezTo>
                    <a:pt x="350" y="2556"/>
                    <a:pt x="358" y="2550"/>
                    <a:pt x="358" y="2536"/>
                  </a:cubicBezTo>
                  <a:cubicBezTo>
                    <a:pt x="84" y="1584"/>
                    <a:pt x="477" y="488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7" name="Google Shape;24167;p32"/>
            <p:cNvSpPr/>
            <p:nvPr/>
          </p:nvSpPr>
          <p:spPr>
            <a:xfrm>
              <a:off x="2112150" y="2117875"/>
              <a:ext cx="126150" cy="83200"/>
            </a:xfrm>
            <a:custGeom>
              <a:avLst/>
              <a:gdLst/>
              <a:ahLst/>
              <a:cxnLst/>
              <a:rect l="l" t="t" r="r" b="b"/>
              <a:pathLst>
                <a:path w="5046" h="3328" extrusionOk="0">
                  <a:moveTo>
                    <a:pt x="53" y="1"/>
                  </a:moveTo>
                  <a:cubicBezTo>
                    <a:pt x="48" y="1"/>
                    <a:pt x="42" y="9"/>
                    <a:pt x="36" y="27"/>
                  </a:cubicBezTo>
                  <a:cubicBezTo>
                    <a:pt x="1" y="718"/>
                    <a:pt x="1001" y="1420"/>
                    <a:pt x="1525" y="1766"/>
                  </a:cubicBezTo>
                  <a:cubicBezTo>
                    <a:pt x="2561" y="2444"/>
                    <a:pt x="3858" y="2861"/>
                    <a:pt x="5001" y="3325"/>
                  </a:cubicBezTo>
                  <a:cubicBezTo>
                    <a:pt x="5006" y="3327"/>
                    <a:pt x="5011" y="3328"/>
                    <a:pt x="5015" y="3328"/>
                  </a:cubicBezTo>
                  <a:cubicBezTo>
                    <a:pt x="5040" y="3328"/>
                    <a:pt x="5046" y="3302"/>
                    <a:pt x="5025" y="3302"/>
                  </a:cubicBezTo>
                  <a:cubicBezTo>
                    <a:pt x="4108" y="2897"/>
                    <a:pt x="3180" y="2540"/>
                    <a:pt x="2287" y="2123"/>
                  </a:cubicBezTo>
                  <a:cubicBezTo>
                    <a:pt x="1834" y="1908"/>
                    <a:pt x="1430" y="1670"/>
                    <a:pt x="1060" y="1361"/>
                  </a:cubicBezTo>
                  <a:cubicBezTo>
                    <a:pt x="691" y="1039"/>
                    <a:pt x="60" y="539"/>
                    <a:pt x="60" y="27"/>
                  </a:cubicBezTo>
                  <a:cubicBezTo>
                    <a:pt x="60" y="9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8" name="Google Shape;24168;p32"/>
            <p:cNvSpPr/>
            <p:nvPr/>
          </p:nvSpPr>
          <p:spPr>
            <a:xfrm>
              <a:off x="2138350" y="1995200"/>
              <a:ext cx="19575" cy="44675"/>
            </a:xfrm>
            <a:custGeom>
              <a:avLst/>
              <a:gdLst/>
              <a:ahLst/>
              <a:cxnLst/>
              <a:rect l="l" t="t" r="r" b="b"/>
              <a:pathLst>
                <a:path w="783" h="1787" extrusionOk="0">
                  <a:moveTo>
                    <a:pt x="768" y="0"/>
                  </a:moveTo>
                  <a:cubicBezTo>
                    <a:pt x="764" y="0"/>
                    <a:pt x="758" y="2"/>
                    <a:pt x="751" y="5"/>
                  </a:cubicBezTo>
                  <a:cubicBezTo>
                    <a:pt x="251" y="422"/>
                    <a:pt x="1" y="1136"/>
                    <a:pt x="108" y="1767"/>
                  </a:cubicBezTo>
                  <a:cubicBezTo>
                    <a:pt x="108" y="1781"/>
                    <a:pt x="116" y="1787"/>
                    <a:pt x="123" y="1787"/>
                  </a:cubicBezTo>
                  <a:cubicBezTo>
                    <a:pt x="127" y="1787"/>
                    <a:pt x="131" y="1784"/>
                    <a:pt x="131" y="1779"/>
                  </a:cubicBezTo>
                  <a:cubicBezTo>
                    <a:pt x="72" y="1077"/>
                    <a:pt x="298" y="529"/>
                    <a:pt x="774" y="17"/>
                  </a:cubicBezTo>
                  <a:cubicBezTo>
                    <a:pt x="783" y="9"/>
                    <a:pt x="779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9" name="Google Shape;24169;p32"/>
            <p:cNvSpPr/>
            <p:nvPr/>
          </p:nvSpPr>
          <p:spPr>
            <a:xfrm>
              <a:off x="2161950" y="1968475"/>
              <a:ext cx="79700" cy="22050"/>
            </a:xfrm>
            <a:custGeom>
              <a:avLst/>
              <a:gdLst/>
              <a:ahLst/>
              <a:cxnLst/>
              <a:rect l="l" t="t" r="r" b="b"/>
              <a:pathLst>
                <a:path w="3188" h="882" extrusionOk="0">
                  <a:moveTo>
                    <a:pt x="1095" y="199"/>
                  </a:moveTo>
                  <a:lnTo>
                    <a:pt x="1095" y="199"/>
                  </a:lnTo>
                  <a:cubicBezTo>
                    <a:pt x="1092" y="200"/>
                    <a:pt x="1088" y="201"/>
                    <a:pt x="1084" y="202"/>
                  </a:cubicBezTo>
                  <a:lnTo>
                    <a:pt x="1084" y="202"/>
                  </a:lnTo>
                  <a:cubicBezTo>
                    <a:pt x="1088" y="201"/>
                    <a:pt x="1092" y="200"/>
                    <a:pt x="1095" y="199"/>
                  </a:cubicBezTo>
                  <a:close/>
                  <a:moveTo>
                    <a:pt x="2163" y="1"/>
                  </a:moveTo>
                  <a:cubicBezTo>
                    <a:pt x="1921" y="1"/>
                    <a:pt x="1677" y="34"/>
                    <a:pt x="1438" y="98"/>
                  </a:cubicBezTo>
                  <a:cubicBezTo>
                    <a:pt x="1326" y="129"/>
                    <a:pt x="1211" y="162"/>
                    <a:pt x="1095" y="199"/>
                  </a:cubicBezTo>
                  <a:lnTo>
                    <a:pt x="1095" y="199"/>
                  </a:lnTo>
                  <a:cubicBezTo>
                    <a:pt x="1410" y="99"/>
                    <a:pt x="1747" y="50"/>
                    <a:pt x="2079" y="50"/>
                  </a:cubicBezTo>
                  <a:cubicBezTo>
                    <a:pt x="2461" y="50"/>
                    <a:pt x="2837" y="115"/>
                    <a:pt x="3164" y="241"/>
                  </a:cubicBezTo>
                  <a:cubicBezTo>
                    <a:pt x="3176" y="241"/>
                    <a:pt x="3188" y="217"/>
                    <a:pt x="3176" y="217"/>
                  </a:cubicBezTo>
                  <a:cubicBezTo>
                    <a:pt x="2853" y="70"/>
                    <a:pt x="2510" y="1"/>
                    <a:pt x="2163" y="1"/>
                  </a:cubicBezTo>
                  <a:close/>
                  <a:moveTo>
                    <a:pt x="1084" y="202"/>
                  </a:moveTo>
                  <a:cubicBezTo>
                    <a:pt x="672" y="334"/>
                    <a:pt x="258" y="518"/>
                    <a:pt x="9" y="860"/>
                  </a:cubicBezTo>
                  <a:cubicBezTo>
                    <a:pt x="1" y="868"/>
                    <a:pt x="10" y="882"/>
                    <a:pt x="16" y="882"/>
                  </a:cubicBezTo>
                  <a:cubicBezTo>
                    <a:pt x="19" y="882"/>
                    <a:pt x="21" y="879"/>
                    <a:pt x="21" y="872"/>
                  </a:cubicBezTo>
                  <a:cubicBezTo>
                    <a:pt x="296" y="557"/>
                    <a:pt x="671" y="335"/>
                    <a:pt x="1084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0" name="Google Shape;24170;p32"/>
            <p:cNvSpPr/>
            <p:nvPr/>
          </p:nvSpPr>
          <p:spPr>
            <a:xfrm>
              <a:off x="2201475" y="2049500"/>
              <a:ext cx="35725" cy="19550"/>
            </a:xfrm>
            <a:custGeom>
              <a:avLst/>
              <a:gdLst/>
              <a:ahLst/>
              <a:cxnLst/>
              <a:rect l="l" t="t" r="r" b="b"/>
              <a:pathLst>
                <a:path w="1429" h="782" extrusionOk="0">
                  <a:moveTo>
                    <a:pt x="1416" y="0"/>
                  </a:moveTo>
                  <a:cubicBezTo>
                    <a:pt x="1190" y="36"/>
                    <a:pt x="1000" y="167"/>
                    <a:pt x="821" y="286"/>
                  </a:cubicBezTo>
                  <a:cubicBezTo>
                    <a:pt x="559" y="464"/>
                    <a:pt x="309" y="643"/>
                    <a:pt x="12" y="750"/>
                  </a:cubicBezTo>
                  <a:cubicBezTo>
                    <a:pt x="2" y="759"/>
                    <a:pt x="0" y="782"/>
                    <a:pt x="5" y="782"/>
                  </a:cubicBezTo>
                  <a:cubicBezTo>
                    <a:pt x="6" y="782"/>
                    <a:pt x="9" y="780"/>
                    <a:pt x="12" y="774"/>
                  </a:cubicBezTo>
                  <a:cubicBezTo>
                    <a:pt x="535" y="655"/>
                    <a:pt x="928" y="202"/>
                    <a:pt x="1416" y="12"/>
                  </a:cubicBezTo>
                  <a:cubicBezTo>
                    <a:pt x="1428" y="12"/>
                    <a:pt x="1428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1" name="Google Shape;24171;p32"/>
            <p:cNvSpPr/>
            <p:nvPr/>
          </p:nvSpPr>
          <p:spPr>
            <a:xfrm>
              <a:off x="2240750" y="2027675"/>
              <a:ext cx="47350" cy="20950"/>
            </a:xfrm>
            <a:custGeom>
              <a:avLst/>
              <a:gdLst/>
              <a:ahLst/>
              <a:cxnLst/>
              <a:rect l="l" t="t" r="r" b="b"/>
              <a:pathLst>
                <a:path w="1894" h="838" extrusionOk="0">
                  <a:moveTo>
                    <a:pt x="1682" y="0"/>
                  </a:moveTo>
                  <a:cubicBezTo>
                    <a:pt x="1524" y="0"/>
                    <a:pt x="1375" y="71"/>
                    <a:pt x="1215" y="147"/>
                  </a:cubicBezTo>
                  <a:cubicBezTo>
                    <a:pt x="810" y="349"/>
                    <a:pt x="393" y="575"/>
                    <a:pt x="12" y="814"/>
                  </a:cubicBezTo>
                  <a:cubicBezTo>
                    <a:pt x="0" y="814"/>
                    <a:pt x="0" y="837"/>
                    <a:pt x="12" y="837"/>
                  </a:cubicBezTo>
                  <a:cubicBezTo>
                    <a:pt x="274" y="718"/>
                    <a:pt x="524" y="563"/>
                    <a:pt x="798" y="433"/>
                  </a:cubicBezTo>
                  <a:cubicBezTo>
                    <a:pt x="1075" y="278"/>
                    <a:pt x="1397" y="44"/>
                    <a:pt x="1725" y="44"/>
                  </a:cubicBezTo>
                  <a:cubicBezTo>
                    <a:pt x="1777" y="44"/>
                    <a:pt x="1829" y="50"/>
                    <a:pt x="1881" y="63"/>
                  </a:cubicBezTo>
                  <a:cubicBezTo>
                    <a:pt x="1893" y="63"/>
                    <a:pt x="1893" y="40"/>
                    <a:pt x="1881" y="40"/>
                  </a:cubicBezTo>
                  <a:cubicBezTo>
                    <a:pt x="1813" y="12"/>
                    <a:pt x="1747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2" name="Google Shape;24172;p32"/>
            <p:cNvSpPr/>
            <p:nvPr/>
          </p:nvSpPr>
          <p:spPr>
            <a:xfrm>
              <a:off x="2207100" y="2051500"/>
              <a:ext cx="36950" cy="19750"/>
            </a:xfrm>
            <a:custGeom>
              <a:avLst/>
              <a:gdLst/>
              <a:ahLst/>
              <a:cxnLst/>
              <a:rect l="l" t="t" r="r" b="b"/>
              <a:pathLst>
                <a:path w="1478" h="790" extrusionOk="0">
                  <a:moveTo>
                    <a:pt x="1401" y="1"/>
                  </a:moveTo>
                  <a:cubicBezTo>
                    <a:pt x="862" y="1"/>
                    <a:pt x="459" y="560"/>
                    <a:pt x="1" y="777"/>
                  </a:cubicBezTo>
                  <a:cubicBezTo>
                    <a:pt x="1" y="777"/>
                    <a:pt x="1" y="789"/>
                    <a:pt x="13" y="789"/>
                  </a:cubicBezTo>
                  <a:cubicBezTo>
                    <a:pt x="549" y="611"/>
                    <a:pt x="870" y="75"/>
                    <a:pt x="1465" y="15"/>
                  </a:cubicBezTo>
                  <a:cubicBezTo>
                    <a:pt x="1477" y="15"/>
                    <a:pt x="1477" y="3"/>
                    <a:pt x="1465" y="3"/>
                  </a:cubicBezTo>
                  <a:cubicBezTo>
                    <a:pt x="1443" y="2"/>
                    <a:pt x="1422" y="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3" name="Google Shape;24173;p32"/>
            <p:cNvSpPr/>
            <p:nvPr/>
          </p:nvSpPr>
          <p:spPr>
            <a:xfrm>
              <a:off x="2248775" y="2039075"/>
              <a:ext cx="17300" cy="8350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667" y="0"/>
                  </a:moveTo>
                  <a:cubicBezTo>
                    <a:pt x="417" y="84"/>
                    <a:pt x="203" y="203"/>
                    <a:pt x="1" y="334"/>
                  </a:cubicBezTo>
                  <a:lnTo>
                    <a:pt x="667" y="12"/>
                  </a:lnTo>
                  <a:cubicBezTo>
                    <a:pt x="691" y="12"/>
                    <a:pt x="667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4" name="Google Shape;24174;p32"/>
            <p:cNvSpPr/>
            <p:nvPr/>
          </p:nvSpPr>
          <p:spPr>
            <a:xfrm>
              <a:off x="2154725" y="2035500"/>
              <a:ext cx="26225" cy="15200"/>
            </a:xfrm>
            <a:custGeom>
              <a:avLst/>
              <a:gdLst/>
              <a:ahLst/>
              <a:cxnLst/>
              <a:rect l="l" t="t" r="r" b="b"/>
              <a:pathLst>
                <a:path w="1049" h="608" extrusionOk="0">
                  <a:moveTo>
                    <a:pt x="1036" y="0"/>
                  </a:moveTo>
                  <a:cubicBezTo>
                    <a:pt x="727" y="262"/>
                    <a:pt x="143" y="167"/>
                    <a:pt x="0" y="608"/>
                  </a:cubicBezTo>
                  <a:cubicBezTo>
                    <a:pt x="108" y="477"/>
                    <a:pt x="191" y="370"/>
                    <a:pt x="346" y="310"/>
                  </a:cubicBezTo>
                  <a:cubicBezTo>
                    <a:pt x="429" y="262"/>
                    <a:pt x="536" y="250"/>
                    <a:pt x="643" y="239"/>
                  </a:cubicBezTo>
                  <a:cubicBezTo>
                    <a:pt x="798" y="191"/>
                    <a:pt x="953" y="143"/>
                    <a:pt x="1048" y="12"/>
                  </a:cubicBezTo>
                  <a:cubicBezTo>
                    <a:pt x="1048" y="0"/>
                    <a:pt x="1036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5" name="Google Shape;24175;p32"/>
            <p:cNvSpPr/>
            <p:nvPr/>
          </p:nvSpPr>
          <p:spPr>
            <a:xfrm>
              <a:off x="2225275" y="2087875"/>
              <a:ext cx="29700" cy="60575"/>
            </a:xfrm>
            <a:custGeom>
              <a:avLst/>
              <a:gdLst/>
              <a:ahLst/>
              <a:cxnLst/>
              <a:rect l="l" t="t" r="r" b="b"/>
              <a:pathLst>
                <a:path w="1188" h="2423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75"/>
                    <a:pt x="203" y="513"/>
                    <a:pt x="214" y="822"/>
                  </a:cubicBezTo>
                  <a:cubicBezTo>
                    <a:pt x="214" y="965"/>
                    <a:pt x="214" y="1108"/>
                    <a:pt x="286" y="1227"/>
                  </a:cubicBezTo>
                  <a:cubicBezTo>
                    <a:pt x="393" y="1406"/>
                    <a:pt x="584" y="1525"/>
                    <a:pt x="703" y="1680"/>
                  </a:cubicBezTo>
                  <a:cubicBezTo>
                    <a:pt x="869" y="1918"/>
                    <a:pt x="1000" y="2180"/>
                    <a:pt x="1167" y="2418"/>
                  </a:cubicBezTo>
                  <a:cubicBezTo>
                    <a:pt x="1170" y="2421"/>
                    <a:pt x="1173" y="2423"/>
                    <a:pt x="1176" y="2423"/>
                  </a:cubicBezTo>
                  <a:cubicBezTo>
                    <a:pt x="1184" y="2423"/>
                    <a:pt x="1188" y="2412"/>
                    <a:pt x="1179" y="2394"/>
                  </a:cubicBezTo>
                  <a:cubicBezTo>
                    <a:pt x="1048" y="2144"/>
                    <a:pt x="893" y="1894"/>
                    <a:pt x="738" y="1656"/>
                  </a:cubicBezTo>
                  <a:cubicBezTo>
                    <a:pt x="548" y="1406"/>
                    <a:pt x="298" y="1263"/>
                    <a:pt x="238" y="930"/>
                  </a:cubicBezTo>
                  <a:cubicBezTo>
                    <a:pt x="203" y="584"/>
                    <a:pt x="274" y="29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6" name="Google Shape;24176;p32"/>
            <p:cNvSpPr/>
            <p:nvPr/>
          </p:nvSpPr>
          <p:spPr>
            <a:xfrm>
              <a:off x="2230925" y="2087950"/>
              <a:ext cx="8650" cy="33900"/>
            </a:xfrm>
            <a:custGeom>
              <a:avLst/>
              <a:gdLst/>
              <a:ahLst/>
              <a:cxnLst/>
              <a:rect l="l" t="t" r="r" b="b"/>
              <a:pathLst>
                <a:path w="346" h="1356" extrusionOk="0">
                  <a:moveTo>
                    <a:pt x="8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48" y="188"/>
                    <a:pt x="119" y="367"/>
                    <a:pt x="131" y="546"/>
                  </a:cubicBezTo>
                  <a:cubicBezTo>
                    <a:pt x="155" y="700"/>
                    <a:pt x="108" y="831"/>
                    <a:pt x="108" y="986"/>
                  </a:cubicBezTo>
                  <a:cubicBezTo>
                    <a:pt x="108" y="1129"/>
                    <a:pt x="143" y="1296"/>
                    <a:pt x="310" y="1355"/>
                  </a:cubicBezTo>
                  <a:cubicBezTo>
                    <a:pt x="322" y="1355"/>
                    <a:pt x="346" y="1343"/>
                    <a:pt x="322" y="1320"/>
                  </a:cubicBezTo>
                  <a:cubicBezTo>
                    <a:pt x="84" y="1105"/>
                    <a:pt x="215" y="831"/>
                    <a:pt x="191" y="546"/>
                  </a:cubicBezTo>
                  <a:cubicBezTo>
                    <a:pt x="179" y="355"/>
                    <a:pt x="108" y="177"/>
                    <a:pt x="24" y="10"/>
                  </a:cubicBezTo>
                  <a:cubicBezTo>
                    <a:pt x="18" y="4"/>
                    <a:pt x="12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7" name="Google Shape;24177;p32"/>
            <p:cNvSpPr/>
            <p:nvPr/>
          </p:nvSpPr>
          <p:spPr>
            <a:xfrm>
              <a:off x="2238375" y="2121525"/>
              <a:ext cx="18975" cy="28725"/>
            </a:xfrm>
            <a:custGeom>
              <a:avLst/>
              <a:gdLst/>
              <a:ahLst/>
              <a:cxnLst/>
              <a:rect l="l" t="t" r="r" b="b"/>
              <a:pathLst>
                <a:path w="759" h="1149" extrusionOk="0">
                  <a:moveTo>
                    <a:pt x="0" y="0"/>
                  </a:moveTo>
                  <a:cubicBezTo>
                    <a:pt x="155" y="179"/>
                    <a:pt x="298" y="369"/>
                    <a:pt x="429" y="560"/>
                  </a:cubicBezTo>
                  <a:cubicBezTo>
                    <a:pt x="548" y="739"/>
                    <a:pt x="619" y="953"/>
                    <a:pt x="726" y="1143"/>
                  </a:cubicBezTo>
                  <a:cubicBezTo>
                    <a:pt x="726" y="1147"/>
                    <a:pt x="729" y="1148"/>
                    <a:pt x="733" y="1148"/>
                  </a:cubicBezTo>
                  <a:cubicBezTo>
                    <a:pt x="743" y="1148"/>
                    <a:pt x="759" y="1140"/>
                    <a:pt x="750" y="1131"/>
                  </a:cubicBezTo>
                  <a:cubicBezTo>
                    <a:pt x="619" y="715"/>
                    <a:pt x="310" y="29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8" name="Google Shape;24178;p32"/>
            <p:cNvSpPr/>
            <p:nvPr/>
          </p:nvSpPr>
          <p:spPr>
            <a:xfrm>
              <a:off x="2254425" y="2146825"/>
              <a:ext cx="40825" cy="49725"/>
            </a:xfrm>
            <a:custGeom>
              <a:avLst/>
              <a:gdLst/>
              <a:ahLst/>
              <a:cxnLst/>
              <a:rect l="l" t="t" r="r" b="b"/>
              <a:pathLst>
                <a:path w="1633" h="1989" extrusionOk="0">
                  <a:moveTo>
                    <a:pt x="1" y="0"/>
                  </a:moveTo>
                  <a:cubicBezTo>
                    <a:pt x="84" y="179"/>
                    <a:pt x="168" y="381"/>
                    <a:pt x="275" y="548"/>
                  </a:cubicBezTo>
                  <a:cubicBezTo>
                    <a:pt x="418" y="750"/>
                    <a:pt x="668" y="810"/>
                    <a:pt x="822" y="1036"/>
                  </a:cubicBezTo>
                  <a:cubicBezTo>
                    <a:pt x="1084" y="1405"/>
                    <a:pt x="1203" y="1751"/>
                    <a:pt x="1620" y="1989"/>
                  </a:cubicBezTo>
                  <a:cubicBezTo>
                    <a:pt x="1632" y="1989"/>
                    <a:pt x="1632" y="1977"/>
                    <a:pt x="1632" y="1977"/>
                  </a:cubicBezTo>
                  <a:cubicBezTo>
                    <a:pt x="1430" y="1810"/>
                    <a:pt x="1251" y="1643"/>
                    <a:pt x="1084" y="1441"/>
                  </a:cubicBezTo>
                  <a:cubicBezTo>
                    <a:pt x="977" y="1274"/>
                    <a:pt x="906" y="1060"/>
                    <a:pt x="787" y="917"/>
                  </a:cubicBezTo>
                  <a:cubicBezTo>
                    <a:pt x="680" y="810"/>
                    <a:pt x="549" y="739"/>
                    <a:pt x="441" y="643"/>
                  </a:cubicBezTo>
                  <a:cubicBezTo>
                    <a:pt x="251" y="477"/>
                    <a:pt x="144" y="21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9" name="Google Shape;24179;p32"/>
            <p:cNvSpPr/>
            <p:nvPr/>
          </p:nvSpPr>
          <p:spPr>
            <a:xfrm>
              <a:off x="2241050" y="2200150"/>
              <a:ext cx="74925" cy="10200"/>
            </a:xfrm>
            <a:custGeom>
              <a:avLst/>
              <a:gdLst/>
              <a:ahLst/>
              <a:cxnLst/>
              <a:rect l="l" t="t" r="r" b="b"/>
              <a:pathLst>
                <a:path w="2997" h="408" extrusionOk="0">
                  <a:moveTo>
                    <a:pt x="2987" y="0"/>
                  </a:moveTo>
                  <a:cubicBezTo>
                    <a:pt x="2984" y="0"/>
                    <a:pt x="2980" y="3"/>
                    <a:pt x="2977" y="11"/>
                  </a:cubicBezTo>
                  <a:cubicBezTo>
                    <a:pt x="2548" y="249"/>
                    <a:pt x="2095" y="396"/>
                    <a:pt x="1614" y="396"/>
                  </a:cubicBezTo>
                  <a:cubicBezTo>
                    <a:pt x="1495" y="396"/>
                    <a:pt x="1373" y="387"/>
                    <a:pt x="1250" y="368"/>
                  </a:cubicBezTo>
                  <a:cubicBezTo>
                    <a:pt x="834" y="272"/>
                    <a:pt x="429" y="94"/>
                    <a:pt x="0" y="11"/>
                  </a:cubicBezTo>
                  <a:lnTo>
                    <a:pt x="0" y="11"/>
                  </a:lnTo>
                  <a:cubicBezTo>
                    <a:pt x="567" y="226"/>
                    <a:pt x="1148" y="408"/>
                    <a:pt x="1717" y="408"/>
                  </a:cubicBezTo>
                  <a:cubicBezTo>
                    <a:pt x="2153" y="408"/>
                    <a:pt x="2581" y="301"/>
                    <a:pt x="2989" y="22"/>
                  </a:cubicBezTo>
                  <a:cubicBezTo>
                    <a:pt x="2997" y="14"/>
                    <a:pt x="2994" y="0"/>
                    <a:pt x="2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0" name="Google Shape;24180;p32"/>
            <p:cNvSpPr/>
            <p:nvPr/>
          </p:nvSpPr>
          <p:spPr>
            <a:xfrm>
              <a:off x="2318525" y="2174200"/>
              <a:ext cx="85950" cy="26650"/>
            </a:xfrm>
            <a:custGeom>
              <a:avLst/>
              <a:gdLst/>
              <a:ahLst/>
              <a:cxnLst/>
              <a:rect l="l" t="t" r="r" b="b"/>
              <a:pathLst>
                <a:path w="3438" h="1066" extrusionOk="0">
                  <a:moveTo>
                    <a:pt x="3414" y="1"/>
                  </a:moveTo>
                  <a:cubicBezTo>
                    <a:pt x="2795" y="489"/>
                    <a:pt x="2188" y="287"/>
                    <a:pt x="1473" y="406"/>
                  </a:cubicBezTo>
                  <a:cubicBezTo>
                    <a:pt x="949" y="513"/>
                    <a:pt x="461" y="775"/>
                    <a:pt x="9" y="1060"/>
                  </a:cubicBezTo>
                  <a:cubicBezTo>
                    <a:pt x="783" y="668"/>
                    <a:pt x="1390" y="429"/>
                    <a:pt x="2259" y="429"/>
                  </a:cubicBezTo>
                  <a:cubicBezTo>
                    <a:pt x="2723" y="429"/>
                    <a:pt x="3104" y="358"/>
                    <a:pt x="3438" y="13"/>
                  </a:cubicBezTo>
                  <a:cubicBezTo>
                    <a:pt x="3438" y="13"/>
                    <a:pt x="3438" y="1"/>
                    <a:pt x="3414" y="1"/>
                  </a:cubicBezTo>
                  <a:close/>
                  <a:moveTo>
                    <a:pt x="9" y="1060"/>
                  </a:moveTo>
                  <a:cubicBezTo>
                    <a:pt x="1" y="1060"/>
                    <a:pt x="3" y="1066"/>
                    <a:pt x="6" y="1066"/>
                  </a:cubicBezTo>
                  <a:cubicBezTo>
                    <a:pt x="7" y="1066"/>
                    <a:pt x="9" y="1064"/>
                    <a:pt x="9" y="1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1" name="Google Shape;24181;p32"/>
            <p:cNvSpPr/>
            <p:nvPr/>
          </p:nvSpPr>
          <p:spPr>
            <a:xfrm>
              <a:off x="2408250" y="2168500"/>
              <a:ext cx="9925" cy="4750"/>
            </a:xfrm>
            <a:custGeom>
              <a:avLst/>
              <a:gdLst/>
              <a:ahLst/>
              <a:cxnLst/>
              <a:rect l="l" t="t" r="r" b="b"/>
              <a:pathLst>
                <a:path w="397" h="190" extrusionOk="0">
                  <a:moveTo>
                    <a:pt x="359" y="0"/>
                  </a:moveTo>
                  <a:cubicBezTo>
                    <a:pt x="303" y="0"/>
                    <a:pt x="233" y="30"/>
                    <a:pt x="182" y="50"/>
                  </a:cubicBezTo>
                  <a:cubicBezTo>
                    <a:pt x="123" y="86"/>
                    <a:pt x="63" y="110"/>
                    <a:pt x="27" y="157"/>
                  </a:cubicBezTo>
                  <a:cubicBezTo>
                    <a:pt x="0" y="166"/>
                    <a:pt x="14" y="189"/>
                    <a:pt x="28" y="189"/>
                  </a:cubicBezTo>
                  <a:cubicBezTo>
                    <a:pt x="32" y="189"/>
                    <a:pt x="36" y="187"/>
                    <a:pt x="39" y="181"/>
                  </a:cubicBezTo>
                  <a:cubicBezTo>
                    <a:pt x="99" y="145"/>
                    <a:pt x="146" y="110"/>
                    <a:pt x="218" y="86"/>
                  </a:cubicBezTo>
                  <a:cubicBezTo>
                    <a:pt x="265" y="62"/>
                    <a:pt x="337" y="62"/>
                    <a:pt x="384" y="38"/>
                  </a:cubicBezTo>
                  <a:cubicBezTo>
                    <a:pt x="396" y="38"/>
                    <a:pt x="384" y="26"/>
                    <a:pt x="384" y="3"/>
                  </a:cubicBezTo>
                  <a:cubicBezTo>
                    <a:pt x="376" y="1"/>
                    <a:pt x="368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2" name="Google Shape;24182;p32"/>
            <p:cNvSpPr/>
            <p:nvPr/>
          </p:nvSpPr>
          <p:spPr>
            <a:xfrm>
              <a:off x="2248475" y="1977750"/>
              <a:ext cx="34550" cy="22350"/>
            </a:xfrm>
            <a:custGeom>
              <a:avLst/>
              <a:gdLst/>
              <a:ahLst/>
              <a:cxnLst/>
              <a:rect l="l" t="t" r="r" b="b"/>
              <a:pathLst>
                <a:path w="1382" h="894" extrusionOk="0">
                  <a:moveTo>
                    <a:pt x="1" y="1"/>
                  </a:moveTo>
                  <a:lnTo>
                    <a:pt x="1" y="1"/>
                  </a:lnTo>
                  <a:cubicBezTo>
                    <a:pt x="477" y="286"/>
                    <a:pt x="906" y="608"/>
                    <a:pt x="1370" y="894"/>
                  </a:cubicBezTo>
                  <a:cubicBezTo>
                    <a:pt x="1382" y="894"/>
                    <a:pt x="1382" y="882"/>
                    <a:pt x="1382" y="882"/>
                  </a:cubicBezTo>
                  <a:cubicBezTo>
                    <a:pt x="965" y="536"/>
                    <a:pt x="477" y="25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3" name="Google Shape;24183;p32"/>
            <p:cNvSpPr/>
            <p:nvPr/>
          </p:nvSpPr>
          <p:spPr>
            <a:xfrm>
              <a:off x="2300375" y="2013650"/>
              <a:ext cx="66300" cy="56700"/>
            </a:xfrm>
            <a:custGeom>
              <a:avLst/>
              <a:gdLst/>
              <a:ahLst/>
              <a:cxnLst/>
              <a:rect l="l" t="t" r="r" b="b"/>
              <a:pathLst>
                <a:path w="2652" h="2268" extrusionOk="0">
                  <a:moveTo>
                    <a:pt x="6" y="0"/>
                  </a:moveTo>
                  <a:cubicBezTo>
                    <a:pt x="3" y="0"/>
                    <a:pt x="0" y="5"/>
                    <a:pt x="8" y="5"/>
                  </a:cubicBezTo>
                  <a:cubicBezTo>
                    <a:pt x="8" y="1"/>
                    <a:pt x="7" y="0"/>
                    <a:pt x="6" y="0"/>
                  </a:cubicBezTo>
                  <a:close/>
                  <a:moveTo>
                    <a:pt x="8" y="5"/>
                  </a:moveTo>
                  <a:cubicBezTo>
                    <a:pt x="497" y="434"/>
                    <a:pt x="1235" y="589"/>
                    <a:pt x="1675" y="1077"/>
                  </a:cubicBezTo>
                  <a:cubicBezTo>
                    <a:pt x="2056" y="1529"/>
                    <a:pt x="2104" y="1946"/>
                    <a:pt x="2640" y="2267"/>
                  </a:cubicBezTo>
                  <a:cubicBezTo>
                    <a:pt x="2652" y="2267"/>
                    <a:pt x="2652" y="2256"/>
                    <a:pt x="2652" y="2256"/>
                  </a:cubicBezTo>
                  <a:cubicBezTo>
                    <a:pt x="2342" y="2006"/>
                    <a:pt x="2175" y="1803"/>
                    <a:pt x="1985" y="1446"/>
                  </a:cubicBezTo>
                  <a:cubicBezTo>
                    <a:pt x="1878" y="1255"/>
                    <a:pt x="1806" y="1136"/>
                    <a:pt x="1628" y="994"/>
                  </a:cubicBezTo>
                  <a:cubicBezTo>
                    <a:pt x="1140" y="577"/>
                    <a:pt x="508" y="398"/>
                    <a:pt x="8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4" name="Google Shape;24184;p32"/>
            <p:cNvSpPr/>
            <p:nvPr/>
          </p:nvSpPr>
          <p:spPr>
            <a:xfrm>
              <a:off x="2121675" y="2053950"/>
              <a:ext cx="19675" cy="21675"/>
            </a:xfrm>
            <a:custGeom>
              <a:avLst/>
              <a:gdLst/>
              <a:ahLst/>
              <a:cxnLst/>
              <a:rect l="l" t="t" r="r" b="b"/>
              <a:pathLst>
                <a:path w="787" h="867" extrusionOk="0">
                  <a:moveTo>
                    <a:pt x="778" y="0"/>
                  </a:moveTo>
                  <a:cubicBezTo>
                    <a:pt x="670" y="0"/>
                    <a:pt x="499" y="205"/>
                    <a:pt x="429" y="274"/>
                  </a:cubicBezTo>
                  <a:cubicBezTo>
                    <a:pt x="263" y="441"/>
                    <a:pt x="84" y="632"/>
                    <a:pt x="1" y="858"/>
                  </a:cubicBezTo>
                  <a:cubicBezTo>
                    <a:pt x="1" y="864"/>
                    <a:pt x="1" y="867"/>
                    <a:pt x="2" y="867"/>
                  </a:cubicBezTo>
                  <a:cubicBezTo>
                    <a:pt x="4" y="867"/>
                    <a:pt x="7" y="864"/>
                    <a:pt x="13" y="858"/>
                  </a:cubicBezTo>
                  <a:cubicBezTo>
                    <a:pt x="132" y="691"/>
                    <a:pt x="215" y="525"/>
                    <a:pt x="358" y="382"/>
                  </a:cubicBezTo>
                  <a:cubicBezTo>
                    <a:pt x="441" y="286"/>
                    <a:pt x="668" y="24"/>
                    <a:pt x="775" y="24"/>
                  </a:cubicBezTo>
                  <a:lnTo>
                    <a:pt x="787" y="24"/>
                  </a:lnTo>
                  <a:lnTo>
                    <a:pt x="787" y="1"/>
                  </a:lnTo>
                  <a:cubicBezTo>
                    <a:pt x="784" y="0"/>
                    <a:pt x="78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5" name="Google Shape;24185;p32"/>
            <p:cNvSpPr/>
            <p:nvPr/>
          </p:nvSpPr>
          <p:spPr>
            <a:xfrm>
              <a:off x="2132100" y="2055025"/>
              <a:ext cx="11775" cy="17400"/>
            </a:xfrm>
            <a:custGeom>
              <a:avLst/>
              <a:gdLst/>
              <a:ahLst/>
              <a:cxnLst/>
              <a:rect l="l" t="t" r="r" b="b"/>
              <a:pathLst>
                <a:path w="471" h="696" extrusionOk="0">
                  <a:moveTo>
                    <a:pt x="451" y="1"/>
                  </a:moveTo>
                  <a:cubicBezTo>
                    <a:pt x="448" y="1"/>
                    <a:pt x="444" y="2"/>
                    <a:pt x="441" y="5"/>
                  </a:cubicBezTo>
                  <a:cubicBezTo>
                    <a:pt x="262" y="184"/>
                    <a:pt x="60" y="434"/>
                    <a:pt x="0" y="672"/>
                  </a:cubicBezTo>
                  <a:cubicBezTo>
                    <a:pt x="0" y="696"/>
                    <a:pt x="12" y="696"/>
                    <a:pt x="12" y="696"/>
                  </a:cubicBezTo>
                  <a:cubicBezTo>
                    <a:pt x="84" y="601"/>
                    <a:pt x="131" y="482"/>
                    <a:pt x="191" y="398"/>
                  </a:cubicBezTo>
                  <a:cubicBezTo>
                    <a:pt x="274" y="255"/>
                    <a:pt x="370" y="160"/>
                    <a:pt x="453" y="41"/>
                  </a:cubicBezTo>
                  <a:cubicBezTo>
                    <a:pt x="471" y="14"/>
                    <a:pt x="462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6" name="Google Shape;24186;p32"/>
            <p:cNvSpPr/>
            <p:nvPr/>
          </p:nvSpPr>
          <p:spPr>
            <a:xfrm>
              <a:off x="2135675" y="2057575"/>
              <a:ext cx="9575" cy="14100"/>
            </a:xfrm>
            <a:custGeom>
              <a:avLst/>
              <a:gdLst/>
              <a:ahLst/>
              <a:cxnLst/>
              <a:rect l="l" t="t" r="r" b="b"/>
              <a:pathLst>
                <a:path w="383" h="564" extrusionOk="0">
                  <a:moveTo>
                    <a:pt x="370" y="0"/>
                  </a:moveTo>
                  <a:cubicBezTo>
                    <a:pt x="366" y="0"/>
                    <a:pt x="361" y="3"/>
                    <a:pt x="358" y="10"/>
                  </a:cubicBezTo>
                  <a:cubicBezTo>
                    <a:pt x="238" y="177"/>
                    <a:pt x="96" y="356"/>
                    <a:pt x="0" y="546"/>
                  </a:cubicBezTo>
                  <a:cubicBezTo>
                    <a:pt x="0" y="555"/>
                    <a:pt x="6" y="563"/>
                    <a:pt x="10" y="563"/>
                  </a:cubicBezTo>
                  <a:cubicBezTo>
                    <a:pt x="11" y="563"/>
                    <a:pt x="12" y="562"/>
                    <a:pt x="12" y="558"/>
                  </a:cubicBezTo>
                  <a:cubicBezTo>
                    <a:pt x="155" y="415"/>
                    <a:pt x="274" y="201"/>
                    <a:pt x="358" y="22"/>
                  </a:cubicBezTo>
                  <a:cubicBezTo>
                    <a:pt x="382" y="14"/>
                    <a:pt x="378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7" name="Google Shape;24187;p32"/>
            <p:cNvSpPr/>
            <p:nvPr/>
          </p:nvSpPr>
          <p:spPr>
            <a:xfrm>
              <a:off x="2139850" y="2060800"/>
              <a:ext cx="7750" cy="12225"/>
            </a:xfrm>
            <a:custGeom>
              <a:avLst/>
              <a:gdLst/>
              <a:ahLst/>
              <a:cxnLst/>
              <a:rect l="l" t="t" r="r" b="b"/>
              <a:pathLst>
                <a:path w="310" h="489" extrusionOk="0">
                  <a:moveTo>
                    <a:pt x="286" y="0"/>
                  </a:moveTo>
                  <a:cubicBezTo>
                    <a:pt x="179" y="143"/>
                    <a:pt x="71" y="310"/>
                    <a:pt x="0" y="477"/>
                  </a:cubicBezTo>
                  <a:cubicBezTo>
                    <a:pt x="0" y="489"/>
                    <a:pt x="12" y="489"/>
                    <a:pt x="12" y="489"/>
                  </a:cubicBezTo>
                  <a:cubicBezTo>
                    <a:pt x="131" y="346"/>
                    <a:pt x="202" y="179"/>
                    <a:pt x="298" y="12"/>
                  </a:cubicBezTo>
                  <a:cubicBezTo>
                    <a:pt x="310" y="0"/>
                    <a:pt x="286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8" name="Google Shape;24188;p32"/>
            <p:cNvSpPr/>
            <p:nvPr/>
          </p:nvSpPr>
          <p:spPr>
            <a:xfrm>
              <a:off x="2143700" y="2065275"/>
              <a:ext cx="4800" cy="8050"/>
            </a:xfrm>
            <a:custGeom>
              <a:avLst/>
              <a:gdLst/>
              <a:ahLst/>
              <a:cxnLst/>
              <a:rect l="l" t="t" r="r" b="b"/>
              <a:pathLst>
                <a:path w="192" h="322" extrusionOk="0">
                  <a:moveTo>
                    <a:pt x="191" y="0"/>
                  </a:moveTo>
                  <a:cubicBezTo>
                    <a:pt x="132" y="107"/>
                    <a:pt x="48" y="191"/>
                    <a:pt x="1" y="310"/>
                  </a:cubicBezTo>
                  <a:cubicBezTo>
                    <a:pt x="1" y="322"/>
                    <a:pt x="1" y="322"/>
                    <a:pt x="25" y="322"/>
                  </a:cubicBezTo>
                  <a:cubicBezTo>
                    <a:pt x="96" y="226"/>
                    <a:pt x="144" y="119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9" name="Google Shape;24189;p32"/>
            <p:cNvSpPr/>
            <p:nvPr/>
          </p:nvSpPr>
          <p:spPr>
            <a:xfrm>
              <a:off x="2299375" y="2114800"/>
              <a:ext cx="28300" cy="65300"/>
            </a:xfrm>
            <a:custGeom>
              <a:avLst/>
              <a:gdLst/>
              <a:ahLst/>
              <a:cxnLst/>
              <a:rect l="l" t="t" r="r" b="b"/>
              <a:pathLst>
                <a:path w="1132" h="2612" extrusionOk="0">
                  <a:moveTo>
                    <a:pt x="26" y="0"/>
                  </a:moveTo>
                  <a:cubicBezTo>
                    <a:pt x="15" y="0"/>
                    <a:pt x="1" y="9"/>
                    <a:pt x="1" y="31"/>
                  </a:cubicBezTo>
                  <a:cubicBezTo>
                    <a:pt x="191" y="460"/>
                    <a:pt x="191" y="936"/>
                    <a:pt x="370" y="1365"/>
                  </a:cubicBezTo>
                  <a:cubicBezTo>
                    <a:pt x="560" y="1817"/>
                    <a:pt x="1025" y="2091"/>
                    <a:pt x="1108" y="2603"/>
                  </a:cubicBezTo>
                  <a:cubicBezTo>
                    <a:pt x="1108" y="2609"/>
                    <a:pt x="1114" y="2612"/>
                    <a:pt x="1120" y="2612"/>
                  </a:cubicBezTo>
                  <a:cubicBezTo>
                    <a:pt x="1126" y="2612"/>
                    <a:pt x="1132" y="2609"/>
                    <a:pt x="1132" y="2603"/>
                  </a:cubicBezTo>
                  <a:cubicBezTo>
                    <a:pt x="1084" y="2174"/>
                    <a:pt x="763" y="1912"/>
                    <a:pt x="537" y="1579"/>
                  </a:cubicBezTo>
                  <a:cubicBezTo>
                    <a:pt x="227" y="1103"/>
                    <a:pt x="275" y="519"/>
                    <a:pt x="37" y="7"/>
                  </a:cubicBezTo>
                  <a:cubicBezTo>
                    <a:pt x="37" y="3"/>
                    <a:pt x="32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0" name="Google Shape;24190;p32"/>
            <p:cNvSpPr/>
            <p:nvPr/>
          </p:nvSpPr>
          <p:spPr>
            <a:xfrm>
              <a:off x="2306625" y="2116150"/>
              <a:ext cx="24925" cy="71175"/>
            </a:xfrm>
            <a:custGeom>
              <a:avLst/>
              <a:gdLst/>
              <a:ahLst/>
              <a:cxnLst/>
              <a:rect l="l" t="t" r="r" b="b"/>
              <a:pathLst>
                <a:path w="997" h="2847" extrusionOk="0">
                  <a:moveTo>
                    <a:pt x="31" y="1"/>
                  </a:moveTo>
                  <a:cubicBezTo>
                    <a:pt x="18" y="1"/>
                    <a:pt x="1" y="14"/>
                    <a:pt x="8" y="37"/>
                  </a:cubicBezTo>
                  <a:cubicBezTo>
                    <a:pt x="128" y="418"/>
                    <a:pt x="80" y="870"/>
                    <a:pt x="270" y="1227"/>
                  </a:cubicBezTo>
                  <a:cubicBezTo>
                    <a:pt x="544" y="1763"/>
                    <a:pt x="901" y="2204"/>
                    <a:pt x="997" y="2847"/>
                  </a:cubicBezTo>
                  <a:cubicBezTo>
                    <a:pt x="949" y="2382"/>
                    <a:pt x="759" y="1977"/>
                    <a:pt x="532" y="1596"/>
                  </a:cubicBezTo>
                  <a:cubicBezTo>
                    <a:pt x="366" y="1311"/>
                    <a:pt x="235" y="1073"/>
                    <a:pt x="187" y="751"/>
                  </a:cubicBezTo>
                  <a:cubicBezTo>
                    <a:pt x="139" y="489"/>
                    <a:pt x="116" y="251"/>
                    <a:pt x="44" y="13"/>
                  </a:cubicBezTo>
                  <a:cubicBezTo>
                    <a:pt x="44" y="5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1" name="Google Shape;24191;p32"/>
            <p:cNvSpPr/>
            <p:nvPr/>
          </p:nvSpPr>
          <p:spPr>
            <a:xfrm>
              <a:off x="2309500" y="2120625"/>
              <a:ext cx="3600" cy="13650"/>
            </a:xfrm>
            <a:custGeom>
              <a:avLst/>
              <a:gdLst/>
              <a:ahLst/>
              <a:cxnLst/>
              <a:rect l="l" t="t" r="r" b="b"/>
              <a:pathLst>
                <a:path w="144" h="546" extrusionOk="0">
                  <a:moveTo>
                    <a:pt x="13" y="1"/>
                  </a:moveTo>
                  <a:cubicBezTo>
                    <a:pt x="1" y="96"/>
                    <a:pt x="24" y="179"/>
                    <a:pt x="48" y="274"/>
                  </a:cubicBezTo>
                  <a:cubicBezTo>
                    <a:pt x="60" y="358"/>
                    <a:pt x="60" y="465"/>
                    <a:pt x="108" y="536"/>
                  </a:cubicBezTo>
                  <a:cubicBezTo>
                    <a:pt x="108" y="542"/>
                    <a:pt x="114" y="545"/>
                    <a:pt x="120" y="545"/>
                  </a:cubicBezTo>
                  <a:cubicBezTo>
                    <a:pt x="126" y="545"/>
                    <a:pt x="132" y="542"/>
                    <a:pt x="132" y="536"/>
                  </a:cubicBezTo>
                  <a:cubicBezTo>
                    <a:pt x="143" y="429"/>
                    <a:pt x="108" y="334"/>
                    <a:pt x="84" y="227"/>
                  </a:cubicBezTo>
                  <a:cubicBezTo>
                    <a:pt x="72" y="167"/>
                    <a:pt x="72" y="72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2" name="Google Shape;24192;p32"/>
            <p:cNvSpPr/>
            <p:nvPr/>
          </p:nvSpPr>
          <p:spPr>
            <a:xfrm>
              <a:off x="2310700" y="2120500"/>
              <a:ext cx="1775" cy="165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68" y="0"/>
                  </a:moveTo>
                  <a:cubicBezTo>
                    <a:pt x="66" y="0"/>
                    <a:pt x="64" y="2"/>
                    <a:pt x="60" y="6"/>
                  </a:cubicBezTo>
                  <a:cubicBezTo>
                    <a:pt x="68" y="6"/>
                    <a:pt x="70" y="0"/>
                    <a:pt x="68" y="0"/>
                  </a:cubicBezTo>
                  <a:close/>
                  <a:moveTo>
                    <a:pt x="60" y="6"/>
                  </a:moveTo>
                  <a:cubicBezTo>
                    <a:pt x="24" y="6"/>
                    <a:pt x="0" y="41"/>
                    <a:pt x="12" y="65"/>
                  </a:cubicBezTo>
                  <a:lnTo>
                    <a:pt x="24" y="65"/>
                  </a:lnTo>
                  <a:cubicBezTo>
                    <a:pt x="24" y="41"/>
                    <a:pt x="36" y="18"/>
                    <a:pt x="6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3" name="Google Shape;24193;p32"/>
            <p:cNvSpPr/>
            <p:nvPr/>
          </p:nvSpPr>
          <p:spPr>
            <a:xfrm>
              <a:off x="2303850" y="2091150"/>
              <a:ext cx="34250" cy="20275"/>
            </a:xfrm>
            <a:custGeom>
              <a:avLst/>
              <a:gdLst/>
              <a:ahLst/>
              <a:cxnLst/>
              <a:rect l="l" t="t" r="r" b="b"/>
              <a:pathLst>
                <a:path w="1370" h="811" extrusionOk="0">
                  <a:moveTo>
                    <a:pt x="1322" y="1"/>
                  </a:moveTo>
                  <a:cubicBezTo>
                    <a:pt x="1120" y="1"/>
                    <a:pt x="905" y="144"/>
                    <a:pt x="739" y="275"/>
                  </a:cubicBezTo>
                  <a:cubicBezTo>
                    <a:pt x="620" y="382"/>
                    <a:pt x="536" y="513"/>
                    <a:pt x="405" y="596"/>
                  </a:cubicBezTo>
                  <a:cubicBezTo>
                    <a:pt x="286" y="691"/>
                    <a:pt x="131" y="739"/>
                    <a:pt x="0" y="799"/>
                  </a:cubicBezTo>
                  <a:lnTo>
                    <a:pt x="12" y="811"/>
                  </a:lnTo>
                  <a:cubicBezTo>
                    <a:pt x="227" y="787"/>
                    <a:pt x="417" y="656"/>
                    <a:pt x="584" y="525"/>
                  </a:cubicBezTo>
                  <a:cubicBezTo>
                    <a:pt x="703" y="418"/>
                    <a:pt x="786" y="287"/>
                    <a:pt x="917" y="215"/>
                  </a:cubicBezTo>
                  <a:cubicBezTo>
                    <a:pt x="1060" y="120"/>
                    <a:pt x="1191" y="108"/>
                    <a:pt x="1334" y="60"/>
                  </a:cubicBezTo>
                  <a:cubicBezTo>
                    <a:pt x="1370" y="49"/>
                    <a:pt x="1358" y="1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4" name="Google Shape;24194;p32"/>
            <p:cNvSpPr/>
            <p:nvPr/>
          </p:nvSpPr>
          <p:spPr>
            <a:xfrm>
              <a:off x="2308300" y="2082825"/>
              <a:ext cx="68200" cy="29800"/>
            </a:xfrm>
            <a:custGeom>
              <a:avLst/>
              <a:gdLst/>
              <a:ahLst/>
              <a:cxnLst/>
              <a:rect l="l" t="t" r="r" b="b"/>
              <a:pathLst>
                <a:path w="2728" h="1192" extrusionOk="0">
                  <a:moveTo>
                    <a:pt x="2716" y="1"/>
                  </a:moveTo>
                  <a:cubicBezTo>
                    <a:pt x="2204" y="84"/>
                    <a:pt x="1644" y="191"/>
                    <a:pt x="1168" y="370"/>
                  </a:cubicBezTo>
                  <a:cubicBezTo>
                    <a:pt x="727" y="536"/>
                    <a:pt x="418" y="917"/>
                    <a:pt x="13" y="1144"/>
                  </a:cubicBezTo>
                  <a:cubicBezTo>
                    <a:pt x="1" y="1167"/>
                    <a:pt x="13" y="1191"/>
                    <a:pt x="37" y="1191"/>
                  </a:cubicBezTo>
                  <a:cubicBezTo>
                    <a:pt x="477" y="1048"/>
                    <a:pt x="715" y="655"/>
                    <a:pt x="1120" y="453"/>
                  </a:cubicBezTo>
                  <a:cubicBezTo>
                    <a:pt x="1608" y="239"/>
                    <a:pt x="2192" y="191"/>
                    <a:pt x="2716" y="24"/>
                  </a:cubicBezTo>
                  <a:cubicBezTo>
                    <a:pt x="2728" y="24"/>
                    <a:pt x="2728" y="1"/>
                    <a:pt x="2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5" name="Google Shape;24195;p32"/>
            <p:cNvSpPr/>
            <p:nvPr/>
          </p:nvSpPr>
          <p:spPr>
            <a:xfrm>
              <a:off x="2354675" y="2123700"/>
              <a:ext cx="23025" cy="12350"/>
            </a:xfrm>
            <a:custGeom>
              <a:avLst/>
              <a:gdLst/>
              <a:ahLst/>
              <a:cxnLst/>
              <a:rect l="l" t="t" r="r" b="b"/>
              <a:pathLst>
                <a:path w="921" h="494" extrusionOk="0">
                  <a:moveTo>
                    <a:pt x="818" y="0"/>
                  </a:moveTo>
                  <a:cubicBezTo>
                    <a:pt x="526" y="0"/>
                    <a:pt x="257" y="342"/>
                    <a:pt x="27" y="473"/>
                  </a:cubicBezTo>
                  <a:cubicBezTo>
                    <a:pt x="0" y="473"/>
                    <a:pt x="0" y="493"/>
                    <a:pt x="12" y="493"/>
                  </a:cubicBezTo>
                  <a:cubicBezTo>
                    <a:pt x="16" y="493"/>
                    <a:pt x="21" y="491"/>
                    <a:pt x="27" y="485"/>
                  </a:cubicBezTo>
                  <a:cubicBezTo>
                    <a:pt x="158" y="461"/>
                    <a:pt x="265" y="366"/>
                    <a:pt x="361" y="282"/>
                  </a:cubicBezTo>
                  <a:cubicBezTo>
                    <a:pt x="527" y="151"/>
                    <a:pt x="682" y="44"/>
                    <a:pt x="896" y="32"/>
                  </a:cubicBezTo>
                  <a:cubicBezTo>
                    <a:pt x="920" y="32"/>
                    <a:pt x="920" y="9"/>
                    <a:pt x="896" y="9"/>
                  </a:cubicBezTo>
                  <a:cubicBezTo>
                    <a:pt x="870" y="3"/>
                    <a:pt x="844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6" name="Google Shape;24196;p32"/>
            <p:cNvSpPr/>
            <p:nvPr/>
          </p:nvSpPr>
          <p:spPr>
            <a:xfrm>
              <a:off x="2360100" y="2125400"/>
              <a:ext cx="17900" cy="9850"/>
            </a:xfrm>
            <a:custGeom>
              <a:avLst/>
              <a:gdLst/>
              <a:ahLst/>
              <a:cxnLst/>
              <a:rect l="l" t="t" r="r" b="b"/>
              <a:pathLst>
                <a:path w="716" h="394" extrusionOk="0">
                  <a:moveTo>
                    <a:pt x="679" y="0"/>
                  </a:moveTo>
                  <a:cubicBezTo>
                    <a:pt x="441" y="83"/>
                    <a:pt x="179" y="214"/>
                    <a:pt x="1" y="381"/>
                  </a:cubicBezTo>
                  <a:cubicBezTo>
                    <a:pt x="1" y="381"/>
                    <a:pt x="1" y="393"/>
                    <a:pt x="13" y="393"/>
                  </a:cubicBezTo>
                  <a:cubicBezTo>
                    <a:pt x="132" y="334"/>
                    <a:pt x="239" y="262"/>
                    <a:pt x="358" y="203"/>
                  </a:cubicBezTo>
                  <a:cubicBezTo>
                    <a:pt x="477" y="143"/>
                    <a:pt x="596" y="95"/>
                    <a:pt x="715" y="36"/>
                  </a:cubicBezTo>
                  <a:cubicBezTo>
                    <a:pt x="703" y="24"/>
                    <a:pt x="703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7" name="Google Shape;24197;p32"/>
            <p:cNvSpPr/>
            <p:nvPr/>
          </p:nvSpPr>
          <p:spPr>
            <a:xfrm>
              <a:off x="2377075" y="2119775"/>
              <a:ext cx="11325" cy="5050"/>
            </a:xfrm>
            <a:custGeom>
              <a:avLst/>
              <a:gdLst/>
              <a:ahLst/>
              <a:cxnLst/>
              <a:rect l="l" t="t" r="r" b="b"/>
              <a:pathLst>
                <a:path w="453" h="202" extrusionOk="0">
                  <a:moveTo>
                    <a:pt x="445" y="1"/>
                  </a:moveTo>
                  <a:cubicBezTo>
                    <a:pt x="441" y="1"/>
                    <a:pt x="436" y="3"/>
                    <a:pt x="429" y="11"/>
                  </a:cubicBezTo>
                  <a:cubicBezTo>
                    <a:pt x="381" y="35"/>
                    <a:pt x="322" y="82"/>
                    <a:pt x="238" y="106"/>
                  </a:cubicBezTo>
                  <a:cubicBezTo>
                    <a:pt x="167" y="154"/>
                    <a:pt x="96" y="166"/>
                    <a:pt x="0" y="201"/>
                  </a:cubicBezTo>
                  <a:cubicBezTo>
                    <a:pt x="155" y="189"/>
                    <a:pt x="346" y="142"/>
                    <a:pt x="453" y="23"/>
                  </a:cubicBezTo>
                  <a:cubicBezTo>
                    <a:pt x="453" y="15"/>
                    <a:pt x="453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8" name="Google Shape;24198;p32"/>
            <p:cNvSpPr/>
            <p:nvPr/>
          </p:nvSpPr>
          <p:spPr>
            <a:xfrm>
              <a:off x="2354750" y="2137300"/>
              <a:ext cx="12525" cy="30375"/>
            </a:xfrm>
            <a:custGeom>
              <a:avLst/>
              <a:gdLst/>
              <a:ahLst/>
              <a:cxnLst/>
              <a:rect l="l" t="t" r="r" b="b"/>
              <a:pathLst>
                <a:path w="501" h="1215" extrusionOk="0">
                  <a:moveTo>
                    <a:pt x="0" y="0"/>
                  </a:moveTo>
                  <a:lnTo>
                    <a:pt x="0" y="0"/>
                  </a:lnTo>
                  <a:cubicBezTo>
                    <a:pt x="179" y="262"/>
                    <a:pt x="167" y="512"/>
                    <a:pt x="227" y="798"/>
                  </a:cubicBezTo>
                  <a:cubicBezTo>
                    <a:pt x="262" y="953"/>
                    <a:pt x="334" y="1131"/>
                    <a:pt x="477" y="1215"/>
                  </a:cubicBezTo>
                  <a:cubicBezTo>
                    <a:pt x="500" y="1215"/>
                    <a:pt x="500" y="1191"/>
                    <a:pt x="500" y="1191"/>
                  </a:cubicBezTo>
                  <a:cubicBezTo>
                    <a:pt x="96" y="917"/>
                    <a:pt x="393" y="28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9" name="Google Shape;24199;p32"/>
            <p:cNvSpPr/>
            <p:nvPr/>
          </p:nvSpPr>
          <p:spPr>
            <a:xfrm>
              <a:off x="2359200" y="2137450"/>
              <a:ext cx="1525" cy="12675"/>
            </a:xfrm>
            <a:custGeom>
              <a:avLst/>
              <a:gdLst/>
              <a:ahLst/>
              <a:cxnLst/>
              <a:rect l="l" t="t" r="r" b="b"/>
              <a:pathLst>
                <a:path w="61" h="507" extrusionOk="0">
                  <a:moveTo>
                    <a:pt x="31" y="0"/>
                  </a:moveTo>
                  <a:cubicBezTo>
                    <a:pt x="28" y="0"/>
                    <a:pt x="25" y="6"/>
                    <a:pt x="25" y="18"/>
                  </a:cubicBezTo>
                  <a:cubicBezTo>
                    <a:pt x="25" y="173"/>
                    <a:pt x="1" y="352"/>
                    <a:pt x="37" y="506"/>
                  </a:cubicBezTo>
                  <a:lnTo>
                    <a:pt x="49" y="506"/>
                  </a:lnTo>
                  <a:cubicBezTo>
                    <a:pt x="60" y="352"/>
                    <a:pt x="49" y="173"/>
                    <a:pt x="37" y="18"/>
                  </a:cubicBezTo>
                  <a:cubicBezTo>
                    <a:pt x="37" y="6"/>
                    <a:pt x="34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0" name="Google Shape;24200;p32"/>
            <p:cNvSpPr/>
            <p:nvPr/>
          </p:nvSpPr>
          <p:spPr>
            <a:xfrm>
              <a:off x="2381725" y="2087450"/>
              <a:ext cx="24250" cy="44950"/>
            </a:xfrm>
            <a:custGeom>
              <a:avLst/>
              <a:gdLst/>
              <a:ahLst/>
              <a:cxnLst/>
              <a:rect l="l" t="t" r="r" b="b"/>
              <a:pathLst>
                <a:path w="970" h="1798" extrusionOk="0">
                  <a:moveTo>
                    <a:pt x="11" y="1"/>
                  </a:moveTo>
                  <a:cubicBezTo>
                    <a:pt x="6" y="1"/>
                    <a:pt x="1" y="6"/>
                    <a:pt x="17" y="6"/>
                  </a:cubicBezTo>
                  <a:cubicBezTo>
                    <a:pt x="17" y="2"/>
                    <a:pt x="14" y="1"/>
                    <a:pt x="11" y="1"/>
                  </a:cubicBezTo>
                  <a:close/>
                  <a:moveTo>
                    <a:pt x="17" y="6"/>
                  </a:moveTo>
                  <a:lnTo>
                    <a:pt x="17" y="6"/>
                  </a:lnTo>
                  <a:cubicBezTo>
                    <a:pt x="445" y="566"/>
                    <a:pt x="731" y="1137"/>
                    <a:pt x="945" y="1792"/>
                  </a:cubicBezTo>
                  <a:cubicBezTo>
                    <a:pt x="945" y="1796"/>
                    <a:pt x="948" y="1797"/>
                    <a:pt x="952" y="1797"/>
                  </a:cubicBezTo>
                  <a:cubicBezTo>
                    <a:pt x="959" y="1797"/>
                    <a:pt x="969" y="1792"/>
                    <a:pt x="969" y="1792"/>
                  </a:cubicBezTo>
                  <a:cubicBezTo>
                    <a:pt x="826" y="1149"/>
                    <a:pt x="457" y="482"/>
                    <a:pt x="1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1" name="Google Shape;24201;p32"/>
            <p:cNvSpPr/>
            <p:nvPr/>
          </p:nvSpPr>
          <p:spPr>
            <a:xfrm>
              <a:off x="2410700" y="2135000"/>
              <a:ext cx="18175" cy="30650"/>
            </a:xfrm>
            <a:custGeom>
              <a:avLst/>
              <a:gdLst/>
              <a:ahLst/>
              <a:cxnLst/>
              <a:rect l="l" t="t" r="r" b="b"/>
              <a:pathLst>
                <a:path w="727" h="1226" extrusionOk="0">
                  <a:moveTo>
                    <a:pt x="5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7" y="3"/>
                    <a:pt x="7" y="0"/>
                    <a:pt x="5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84" y="188"/>
                    <a:pt x="179" y="354"/>
                    <a:pt x="275" y="509"/>
                  </a:cubicBezTo>
                  <a:cubicBezTo>
                    <a:pt x="334" y="616"/>
                    <a:pt x="727" y="1164"/>
                    <a:pt x="429" y="1212"/>
                  </a:cubicBezTo>
                  <a:cubicBezTo>
                    <a:pt x="417" y="1212"/>
                    <a:pt x="417" y="1223"/>
                    <a:pt x="429" y="1223"/>
                  </a:cubicBezTo>
                  <a:cubicBezTo>
                    <a:pt x="438" y="1225"/>
                    <a:pt x="447" y="1225"/>
                    <a:pt x="455" y="1225"/>
                  </a:cubicBezTo>
                  <a:cubicBezTo>
                    <a:pt x="597" y="1225"/>
                    <a:pt x="605" y="1038"/>
                    <a:pt x="560" y="926"/>
                  </a:cubicBezTo>
                  <a:cubicBezTo>
                    <a:pt x="429" y="616"/>
                    <a:pt x="203" y="295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2" name="Google Shape;24202;p32"/>
            <p:cNvSpPr/>
            <p:nvPr/>
          </p:nvSpPr>
          <p:spPr>
            <a:xfrm>
              <a:off x="2230925" y="1978050"/>
              <a:ext cx="18775" cy="3975"/>
            </a:xfrm>
            <a:custGeom>
              <a:avLst/>
              <a:gdLst/>
              <a:ahLst/>
              <a:cxnLst/>
              <a:rect l="l" t="t" r="r" b="b"/>
              <a:pathLst>
                <a:path w="751" h="159" extrusionOk="0">
                  <a:moveTo>
                    <a:pt x="727" y="1"/>
                  </a:moveTo>
                  <a:cubicBezTo>
                    <a:pt x="489" y="1"/>
                    <a:pt x="238" y="48"/>
                    <a:pt x="12" y="143"/>
                  </a:cubicBezTo>
                  <a:cubicBezTo>
                    <a:pt x="3" y="143"/>
                    <a:pt x="1" y="159"/>
                    <a:pt x="7" y="159"/>
                  </a:cubicBezTo>
                  <a:cubicBezTo>
                    <a:pt x="8" y="159"/>
                    <a:pt x="10" y="158"/>
                    <a:pt x="12" y="155"/>
                  </a:cubicBezTo>
                  <a:cubicBezTo>
                    <a:pt x="250" y="96"/>
                    <a:pt x="477" y="48"/>
                    <a:pt x="715" y="36"/>
                  </a:cubicBezTo>
                  <a:cubicBezTo>
                    <a:pt x="750" y="24"/>
                    <a:pt x="750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3" name="Google Shape;24203;p32"/>
            <p:cNvSpPr/>
            <p:nvPr/>
          </p:nvSpPr>
          <p:spPr>
            <a:xfrm>
              <a:off x="2235100" y="1980150"/>
              <a:ext cx="18175" cy="3575"/>
            </a:xfrm>
            <a:custGeom>
              <a:avLst/>
              <a:gdLst/>
              <a:ahLst/>
              <a:cxnLst/>
              <a:rect l="l" t="t" r="r" b="b"/>
              <a:pathLst>
                <a:path w="727" h="143" extrusionOk="0">
                  <a:moveTo>
                    <a:pt x="552" y="0"/>
                  </a:moveTo>
                  <a:cubicBezTo>
                    <a:pt x="359" y="0"/>
                    <a:pt x="158" y="47"/>
                    <a:pt x="0" y="131"/>
                  </a:cubicBezTo>
                  <a:lnTo>
                    <a:pt x="0" y="143"/>
                  </a:lnTo>
                  <a:cubicBezTo>
                    <a:pt x="238" y="83"/>
                    <a:pt x="464" y="59"/>
                    <a:pt x="714" y="59"/>
                  </a:cubicBezTo>
                  <a:cubicBezTo>
                    <a:pt x="726" y="36"/>
                    <a:pt x="726" y="12"/>
                    <a:pt x="714" y="12"/>
                  </a:cubicBezTo>
                  <a:cubicBezTo>
                    <a:pt x="662" y="4"/>
                    <a:pt x="607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4" name="Google Shape;24204;p32"/>
            <p:cNvSpPr/>
            <p:nvPr/>
          </p:nvSpPr>
          <p:spPr>
            <a:xfrm>
              <a:off x="2239250" y="1982225"/>
              <a:ext cx="16675" cy="3300"/>
            </a:xfrm>
            <a:custGeom>
              <a:avLst/>
              <a:gdLst/>
              <a:ahLst/>
              <a:cxnLst/>
              <a:rect l="l" t="t" r="r" b="b"/>
              <a:pathLst>
                <a:path w="667" h="132" extrusionOk="0">
                  <a:moveTo>
                    <a:pt x="656" y="0"/>
                  </a:moveTo>
                  <a:cubicBezTo>
                    <a:pt x="660" y="4"/>
                    <a:pt x="662" y="6"/>
                    <a:pt x="664" y="6"/>
                  </a:cubicBezTo>
                  <a:cubicBezTo>
                    <a:pt x="666" y="6"/>
                    <a:pt x="664" y="0"/>
                    <a:pt x="656" y="0"/>
                  </a:cubicBezTo>
                  <a:close/>
                  <a:moveTo>
                    <a:pt x="656" y="0"/>
                  </a:moveTo>
                  <a:cubicBezTo>
                    <a:pt x="477" y="0"/>
                    <a:pt x="298" y="12"/>
                    <a:pt x="120" y="60"/>
                  </a:cubicBezTo>
                  <a:cubicBezTo>
                    <a:pt x="84" y="72"/>
                    <a:pt x="1" y="107"/>
                    <a:pt x="72" y="131"/>
                  </a:cubicBezTo>
                  <a:cubicBezTo>
                    <a:pt x="72" y="131"/>
                    <a:pt x="84" y="131"/>
                    <a:pt x="84" y="119"/>
                  </a:cubicBezTo>
                  <a:cubicBezTo>
                    <a:pt x="144" y="84"/>
                    <a:pt x="179" y="72"/>
                    <a:pt x="239" y="60"/>
                  </a:cubicBezTo>
                  <a:cubicBezTo>
                    <a:pt x="275" y="48"/>
                    <a:pt x="334" y="48"/>
                    <a:pt x="382" y="48"/>
                  </a:cubicBezTo>
                  <a:cubicBezTo>
                    <a:pt x="477" y="48"/>
                    <a:pt x="560" y="24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5" name="Google Shape;24205;p32"/>
            <p:cNvSpPr/>
            <p:nvPr/>
          </p:nvSpPr>
          <p:spPr>
            <a:xfrm>
              <a:off x="2246100" y="1984250"/>
              <a:ext cx="12525" cy="3350"/>
            </a:xfrm>
            <a:custGeom>
              <a:avLst/>
              <a:gdLst/>
              <a:ahLst/>
              <a:cxnLst/>
              <a:rect l="l" t="t" r="r" b="b"/>
              <a:pathLst>
                <a:path w="501" h="134" extrusionOk="0">
                  <a:moveTo>
                    <a:pt x="371" y="1"/>
                  </a:moveTo>
                  <a:cubicBezTo>
                    <a:pt x="237" y="1"/>
                    <a:pt x="89" y="39"/>
                    <a:pt x="1" y="110"/>
                  </a:cubicBezTo>
                  <a:lnTo>
                    <a:pt x="1" y="134"/>
                  </a:lnTo>
                  <a:cubicBezTo>
                    <a:pt x="84" y="110"/>
                    <a:pt x="155" y="86"/>
                    <a:pt x="227" y="74"/>
                  </a:cubicBezTo>
                  <a:cubicBezTo>
                    <a:pt x="322" y="50"/>
                    <a:pt x="405" y="50"/>
                    <a:pt x="477" y="50"/>
                  </a:cubicBezTo>
                  <a:cubicBezTo>
                    <a:pt x="501" y="26"/>
                    <a:pt x="501" y="15"/>
                    <a:pt x="501" y="15"/>
                  </a:cubicBezTo>
                  <a:cubicBezTo>
                    <a:pt x="461" y="5"/>
                    <a:pt x="417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6" name="Google Shape;24206;p32"/>
            <p:cNvSpPr/>
            <p:nvPr/>
          </p:nvSpPr>
          <p:spPr>
            <a:xfrm>
              <a:off x="2254150" y="1986375"/>
              <a:ext cx="6850" cy="1525"/>
            </a:xfrm>
            <a:custGeom>
              <a:avLst/>
              <a:gdLst/>
              <a:ahLst/>
              <a:cxnLst/>
              <a:rect l="l" t="t" r="r" b="b"/>
              <a:pathLst>
                <a:path w="274" h="61" extrusionOk="0">
                  <a:moveTo>
                    <a:pt x="274" y="1"/>
                  </a:moveTo>
                  <a:cubicBezTo>
                    <a:pt x="191" y="1"/>
                    <a:pt x="95" y="13"/>
                    <a:pt x="12" y="49"/>
                  </a:cubicBezTo>
                  <a:cubicBezTo>
                    <a:pt x="0" y="49"/>
                    <a:pt x="12" y="60"/>
                    <a:pt x="12" y="60"/>
                  </a:cubicBezTo>
                  <a:cubicBezTo>
                    <a:pt x="95" y="60"/>
                    <a:pt x="191" y="49"/>
                    <a:pt x="274" y="13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7" name="Google Shape;24207;p32"/>
            <p:cNvSpPr/>
            <p:nvPr/>
          </p:nvSpPr>
          <p:spPr>
            <a:xfrm>
              <a:off x="2170500" y="2066450"/>
              <a:ext cx="2100" cy="2325"/>
            </a:xfrm>
            <a:custGeom>
              <a:avLst/>
              <a:gdLst/>
              <a:ahLst/>
              <a:cxnLst/>
              <a:rect l="l" t="t" r="r" b="b"/>
              <a:pathLst>
                <a:path w="84" h="93" extrusionOk="0">
                  <a:moveTo>
                    <a:pt x="12" y="1"/>
                  </a:moveTo>
                  <a:cubicBezTo>
                    <a:pt x="4" y="9"/>
                    <a:pt x="1" y="18"/>
                    <a:pt x="1" y="26"/>
                  </a:cubicBezTo>
                  <a:lnTo>
                    <a:pt x="1" y="26"/>
                  </a:lnTo>
                  <a:cubicBezTo>
                    <a:pt x="2" y="17"/>
                    <a:pt x="5" y="8"/>
                    <a:pt x="12" y="1"/>
                  </a:cubicBezTo>
                  <a:close/>
                  <a:moveTo>
                    <a:pt x="1" y="26"/>
                  </a:moveTo>
                  <a:cubicBezTo>
                    <a:pt x="0" y="57"/>
                    <a:pt x="28" y="93"/>
                    <a:pt x="59" y="93"/>
                  </a:cubicBezTo>
                  <a:cubicBezTo>
                    <a:pt x="67" y="93"/>
                    <a:pt x="76" y="90"/>
                    <a:pt x="84" y="84"/>
                  </a:cubicBezTo>
                  <a:cubicBezTo>
                    <a:pt x="47" y="84"/>
                    <a:pt x="3" y="56"/>
                    <a:pt x="1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8" name="Google Shape;24208;p32"/>
            <p:cNvSpPr/>
            <p:nvPr/>
          </p:nvSpPr>
          <p:spPr>
            <a:xfrm>
              <a:off x="2170800" y="2065850"/>
              <a:ext cx="2100" cy="1225"/>
            </a:xfrm>
            <a:custGeom>
              <a:avLst/>
              <a:gdLst/>
              <a:ahLst/>
              <a:cxnLst/>
              <a:rect l="l" t="t" r="r" b="b"/>
              <a:pathLst>
                <a:path w="84" h="49" extrusionOk="0">
                  <a:moveTo>
                    <a:pt x="0" y="1"/>
                  </a:moveTo>
                  <a:cubicBezTo>
                    <a:pt x="24" y="25"/>
                    <a:pt x="48" y="49"/>
                    <a:pt x="84" y="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9" name="Google Shape;24209;p32"/>
            <p:cNvSpPr/>
            <p:nvPr/>
          </p:nvSpPr>
          <p:spPr>
            <a:xfrm>
              <a:off x="2171400" y="2066525"/>
              <a:ext cx="6850" cy="10675"/>
            </a:xfrm>
            <a:custGeom>
              <a:avLst/>
              <a:gdLst/>
              <a:ahLst/>
              <a:cxnLst/>
              <a:rect l="l" t="t" r="r" b="b"/>
              <a:pathLst>
                <a:path w="274" h="42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36" y="152"/>
                    <a:pt x="119" y="331"/>
                    <a:pt x="250" y="426"/>
                  </a:cubicBezTo>
                  <a:cubicBezTo>
                    <a:pt x="250" y="426"/>
                    <a:pt x="274" y="426"/>
                    <a:pt x="274" y="414"/>
                  </a:cubicBezTo>
                  <a:cubicBezTo>
                    <a:pt x="226" y="355"/>
                    <a:pt x="167" y="283"/>
                    <a:pt x="131" y="236"/>
                  </a:cubicBezTo>
                  <a:cubicBezTo>
                    <a:pt x="72" y="152"/>
                    <a:pt x="48" y="81"/>
                    <a:pt x="0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0" name="Google Shape;24210;p32"/>
            <p:cNvSpPr/>
            <p:nvPr/>
          </p:nvSpPr>
          <p:spPr>
            <a:xfrm>
              <a:off x="2174675" y="2068250"/>
              <a:ext cx="5375" cy="10125"/>
            </a:xfrm>
            <a:custGeom>
              <a:avLst/>
              <a:gdLst/>
              <a:ahLst/>
              <a:cxnLst/>
              <a:rect l="l" t="t" r="r" b="b"/>
              <a:pathLst>
                <a:path w="215" h="405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72"/>
                    <a:pt x="60" y="143"/>
                    <a:pt x="95" y="203"/>
                  </a:cubicBezTo>
                  <a:cubicBezTo>
                    <a:pt x="119" y="262"/>
                    <a:pt x="155" y="345"/>
                    <a:pt x="202" y="405"/>
                  </a:cubicBezTo>
                  <a:cubicBezTo>
                    <a:pt x="202" y="405"/>
                    <a:pt x="214" y="405"/>
                    <a:pt x="214" y="381"/>
                  </a:cubicBezTo>
                  <a:cubicBezTo>
                    <a:pt x="202" y="310"/>
                    <a:pt x="155" y="250"/>
                    <a:pt x="107" y="179"/>
                  </a:cubicBezTo>
                  <a:cubicBezTo>
                    <a:pt x="95" y="119"/>
                    <a:pt x="48" y="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1" name="Google Shape;24211;p32"/>
            <p:cNvSpPr/>
            <p:nvPr/>
          </p:nvSpPr>
          <p:spPr>
            <a:xfrm>
              <a:off x="2177900" y="2068500"/>
              <a:ext cx="5125" cy="8700"/>
            </a:xfrm>
            <a:custGeom>
              <a:avLst/>
              <a:gdLst/>
              <a:ahLst/>
              <a:cxnLst/>
              <a:rect l="l" t="t" r="r" b="b"/>
              <a:pathLst>
                <a:path w="205" h="348" extrusionOk="0">
                  <a:moveTo>
                    <a:pt x="9" y="0"/>
                  </a:moveTo>
                  <a:cubicBezTo>
                    <a:pt x="2" y="0"/>
                    <a:pt x="0" y="7"/>
                    <a:pt x="14" y="14"/>
                  </a:cubicBezTo>
                  <a:cubicBezTo>
                    <a:pt x="62" y="121"/>
                    <a:pt x="109" y="240"/>
                    <a:pt x="193" y="347"/>
                  </a:cubicBezTo>
                  <a:lnTo>
                    <a:pt x="204" y="347"/>
                  </a:lnTo>
                  <a:cubicBezTo>
                    <a:pt x="157" y="228"/>
                    <a:pt x="85" y="121"/>
                    <a:pt x="26" y="14"/>
                  </a:cubicBezTo>
                  <a:cubicBezTo>
                    <a:pt x="21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2" name="Google Shape;24212;p32"/>
            <p:cNvSpPr/>
            <p:nvPr/>
          </p:nvSpPr>
          <p:spPr>
            <a:xfrm>
              <a:off x="2182100" y="2070325"/>
              <a:ext cx="3900" cy="9850"/>
            </a:xfrm>
            <a:custGeom>
              <a:avLst/>
              <a:gdLst/>
              <a:ahLst/>
              <a:cxnLst/>
              <a:rect l="l" t="t" r="r" b="b"/>
              <a:pathLst>
                <a:path w="156" h="394" extrusionOk="0">
                  <a:moveTo>
                    <a:pt x="1" y="0"/>
                  </a:moveTo>
                  <a:cubicBezTo>
                    <a:pt x="36" y="131"/>
                    <a:pt x="60" y="274"/>
                    <a:pt x="144" y="393"/>
                  </a:cubicBezTo>
                  <a:lnTo>
                    <a:pt x="156" y="393"/>
                  </a:lnTo>
                  <a:cubicBezTo>
                    <a:pt x="108" y="274"/>
                    <a:pt x="48" y="14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3" name="Google Shape;24213;p32"/>
            <p:cNvSpPr/>
            <p:nvPr/>
          </p:nvSpPr>
          <p:spPr>
            <a:xfrm>
              <a:off x="2307125" y="2183300"/>
              <a:ext cx="10150" cy="15625"/>
            </a:xfrm>
            <a:custGeom>
              <a:avLst/>
              <a:gdLst/>
              <a:ahLst/>
              <a:cxnLst/>
              <a:rect l="l" t="t" r="r" b="b"/>
              <a:pathLst>
                <a:path w="406" h="625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53"/>
                    <a:pt x="0" y="89"/>
                    <a:pt x="36" y="125"/>
                  </a:cubicBezTo>
                  <a:cubicBezTo>
                    <a:pt x="36" y="113"/>
                    <a:pt x="48" y="89"/>
                    <a:pt x="48" y="65"/>
                  </a:cubicBezTo>
                  <a:cubicBezTo>
                    <a:pt x="60" y="89"/>
                    <a:pt x="60" y="101"/>
                    <a:pt x="84" y="113"/>
                  </a:cubicBezTo>
                  <a:cubicBezTo>
                    <a:pt x="96" y="125"/>
                    <a:pt x="108" y="161"/>
                    <a:pt x="119" y="173"/>
                  </a:cubicBezTo>
                  <a:cubicBezTo>
                    <a:pt x="155" y="232"/>
                    <a:pt x="179" y="280"/>
                    <a:pt x="215" y="339"/>
                  </a:cubicBezTo>
                  <a:cubicBezTo>
                    <a:pt x="274" y="423"/>
                    <a:pt x="322" y="530"/>
                    <a:pt x="393" y="625"/>
                  </a:cubicBezTo>
                  <a:cubicBezTo>
                    <a:pt x="393" y="625"/>
                    <a:pt x="405" y="625"/>
                    <a:pt x="405" y="601"/>
                  </a:cubicBezTo>
                  <a:cubicBezTo>
                    <a:pt x="381" y="506"/>
                    <a:pt x="298" y="411"/>
                    <a:pt x="238" y="327"/>
                  </a:cubicBezTo>
                  <a:cubicBezTo>
                    <a:pt x="179" y="220"/>
                    <a:pt x="119" y="113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4" name="Google Shape;24214;p32"/>
            <p:cNvSpPr/>
            <p:nvPr/>
          </p:nvSpPr>
          <p:spPr>
            <a:xfrm>
              <a:off x="2311575" y="2181725"/>
              <a:ext cx="10450" cy="16625"/>
            </a:xfrm>
            <a:custGeom>
              <a:avLst/>
              <a:gdLst/>
              <a:ahLst/>
              <a:cxnLst/>
              <a:rect l="l" t="t" r="r" b="b"/>
              <a:pathLst>
                <a:path w="418" h="665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13" y="3"/>
                    <a:pt x="13" y="0"/>
                    <a:pt x="10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37" y="140"/>
                    <a:pt x="72" y="271"/>
                    <a:pt x="156" y="390"/>
                  </a:cubicBezTo>
                  <a:cubicBezTo>
                    <a:pt x="215" y="486"/>
                    <a:pt x="299" y="605"/>
                    <a:pt x="406" y="664"/>
                  </a:cubicBezTo>
                  <a:cubicBezTo>
                    <a:pt x="418" y="664"/>
                    <a:pt x="418" y="664"/>
                    <a:pt x="418" y="652"/>
                  </a:cubicBezTo>
                  <a:cubicBezTo>
                    <a:pt x="346" y="545"/>
                    <a:pt x="239" y="474"/>
                    <a:pt x="180" y="367"/>
                  </a:cubicBezTo>
                  <a:cubicBezTo>
                    <a:pt x="108" y="247"/>
                    <a:pt x="49" y="128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5" name="Google Shape;24215;p32"/>
            <p:cNvSpPr/>
            <p:nvPr/>
          </p:nvSpPr>
          <p:spPr>
            <a:xfrm>
              <a:off x="2315450" y="2182550"/>
              <a:ext cx="9550" cy="15200"/>
            </a:xfrm>
            <a:custGeom>
              <a:avLst/>
              <a:gdLst/>
              <a:ahLst/>
              <a:cxnLst/>
              <a:rect l="l" t="t" r="r" b="b"/>
              <a:pathLst>
                <a:path w="382" h="608" extrusionOk="0">
                  <a:moveTo>
                    <a:pt x="25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84" y="214"/>
                    <a:pt x="203" y="453"/>
                    <a:pt x="370" y="607"/>
                  </a:cubicBezTo>
                  <a:cubicBezTo>
                    <a:pt x="382" y="607"/>
                    <a:pt x="382" y="607"/>
                    <a:pt x="382" y="595"/>
                  </a:cubicBezTo>
                  <a:cubicBezTo>
                    <a:pt x="322" y="500"/>
                    <a:pt x="251" y="417"/>
                    <a:pt x="191" y="322"/>
                  </a:cubicBezTo>
                  <a:cubicBezTo>
                    <a:pt x="132" y="214"/>
                    <a:pt x="72" y="119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6" name="Google Shape;24216;p32"/>
            <p:cNvSpPr/>
            <p:nvPr/>
          </p:nvSpPr>
          <p:spPr>
            <a:xfrm>
              <a:off x="2318425" y="2180025"/>
              <a:ext cx="8950" cy="13675"/>
            </a:xfrm>
            <a:custGeom>
              <a:avLst/>
              <a:gdLst/>
              <a:ahLst/>
              <a:cxnLst/>
              <a:rect l="l" t="t" r="r" b="b"/>
              <a:pathLst>
                <a:path w="358" h="547" extrusionOk="0">
                  <a:moveTo>
                    <a:pt x="10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08" y="196"/>
                    <a:pt x="203" y="399"/>
                    <a:pt x="346" y="542"/>
                  </a:cubicBezTo>
                  <a:cubicBezTo>
                    <a:pt x="350" y="545"/>
                    <a:pt x="352" y="547"/>
                    <a:pt x="354" y="547"/>
                  </a:cubicBezTo>
                  <a:cubicBezTo>
                    <a:pt x="358" y="547"/>
                    <a:pt x="358" y="538"/>
                    <a:pt x="358" y="530"/>
                  </a:cubicBezTo>
                  <a:cubicBezTo>
                    <a:pt x="251" y="351"/>
                    <a:pt x="120" y="184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7" name="Google Shape;24217;p32"/>
            <p:cNvSpPr/>
            <p:nvPr/>
          </p:nvSpPr>
          <p:spPr>
            <a:xfrm>
              <a:off x="2053525" y="2108700"/>
              <a:ext cx="175300" cy="237275"/>
            </a:xfrm>
            <a:custGeom>
              <a:avLst/>
              <a:gdLst/>
              <a:ahLst/>
              <a:cxnLst/>
              <a:rect l="l" t="t" r="r" b="b"/>
              <a:pathLst>
                <a:path w="7012" h="9491" extrusionOk="0">
                  <a:moveTo>
                    <a:pt x="1916" y="0"/>
                  </a:moveTo>
                  <a:cubicBezTo>
                    <a:pt x="1913" y="0"/>
                    <a:pt x="1909" y="1"/>
                    <a:pt x="1905" y="1"/>
                  </a:cubicBezTo>
                  <a:cubicBezTo>
                    <a:pt x="786" y="251"/>
                    <a:pt x="24" y="1252"/>
                    <a:pt x="84" y="2395"/>
                  </a:cubicBezTo>
                  <a:cubicBezTo>
                    <a:pt x="107" y="2680"/>
                    <a:pt x="179" y="2930"/>
                    <a:pt x="262" y="3192"/>
                  </a:cubicBezTo>
                  <a:cubicBezTo>
                    <a:pt x="417" y="3609"/>
                    <a:pt x="465" y="3966"/>
                    <a:pt x="500" y="4407"/>
                  </a:cubicBezTo>
                  <a:cubicBezTo>
                    <a:pt x="560" y="4990"/>
                    <a:pt x="667" y="5574"/>
                    <a:pt x="953" y="6085"/>
                  </a:cubicBezTo>
                  <a:cubicBezTo>
                    <a:pt x="1572" y="7276"/>
                    <a:pt x="2989" y="7514"/>
                    <a:pt x="4048" y="8205"/>
                  </a:cubicBezTo>
                  <a:cubicBezTo>
                    <a:pt x="4703" y="8633"/>
                    <a:pt x="5370" y="9110"/>
                    <a:pt x="6096" y="9395"/>
                  </a:cubicBezTo>
                  <a:cubicBezTo>
                    <a:pt x="6244" y="9450"/>
                    <a:pt x="6390" y="9490"/>
                    <a:pt x="6528" y="9490"/>
                  </a:cubicBezTo>
                  <a:cubicBezTo>
                    <a:pt x="6688" y="9490"/>
                    <a:pt x="6837" y="9436"/>
                    <a:pt x="6965" y="9288"/>
                  </a:cubicBezTo>
                  <a:cubicBezTo>
                    <a:pt x="7012" y="9233"/>
                    <a:pt x="6957" y="9162"/>
                    <a:pt x="6897" y="9162"/>
                  </a:cubicBezTo>
                  <a:cubicBezTo>
                    <a:pt x="6880" y="9162"/>
                    <a:pt x="6862" y="9168"/>
                    <a:pt x="6846" y="9181"/>
                  </a:cubicBezTo>
                  <a:cubicBezTo>
                    <a:pt x="6746" y="9268"/>
                    <a:pt x="6624" y="9304"/>
                    <a:pt x="6490" y="9304"/>
                  </a:cubicBezTo>
                  <a:cubicBezTo>
                    <a:pt x="6001" y="9304"/>
                    <a:pt x="5352" y="8830"/>
                    <a:pt x="5025" y="8633"/>
                  </a:cubicBezTo>
                  <a:cubicBezTo>
                    <a:pt x="4608" y="8383"/>
                    <a:pt x="4203" y="8086"/>
                    <a:pt x="3798" y="7836"/>
                  </a:cubicBezTo>
                  <a:cubicBezTo>
                    <a:pt x="2870" y="7300"/>
                    <a:pt x="1715" y="7086"/>
                    <a:pt x="1131" y="6074"/>
                  </a:cubicBezTo>
                  <a:cubicBezTo>
                    <a:pt x="596" y="5157"/>
                    <a:pt x="798" y="4085"/>
                    <a:pt x="465" y="3133"/>
                  </a:cubicBezTo>
                  <a:cubicBezTo>
                    <a:pt x="0" y="1835"/>
                    <a:pt x="643" y="573"/>
                    <a:pt x="1917" y="120"/>
                  </a:cubicBezTo>
                  <a:cubicBezTo>
                    <a:pt x="2019" y="98"/>
                    <a:pt x="1981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8" name="Google Shape;24218;p32"/>
            <p:cNvSpPr/>
            <p:nvPr/>
          </p:nvSpPr>
          <p:spPr>
            <a:xfrm>
              <a:off x="2217250" y="2211400"/>
              <a:ext cx="62800" cy="133425"/>
            </a:xfrm>
            <a:custGeom>
              <a:avLst/>
              <a:gdLst/>
              <a:ahLst/>
              <a:cxnLst/>
              <a:rect l="l" t="t" r="r" b="b"/>
              <a:pathLst>
                <a:path w="2512" h="5337" extrusionOk="0">
                  <a:moveTo>
                    <a:pt x="2149" y="1"/>
                  </a:moveTo>
                  <a:cubicBezTo>
                    <a:pt x="2132" y="1"/>
                    <a:pt x="2107" y="14"/>
                    <a:pt x="2107" y="37"/>
                  </a:cubicBezTo>
                  <a:cubicBezTo>
                    <a:pt x="2286" y="1227"/>
                    <a:pt x="2071" y="2192"/>
                    <a:pt x="1393" y="3192"/>
                  </a:cubicBezTo>
                  <a:cubicBezTo>
                    <a:pt x="1155" y="3525"/>
                    <a:pt x="976" y="3859"/>
                    <a:pt x="833" y="4263"/>
                  </a:cubicBezTo>
                  <a:cubicBezTo>
                    <a:pt x="702" y="4609"/>
                    <a:pt x="643" y="4811"/>
                    <a:pt x="309" y="5073"/>
                  </a:cubicBezTo>
                  <a:cubicBezTo>
                    <a:pt x="178" y="5192"/>
                    <a:pt x="131" y="5168"/>
                    <a:pt x="12" y="5287"/>
                  </a:cubicBezTo>
                  <a:cubicBezTo>
                    <a:pt x="1" y="5298"/>
                    <a:pt x="9" y="5337"/>
                    <a:pt x="36" y="5337"/>
                  </a:cubicBezTo>
                  <a:cubicBezTo>
                    <a:pt x="40" y="5337"/>
                    <a:pt x="43" y="5336"/>
                    <a:pt x="47" y="5335"/>
                  </a:cubicBezTo>
                  <a:cubicBezTo>
                    <a:pt x="464" y="5156"/>
                    <a:pt x="666" y="5085"/>
                    <a:pt x="857" y="4656"/>
                  </a:cubicBezTo>
                  <a:cubicBezTo>
                    <a:pt x="1119" y="4109"/>
                    <a:pt x="1309" y="3585"/>
                    <a:pt x="1631" y="3085"/>
                  </a:cubicBezTo>
                  <a:cubicBezTo>
                    <a:pt x="2226" y="2168"/>
                    <a:pt x="2512" y="1085"/>
                    <a:pt x="2167" y="13"/>
                  </a:cubicBezTo>
                  <a:cubicBezTo>
                    <a:pt x="2167" y="5"/>
                    <a:pt x="2159" y="1"/>
                    <a:pt x="2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9" name="Google Shape;24219;p32"/>
            <p:cNvSpPr/>
            <p:nvPr/>
          </p:nvSpPr>
          <p:spPr>
            <a:xfrm>
              <a:off x="2163650" y="2182550"/>
              <a:ext cx="51825" cy="135000"/>
            </a:xfrm>
            <a:custGeom>
              <a:avLst/>
              <a:gdLst/>
              <a:ahLst/>
              <a:cxnLst/>
              <a:rect l="l" t="t" r="r" b="b"/>
              <a:pathLst>
                <a:path w="2073" h="5400" extrusionOk="0">
                  <a:moveTo>
                    <a:pt x="1" y="0"/>
                  </a:moveTo>
                  <a:lnTo>
                    <a:pt x="1" y="0"/>
                  </a:lnTo>
                  <a:cubicBezTo>
                    <a:pt x="262" y="453"/>
                    <a:pt x="560" y="917"/>
                    <a:pt x="763" y="1429"/>
                  </a:cubicBezTo>
                  <a:cubicBezTo>
                    <a:pt x="953" y="1941"/>
                    <a:pt x="917" y="2453"/>
                    <a:pt x="1013" y="2989"/>
                  </a:cubicBezTo>
                  <a:cubicBezTo>
                    <a:pt x="1132" y="3846"/>
                    <a:pt x="1667" y="4608"/>
                    <a:pt x="2025" y="5382"/>
                  </a:cubicBezTo>
                  <a:cubicBezTo>
                    <a:pt x="2029" y="5395"/>
                    <a:pt x="2037" y="5400"/>
                    <a:pt x="2044" y="5400"/>
                  </a:cubicBezTo>
                  <a:cubicBezTo>
                    <a:pt x="2058" y="5400"/>
                    <a:pt x="2072" y="5385"/>
                    <a:pt x="2072" y="5370"/>
                  </a:cubicBezTo>
                  <a:cubicBezTo>
                    <a:pt x="1953" y="4906"/>
                    <a:pt x="1715" y="4501"/>
                    <a:pt x="1489" y="4072"/>
                  </a:cubicBezTo>
                  <a:cubicBezTo>
                    <a:pt x="1203" y="3524"/>
                    <a:pt x="1096" y="3001"/>
                    <a:pt x="1036" y="2393"/>
                  </a:cubicBezTo>
                  <a:cubicBezTo>
                    <a:pt x="953" y="1465"/>
                    <a:pt x="548" y="72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0" name="Google Shape;24220;p32"/>
            <p:cNvSpPr/>
            <p:nvPr/>
          </p:nvSpPr>
          <p:spPr>
            <a:xfrm>
              <a:off x="2214250" y="2319075"/>
              <a:ext cx="6275" cy="15400"/>
            </a:xfrm>
            <a:custGeom>
              <a:avLst/>
              <a:gdLst/>
              <a:ahLst/>
              <a:cxnLst/>
              <a:rect l="l" t="t" r="r" b="b"/>
              <a:pathLst>
                <a:path w="251" h="616" extrusionOk="0">
                  <a:moveTo>
                    <a:pt x="18" y="1"/>
                  </a:moveTo>
                  <a:cubicBezTo>
                    <a:pt x="8" y="1"/>
                    <a:pt x="1" y="18"/>
                    <a:pt x="1" y="28"/>
                  </a:cubicBezTo>
                  <a:cubicBezTo>
                    <a:pt x="24" y="135"/>
                    <a:pt x="72" y="230"/>
                    <a:pt x="120" y="337"/>
                  </a:cubicBezTo>
                  <a:cubicBezTo>
                    <a:pt x="143" y="433"/>
                    <a:pt x="179" y="528"/>
                    <a:pt x="227" y="611"/>
                  </a:cubicBezTo>
                  <a:cubicBezTo>
                    <a:pt x="230" y="615"/>
                    <a:pt x="233" y="616"/>
                    <a:pt x="236" y="616"/>
                  </a:cubicBezTo>
                  <a:cubicBezTo>
                    <a:pt x="244" y="616"/>
                    <a:pt x="251" y="605"/>
                    <a:pt x="251" y="588"/>
                  </a:cubicBezTo>
                  <a:cubicBezTo>
                    <a:pt x="227" y="492"/>
                    <a:pt x="179" y="385"/>
                    <a:pt x="132" y="278"/>
                  </a:cubicBezTo>
                  <a:cubicBezTo>
                    <a:pt x="108" y="183"/>
                    <a:pt x="72" y="99"/>
                    <a:pt x="24" y="4"/>
                  </a:cubicBezTo>
                  <a:cubicBezTo>
                    <a:pt x="22" y="2"/>
                    <a:pt x="20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1" name="Google Shape;24221;p32"/>
            <p:cNvSpPr/>
            <p:nvPr/>
          </p:nvSpPr>
          <p:spPr>
            <a:xfrm>
              <a:off x="2159175" y="2175700"/>
              <a:ext cx="16400" cy="23825"/>
            </a:xfrm>
            <a:custGeom>
              <a:avLst/>
              <a:gdLst/>
              <a:ahLst/>
              <a:cxnLst/>
              <a:rect l="l" t="t" r="r" b="b"/>
              <a:pathLst>
                <a:path w="656" h="95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91"/>
                    <a:pt x="144" y="393"/>
                    <a:pt x="239" y="536"/>
                  </a:cubicBezTo>
                  <a:cubicBezTo>
                    <a:pt x="322" y="667"/>
                    <a:pt x="441" y="893"/>
                    <a:pt x="608" y="953"/>
                  </a:cubicBezTo>
                  <a:cubicBezTo>
                    <a:pt x="620" y="953"/>
                    <a:pt x="656" y="941"/>
                    <a:pt x="656" y="929"/>
                  </a:cubicBezTo>
                  <a:cubicBezTo>
                    <a:pt x="620" y="762"/>
                    <a:pt x="441" y="608"/>
                    <a:pt x="358" y="465"/>
                  </a:cubicBezTo>
                  <a:cubicBezTo>
                    <a:pt x="251" y="310"/>
                    <a:pt x="168" y="11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2" name="Google Shape;24222;p32"/>
            <p:cNvSpPr/>
            <p:nvPr/>
          </p:nvSpPr>
          <p:spPr>
            <a:xfrm>
              <a:off x="2172575" y="2197425"/>
              <a:ext cx="7775" cy="14575"/>
            </a:xfrm>
            <a:custGeom>
              <a:avLst/>
              <a:gdLst/>
              <a:ahLst/>
              <a:cxnLst/>
              <a:rect l="l" t="t" r="r" b="b"/>
              <a:pathLst>
                <a:path w="311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96"/>
                    <a:pt x="108" y="191"/>
                    <a:pt x="144" y="274"/>
                  </a:cubicBezTo>
                  <a:cubicBezTo>
                    <a:pt x="191" y="370"/>
                    <a:pt x="227" y="489"/>
                    <a:pt x="275" y="572"/>
                  </a:cubicBezTo>
                  <a:cubicBezTo>
                    <a:pt x="275" y="580"/>
                    <a:pt x="279" y="583"/>
                    <a:pt x="284" y="583"/>
                  </a:cubicBezTo>
                  <a:cubicBezTo>
                    <a:pt x="294" y="583"/>
                    <a:pt x="310" y="572"/>
                    <a:pt x="310" y="572"/>
                  </a:cubicBezTo>
                  <a:cubicBezTo>
                    <a:pt x="310" y="477"/>
                    <a:pt x="251" y="370"/>
                    <a:pt x="203" y="274"/>
                  </a:cubicBezTo>
                  <a:cubicBezTo>
                    <a:pt x="144" y="155"/>
                    <a:pt x="84" y="7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3" name="Google Shape;24223;p32"/>
            <p:cNvSpPr/>
            <p:nvPr/>
          </p:nvSpPr>
          <p:spPr>
            <a:xfrm>
              <a:off x="2168700" y="2183425"/>
              <a:ext cx="23250" cy="50550"/>
            </a:xfrm>
            <a:custGeom>
              <a:avLst/>
              <a:gdLst/>
              <a:ahLst/>
              <a:cxnLst/>
              <a:rect l="l" t="t" r="r" b="b"/>
              <a:pathLst>
                <a:path w="930" h="2022" extrusionOk="0">
                  <a:moveTo>
                    <a:pt x="1" y="1"/>
                  </a:moveTo>
                  <a:lnTo>
                    <a:pt x="1" y="1"/>
                  </a:lnTo>
                  <a:cubicBezTo>
                    <a:pt x="525" y="513"/>
                    <a:pt x="822" y="1299"/>
                    <a:pt x="870" y="2013"/>
                  </a:cubicBezTo>
                  <a:cubicBezTo>
                    <a:pt x="870" y="2019"/>
                    <a:pt x="873" y="2022"/>
                    <a:pt x="876" y="2022"/>
                  </a:cubicBezTo>
                  <a:cubicBezTo>
                    <a:pt x="879" y="2022"/>
                    <a:pt x="882" y="2019"/>
                    <a:pt x="882" y="2013"/>
                  </a:cubicBezTo>
                  <a:cubicBezTo>
                    <a:pt x="930" y="1668"/>
                    <a:pt x="811" y="1346"/>
                    <a:pt x="680" y="1037"/>
                  </a:cubicBezTo>
                  <a:cubicBezTo>
                    <a:pt x="525" y="680"/>
                    <a:pt x="334" y="23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4" name="Google Shape;24224;p32"/>
            <p:cNvSpPr/>
            <p:nvPr/>
          </p:nvSpPr>
          <p:spPr>
            <a:xfrm>
              <a:off x="2191625" y="2237225"/>
              <a:ext cx="27550" cy="78925"/>
            </a:xfrm>
            <a:custGeom>
              <a:avLst/>
              <a:gdLst/>
              <a:ahLst/>
              <a:cxnLst/>
              <a:rect l="l" t="t" r="r" b="b"/>
              <a:pathLst>
                <a:path w="1102" h="3157" extrusionOk="0">
                  <a:moveTo>
                    <a:pt x="11" y="1"/>
                  </a:moveTo>
                  <a:cubicBezTo>
                    <a:pt x="7" y="1"/>
                    <a:pt x="1" y="10"/>
                    <a:pt x="1" y="28"/>
                  </a:cubicBezTo>
                  <a:cubicBezTo>
                    <a:pt x="36" y="528"/>
                    <a:pt x="25" y="1147"/>
                    <a:pt x="263" y="1599"/>
                  </a:cubicBezTo>
                  <a:cubicBezTo>
                    <a:pt x="513" y="2111"/>
                    <a:pt x="691" y="2695"/>
                    <a:pt x="1048" y="3147"/>
                  </a:cubicBezTo>
                  <a:cubicBezTo>
                    <a:pt x="1052" y="3154"/>
                    <a:pt x="1059" y="3157"/>
                    <a:pt x="1065" y="3157"/>
                  </a:cubicBezTo>
                  <a:cubicBezTo>
                    <a:pt x="1082" y="3157"/>
                    <a:pt x="1101" y="3140"/>
                    <a:pt x="1084" y="3123"/>
                  </a:cubicBezTo>
                  <a:cubicBezTo>
                    <a:pt x="787" y="2695"/>
                    <a:pt x="667" y="2195"/>
                    <a:pt x="406" y="1766"/>
                  </a:cubicBezTo>
                  <a:cubicBezTo>
                    <a:pt x="108" y="1230"/>
                    <a:pt x="96" y="635"/>
                    <a:pt x="13" y="28"/>
                  </a:cubicBezTo>
                  <a:cubicBezTo>
                    <a:pt x="19" y="10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5" name="Google Shape;24225;p32"/>
            <p:cNvSpPr/>
            <p:nvPr/>
          </p:nvSpPr>
          <p:spPr>
            <a:xfrm>
              <a:off x="2070175" y="2118850"/>
              <a:ext cx="30700" cy="32325"/>
            </a:xfrm>
            <a:custGeom>
              <a:avLst/>
              <a:gdLst/>
              <a:ahLst/>
              <a:cxnLst/>
              <a:rect l="l" t="t" r="r" b="b"/>
              <a:pathLst>
                <a:path w="1228" h="1293" extrusionOk="0">
                  <a:moveTo>
                    <a:pt x="1192" y="0"/>
                  </a:moveTo>
                  <a:cubicBezTo>
                    <a:pt x="656" y="238"/>
                    <a:pt x="180" y="703"/>
                    <a:pt x="1" y="1274"/>
                  </a:cubicBezTo>
                  <a:cubicBezTo>
                    <a:pt x="1" y="1286"/>
                    <a:pt x="4" y="1292"/>
                    <a:pt x="7" y="1292"/>
                  </a:cubicBezTo>
                  <a:cubicBezTo>
                    <a:pt x="10" y="1292"/>
                    <a:pt x="13" y="1286"/>
                    <a:pt x="13" y="1274"/>
                  </a:cubicBezTo>
                  <a:cubicBezTo>
                    <a:pt x="299" y="726"/>
                    <a:pt x="644" y="298"/>
                    <a:pt x="1192" y="12"/>
                  </a:cubicBezTo>
                  <a:cubicBezTo>
                    <a:pt x="1227" y="12"/>
                    <a:pt x="1204" y="0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6" name="Google Shape;24226;p32"/>
            <p:cNvSpPr/>
            <p:nvPr/>
          </p:nvSpPr>
          <p:spPr>
            <a:xfrm>
              <a:off x="2065425" y="2156650"/>
              <a:ext cx="29725" cy="109625"/>
            </a:xfrm>
            <a:custGeom>
              <a:avLst/>
              <a:gdLst/>
              <a:ahLst/>
              <a:cxnLst/>
              <a:rect l="l" t="t" r="r" b="b"/>
              <a:pathLst>
                <a:path w="1189" h="4385" extrusionOk="0">
                  <a:moveTo>
                    <a:pt x="131" y="0"/>
                  </a:moveTo>
                  <a:cubicBezTo>
                    <a:pt x="48" y="322"/>
                    <a:pt x="48" y="619"/>
                    <a:pt x="131" y="929"/>
                  </a:cubicBezTo>
                  <a:cubicBezTo>
                    <a:pt x="286" y="1465"/>
                    <a:pt x="346" y="1929"/>
                    <a:pt x="381" y="2477"/>
                  </a:cubicBezTo>
                  <a:cubicBezTo>
                    <a:pt x="429" y="3179"/>
                    <a:pt x="620" y="3894"/>
                    <a:pt x="1143" y="4382"/>
                  </a:cubicBezTo>
                  <a:cubicBezTo>
                    <a:pt x="1146" y="4384"/>
                    <a:pt x="1149" y="4385"/>
                    <a:pt x="1152" y="4385"/>
                  </a:cubicBezTo>
                  <a:cubicBezTo>
                    <a:pt x="1167" y="4385"/>
                    <a:pt x="1189" y="4366"/>
                    <a:pt x="1179" y="4346"/>
                  </a:cubicBezTo>
                  <a:cubicBezTo>
                    <a:pt x="608" y="3679"/>
                    <a:pt x="441" y="2941"/>
                    <a:pt x="429" y="2084"/>
                  </a:cubicBezTo>
                  <a:cubicBezTo>
                    <a:pt x="381" y="1370"/>
                    <a:pt x="0" y="75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7" name="Google Shape;24227;p32"/>
            <p:cNvSpPr/>
            <p:nvPr/>
          </p:nvSpPr>
          <p:spPr>
            <a:xfrm>
              <a:off x="2069600" y="2173400"/>
              <a:ext cx="21750" cy="6475"/>
            </a:xfrm>
            <a:custGeom>
              <a:avLst/>
              <a:gdLst/>
              <a:ahLst/>
              <a:cxnLst/>
              <a:rect l="l" t="t" r="r" b="b"/>
              <a:pathLst>
                <a:path w="870" h="259" extrusionOk="0">
                  <a:moveTo>
                    <a:pt x="172" y="0"/>
                  </a:moveTo>
                  <a:cubicBezTo>
                    <a:pt x="122" y="0"/>
                    <a:pt x="73" y="3"/>
                    <a:pt x="24" y="9"/>
                  </a:cubicBezTo>
                  <a:cubicBezTo>
                    <a:pt x="0" y="9"/>
                    <a:pt x="0" y="33"/>
                    <a:pt x="24" y="33"/>
                  </a:cubicBezTo>
                  <a:cubicBezTo>
                    <a:pt x="59" y="30"/>
                    <a:pt x="93" y="29"/>
                    <a:pt x="127" y="29"/>
                  </a:cubicBezTo>
                  <a:cubicBezTo>
                    <a:pt x="392" y="29"/>
                    <a:pt x="625" y="111"/>
                    <a:pt x="857" y="259"/>
                  </a:cubicBezTo>
                  <a:cubicBezTo>
                    <a:pt x="869" y="259"/>
                    <a:pt x="869" y="247"/>
                    <a:pt x="869" y="247"/>
                  </a:cubicBezTo>
                  <a:cubicBezTo>
                    <a:pt x="690" y="78"/>
                    <a:pt x="428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8" name="Google Shape;24228;p32"/>
            <p:cNvSpPr/>
            <p:nvPr/>
          </p:nvSpPr>
          <p:spPr>
            <a:xfrm>
              <a:off x="2121075" y="2083200"/>
              <a:ext cx="7375" cy="48900"/>
            </a:xfrm>
            <a:custGeom>
              <a:avLst/>
              <a:gdLst/>
              <a:ahLst/>
              <a:cxnLst/>
              <a:rect l="l" t="t" r="r" b="b"/>
              <a:pathLst>
                <a:path w="295" h="1956" extrusionOk="0">
                  <a:moveTo>
                    <a:pt x="291" y="0"/>
                  </a:moveTo>
                  <a:cubicBezTo>
                    <a:pt x="290" y="0"/>
                    <a:pt x="287" y="3"/>
                    <a:pt x="287" y="9"/>
                  </a:cubicBezTo>
                  <a:cubicBezTo>
                    <a:pt x="293" y="3"/>
                    <a:pt x="293" y="0"/>
                    <a:pt x="291" y="0"/>
                  </a:cubicBezTo>
                  <a:close/>
                  <a:moveTo>
                    <a:pt x="287" y="9"/>
                  </a:moveTo>
                  <a:cubicBezTo>
                    <a:pt x="239" y="402"/>
                    <a:pt x="84" y="771"/>
                    <a:pt x="37" y="1140"/>
                  </a:cubicBezTo>
                  <a:cubicBezTo>
                    <a:pt x="1" y="1414"/>
                    <a:pt x="168" y="1712"/>
                    <a:pt x="275" y="1950"/>
                  </a:cubicBezTo>
                  <a:cubicBezTo>
                    <a:pt x="275" y="1954"/>
                    <a:pt x="277" y="1955"/>
                    <a:pt x="281" y="1955"/>
                  </a:cubicBezTo>
                  <a:cubicBezTo>
                    <a:pt x="287" y="1955"/>
                    <a:pt x="295" y="1950"/>
                    <a:pt x="287" y="1950"/>
                  </a:cubicBezTo>
                  <a:cubicBezTo>
                    <a:pt x="168" y="1545"/>
                    <a:pt x="25" y="1295"/>
                    <a:pt x="156" y="855"/>
                  </a:cubicBezTo>
                  <a:cubicBezTo>
                    <a:pt x="239" y="581"/>
                    <a:pt x="287" y="295"/>
                    <a:pt x="28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9" name="Google Shape;24229;p32"/>
            <p:cNvSpPr/>
            <p:nvPr/>
          </p:nvSpPr>
          <p:spPr>
            <a:xfrm>
              <a:off x="2125550" y="2110600"/>
              <a:ext cx="5675" cy="18875"/>
            </a:xfrm>
            <a:custGeom>
              <a:avLst/>
              <a:gdLst/>
              <a:ahLst/>
              <a:cxnLst/>
              <a:rect l="l" t="t" r="r" b="b"/>
              <a:pathLst>
                <a:path w="227" h="755" extrusionOk="0">
                  <a:moveTo>
                    <a:pt x="18" y="1"/>
                  </a:moveTo>
                  <a:cubicBezTo>
                    <a:pt x="9" y="1"/>
                    <a:pt x="1" y="7"/>
                    <a:pt x="1" y="21"/>
                  </a:cubicBezTo>
                  <a:cubicBezTo>
                    <a:pt x="36" y="259"/>
                    <a:pt x="96" y="509"/>
                    <a:pt x="203" y="747"/>
                  </a:cubicBezTo>
                  <a:cubicBezTo>
                    <a:pt x="203" y="752"/>
                    <a:pt x="207" y="755"/>
                    <a:pt x="212" y="755"/>
                  </a:cubicBezTo>
                  <a:cubicBezTo>
                    <a:pt x="219" y="755"/>
                    <a:pt x="227" y="749"/>
                    <a:pt x="227" y="735"/>
                  </a:cubicBezTo>
                  <a:cubicBezTo>
                    <a:pt x="155" y="485"/>
                    <a:pt x="84" y="259"/>
                    <a:pt x="36" y="9"/>
                  </a:cubicBezTo>
                  <a:cubicBezTo>
                    <a:pt x="31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0" name="Google Shape;24230;p32"/>
            <p:cNvSpPr/>
            <p:nvPr/>
          </p:nvSpPr>
          <p:spPr>
            <a:xfrm>
              <a:off x="2130025" y="2112675"/>
              <a:ext cx="2700" cy="15050"/>
            </a:xfrm>
            <a:custGeom>
              <a:avLst/>
              <a:gdLst/>
              <a:ahLst/>
              <a:cxnLst/>
              <a:rect l="l" t="t" r="r" b="b"/>
              <a:pathLst>
                <a:path w="108" h="602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12" y="3"/>
                    <a:pt x="12" y="0"/>
                    <a:pt x="9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24" y="200"/>
                    <a:pt x="36" y="390"/>
                    <a:pt x="83" y="592"/>
                  </a:cubicBezTo>
                  <a:cubicBezTo>
                    <a:pt x="83" y="598"/>
                    <a:pt x="86" y="601"/>
                    <a:pt x="89" y="601"/>
                  </a:cubicBezTo>
                  <a:cubicBezTo>
                    <a:pt x="92" y="601"/>
                    <a:pt x="95" y="598"/>
                    <a:pt x="95" y="592"/>
                  </a:cubicBezTo>
                  <a:cubicBezTo>
                    <a:pt x="107" y="378"/>
                    <a:pt x="60" y="188"/>
                    <a:pt x="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1" name="Google Shape;24231;p32"/>
            <p:cNvSpPr/>
            <p:nvPr/>
          </p:nvSpPr>
          <p:spPr>
            <a:xfrm>
              <a:off x="2162175" y="2091150"/>
              <a:ext cx="19950" cy="33675"/>
            </a:xfrm>
            <a:custGeom>
              <a:avLst/>
              <a:gdLst/>
              <a:ahLst/>
              <a:cxnLst/>
              <a:rect l="l" t="t" r="r" b="b"/>
              <a:pathLst>
                <a:path w="798" h="1347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275"/>
                    <a:pt x="250" y="572"/>
                    <a:pt x="369" y="870"/>
                  </a:cubicBezTo>
                  <a:cubicBezTo>
                    <a:pt x="441" y="1072"/>
                    <a:pt x="595" y="1239"/>
                    <a:pt x="786" y="1346"/>
                  </a:cubicBezTo>
                  <a:cubicBezTo>
                    <a:pt x="798" y="1346"/>
                    <a:pt x="798" y="1334"/>
                    <a:pt x="798" y="1334"/>
                  </a:cubicBezTo>
                  <a:cubicBezTo>
                    <a:pt x="524" y="1132"/>
                    <a:pt x="429" y="918"/>
                    <a:pt x="321" y="596"/>
                  </a:cubicBezTo>
                  <a:cubicBezTo>
                    <a:pt x="250" y="382"/>
                    <a:pt x="143" y="18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2" name="Google Shape;24232;p32"/>
            <p:cNvSpPr/>
            <p:nvPr/>
          </p:nvSpPr>
          <p:spPr>
            <a:xfrm>
              <a:off x="2185075" y="2132300"/>
              <a:ext cx="2700" cy="8250"/>
            </a:xfrm>
            <a:custGeom>
              <a:avLst/>
              <a:gdLst/>
              <a:ahLst/>
              <a:cxnLst/>
              <a:rect l="l" t="t" r="r" b="b"/>
              <a:pathLst>
                <a:path w="108" h="330" extrusionOk="0">
                  <a:moveTo>
                    <a:pt x="10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13" y="4"/>
                    <a:pt x="13" y="1"/>
                    <a:pt x="10" y="1"/>
                  </a:cubicBezTo>
                  <a:close/>
                  <a:moveTo>
                    <a:pt x="1" y="10"/>
                  </a:moveTo>
                  <a:cubicBezTo>
                    <a:pt x="1" y="117"/>
                    <a:pt x="37" y="236"/>
                    <a:pt x="96" y="319"/>
                  </a:cubicBezTo>
                  <a:cubicBezTo>
                    <a:pt x="96" y="327"/>
                    <a:pt x="97" y="330"/>
                    <a:pt x="99" y="330"/>
                  </a:cubicBezTo>
                  <a:cubicBezTo>
                    <a:pt x="102" y="330"/>
                    <a:pt x="108" y="316"/>
                    <a:pt x="108" y="308"/>
                  </a:cubicBezTo>
                  <a:cubicBezTo>
                    <a:pt x="60" y="224"/>
                    <a:pt x="37" y="117"/>
                    <a:pt x="1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3" name="Google Shape;24233;p32"/>
            <p:cNvSpPr/>
            <p:nvPr/>
          </p:nvSpPr>
          <p:spPr>
            <a:xfrm>
              <a:off x="2340750" y="2057100"/>
              <a:ext cx="14550" cy="6400"/>
            </a:xfrm>
            <a:custGeom>
              <a:avLst/>
              <a:gdLst/>
              <a:ahLst/>
              <a:cxnLst/>
              <a:rect l="l" t="t" r="r" b="b"/>
              <a:pathLst>
                <a:path w="582" h="256" extrusionOk="0">
                  <a:moveTo>
                    <a:pt x="576" y="0"/>
                  </a:moveTo>
                  <a:cubicBezTo>
                    <a:pt x="574" y="0"/>
                    <a:pt x="568" y="2"/>
                    <a:pt x="560" y="6"/>
                  </a:cubicBezTo>
                  <a:cubicBezTo>
                    <a:pt x="576" y="6"/>
                    <a:pt x="582" y="0"/>
                    <a:pt x="576" y="0"/>
                  </a:cubicBezTo>
                  <a:close/>
                  <a:moveTo>
                    <a:pt x="560" y="6"/>
                  </a:moveTo>
                  <a:cubicBezTo>
                    <a:pt x="477" y="53"/>
                    <a:pt x="382" y="101"/>
                    <a:pt x="287" y="148"/>
                  </a:cubicBezTo>
                  <a:lnTo>
                    <a:pt x="13" y="232"/>
                  </a:lnTo>
                  <a:cubicBezTo>
                    <a:pt x="1" y="232"/>
                    <a:pt x="13" y="256"/>
                    <a:pt x="13" y="256"/>
                  </a:cubicBezTo>
                  <a:cubicBezTo>
                    <a:pt x="227" y="220"/>
                    <a:pt x="417" y="113"/>
                    <a:pt x="56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4" name="Google Shape;24234;p32"/>
            <p:cNvSpPr/>
            <p:nvPr/>
          </p:nvSpPr>
          <p:spPr>
            <a:xfrm>
              <a:off x="2343725" y="2059900"/>
              <a:ext cx="11950" cy="6875"/>
            </a:xfrm>
            <a:custGeom>
              <a:avLst/>
              <a:gdLst/>
              <a:ahLst/>
              <a:cxnLst/>
              <a:rect l="l" t="t" r="r" b="b"/>
              <a:pathLst>
                <a:path w="478" h="275" extrusionOk="0">
                  <a:moveTo>
                    <a:pt x="477" y="1"/>
                  </a:moveTo>
                  <a:cubicBezTo>
                    <a:pt x="406" y="48"/>
                    <a:pt x="310" y="84"/>
                    <a:pt x="239" y="120"/>
                  </a:cubicBezTo>
                  <a:cubicBezTo>
                    <a:pt x="168" y="167"/>
                    <a:pt x="72" y="203"/>
                    <a:pt x="1" y="263"/>
                  </a:cubicBezTo>
                  <a:lnTo>
                    <a:pt x="1" y="275"/>
                  </a:lnTo>
                  <a:cubicBezTo>
                    <a:pt x="72" y="239"/>
                    <a:pt x="144" y="203"/>
                    <a:pt x="227" y="156"/>
                  </a:cubicBezTo>
                  <a:cubicBezTo>
                    <a:pt x="310" y="108"/>
                    <a:pt x="406" y="60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5" name="Google Shape;24235;p32"/>
            <p:cNvSpPr/>
            <p:nvPr/>
          </p:nvSpPr>
          <p:spPr>
            <a:xfrm>
              <a:off x="2349675" y="2063650"/>
              <a:ext cx="6975" cy="4925"/>
            </a:xfrm>
            <a:custGeom>
              <a:avLst/>
              <a:gdLst/>
              <a:ahLst/>
              <a:cxnLst/>
              <a:rect l="l" t="t" r="r" b="b"/>
              <a:pathLst>
                <a:path w="279" h="197" extrusionOk="0">
                  <a:moveTo>
                    <a:pt x="268" y="0"/>
                  </a:moveTo>
                  <a:cubicBezTo>
                    <a:pt x="266" y="0"/>
                    <a:pt x="263" y="2"/>
                    <a:pt x="263" y="6"/>
                  </a:cubicBezTo>
                  <a:cubicBezTo>
                    <a:pt x="279" y="6"/>
                    <a:pt x="273" y="0"/>
                    <a:pt x="268" y="0"/>
                  </a:cubicBezTo>
                  <a:close/>
                  <a:moveTo>
                    <a:pt x="263" y="6"/>
                  </a:moveTo>
                  <a:cubicBezTo>
                    <a:pt x="191" y="77"/>
                    <a:pt x="96" y="125"/>
                    <a:pt x="13" y="172"/>
                  </a:cubicBezTo>
                  <a:cubicBezTo>
                    <a:pt x="1" y="172"/>
                    <a:pt x="1" y="196"/>
                    <a:pt x="25" y="196"/>
                  </a:cubicBezTo>
                  <a:cubicBezTo>
                    <a:pt x="120" y="148"/>
                    <a:pt x="203" y="89"/>
                    <a:pt x="2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6" name="Google Shape;24236;p32"/>
            <p:cNvSpPr/>
            <p:nvPr/>
          </p:nvSpPr>
          <p:spPr>
            <a:xfrm>
              <a:off x="2354450" y="2065425"/>
              <a:ext cx="6800" cy="5525"/>
            </a:xfrm>
            <a:custGeom>
              <a:avLst/>
              <a:gdLst/>
              <a:ahLst/>
              <a:cxnLst/>
              <a:rect l="l" t="t" r="r" b="b"/>
              <a:pathLst>
                <a:path w="272" h="221" extrusionOk="0">
                  <a:moveTo>
                    <a:pt x="266" y="1"/>
                  </a:moveTo>
                  <a:cubicBezTo>
                    <a:pt x="264" y="1"/>
                    <a:pt x="258" y="2"/>
                    <a:pt x="250" y="6"/>
                  </a:cubicBezTo>
                  <a:cubicBezTo>
                    <a:pt x="266" y="6"/>
                    <a:pt x="272" y="1"/>
                    <a:pt x="266" y="1"/>
                  </a:cubicBezTo>
                  <a:close/>
                  <a:moveTo>
                    <a:pt x="250" y="6"/>
                  </a:moveTo>
                  <a:lnTo>
                    <a:pt x="250" y="6"/>
                  </a:lnTo>
                  <a:cubicBezTo>
                    <a:pt x="215" y="42"/>
                    <a:pt x="167" y="77"/>
                    <a:pt x="108" y="113"/>
                  </a:cubicBezTo>
                  <a:cubicBezTo>
                    <a:pt x="72" y="137"/>
                    <a:pt x="36" y="173"/>
                    <a:pt x="0" y="196"/>
                  </a:cubicBezTo>
                  <a:cubicBezTo>
                    <a:pt x="0" y="196"/>
                    <a:pt x="0" y="220"/>
                    <a:pt x="12" y="220"/>
                  </a:cubicBezTo>
                  <a:cubicBezTo>
                    <a:pt x="60" y="196"/>
                    <a:pt x="96" y="161"/>
                    <a:pt x="120" y="125"/>
                  </a:cubicBezTo>
                  <a:cubicBezTo>
                    <a:pt x="179" y="101"/>
                    <a:pt x="227" y="54"/>
                    <a:pt x="25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7" name="Google Shape;24237;p32"/>
            <p:cNvSpPr/>
            <p:nvPr/>
          </p:nvSpPr>
          <p:spPr>
            <a:xfrm>
              <a:off x="2359800" y="2071225"/>
              <a:ext cx="7475" cy="2300"/>
            </a:xfrm>
            <a:custGeom>
              <a:avLst/>
              <a:gdLst/>
              <a:ahLst/>
              <a:cxnLst/>
              <a:rect l="l" t="t" r="r" b="b"/>
              <a:pathLst>
                <a:path w="299" h="92" extrusionOk="0">
                  <a:moveTo>
                    <a:pt x="275" y="0"/>
                  </a:moveTo>
                  <a:cubicBezTo>
                    <a:pt x="191" y="24"/>
                    <a:pt x="96" y="60"/>
                    <a:pt x="13" y="72"/>
                  </a:cubicBezTo>
                  <a:cubicBezTo>
                    <a:pt x="1" y="72"/>
                    <a:pt x="1" y="84"/>
                    <a:pt x="13" y="84"/>
                  </a:cubicBezTo>
                  <a:cubicBezTo>
                    <a:pt x="36" y="89"/>
                    <a:pt x="57" y="91"/>
                    <a:pt x="78" y="91"/>
                  </a:cubicBezTo>
                  <a:cubicBezTo>
                    <a:pt x="156" y="91"/>
                    <a:pt x="224" y="59"/>
                    <a:pt x="298" y="12"/>
                  </a:cubicBezTo>
                  <a:cubicBezTo>
                    <a:pt x="298" y="12"/>
                    <a:pt x="298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8" name="Google Shape;24238;p32"/>
            <p:cNvSpPr/>
            <p:nvPr/>
          </p:nvSpPr>
          <p:spPr>
            <a:xfrm>
              <a:off x="2270500" y="2105150"/>
              <a:ext cx="8075" cy="34250"/>
            </a:xfrm>
            <a:custGeom>
              <a:avLst/>
              <a:gdLst/>
              <a:ahLst/>
              <a:cxnLst/>
              <a:rect l="l" t="t" r="r" b="b"/>
              <a:pathLst>
                <a:path w="323" h="1370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98"/>
                    <a:pt x="120" y="572"/>
                    <a:pt x="156" y="893"/>
                  </a:cubicBezTo>
                  <a:cubicBezTo>
                    <a:pt x="179" y="1072"/>
                    <a:pt x="215" y="1227"/>
                    <a:pt x="322" y="1370"/>
                  </a:cubicBezTo>
                  <a:cubicBezTo>
                    <a:pt x="96" y="929"/>
                    <a:pt x="203" y="42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9" name="Google Shape;24239;p32"/>
            <p:cNvSpPr/>
            <p:nvPr/>
          </p:nvSpPr>
          <p:spPr>
            <a:xfrm>
              <a:off x="2278550" y="2141475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19"/>
                    <a:pt x="36" y="250"/>
                    <a:pt x="108" y="345"/>
                  </a:cubicBezTo>
                  <a:lnTo>
                    <a:pt x="119" y="345"/>
                  </a:lnTo>
                  <a:cubicBezTo>
                    <a:pt x="108" y="286"/>
                    <a:pt x="72" y="238"/>
                    <a:pt x="60" y="191"/>
                  </a:cubicBezTo>
                  <a:cubicBezTo>
                    <a:pt x="48" y="119"/>
                    <a:pt x="36" y="6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0" name="Google Shape;24240;p32"/>
            <p:cNvSpPr/>
            <p:nvPr/>
          </p:nvSpPr>
          <p:spPr>
            <a:xfrm>
              <a:off x="2245500" y="2215575"/>
              <a:ext cx="21500" cy="77725"/>
            </a:xfrm>
            <a:custGeom>
              <a:avLst/>
              <a:gdLst/>
              <a:ahLst/>
              <a:cxnLst/>
              <a:rect l="l" t="t" r="r" b="b"/>
              <a:pathLst>
                <a:path w="860" h="3109" extrusionOk="0">
                  <a:moveTo>
                    <a:pt x="775" y="1"/>
                  </a:moveTo>
                  <a:lnTo>
                    <a:pt x="775" y="1"/>
                  </a:lnTo>
                  <a:cubicBezTo>
                    <a:pt x="813" y="301"/>
                    <a:pt x="848" y="601"/>
                    <a:pt x="843" y="897"/>
                  </a:cubicBezTo>
                  <a:lnTo>
                    <a:pt x="843" y="897"/>
                  </a:lnTo>
                  <a:cubicBezTo>
                    <a:pt x="860" y="620"/>
                    <a:pt x="840" y="326"/>
                    <a:pt x="775" y="1"/>
                  </a:cubicBezTo>
                  <a:close/>
                  <a:moveTo>
                    <a:pt x="843" y="897"/>
                  </a:moveTo>
                  <a:cubicBezTo>
                    <a:pt x="819" y="1277"/>
                    <a:pt x="726" y="1623"/>
                    <a:pt x="585" y="1971"/>
                  </a:cubicBezTo>
                  <a:lnTo>
                    <a:pt x="585" y="1971"/>
                  </a:lnTo>
                  <a:cubicBezTo>
                    <a:pt x="633" y="1867"/>
                    <a:pt x="677" y="1762"/>
                    <a:pt x="715" y="1656"/>
                  </a:cubicBezTo>
                  <a:cubicBezTo>
                    <a:pt x="803" y="1407"/>
                    <a:pt x="838" y="1154"/>
                    <a:pt x="843" y="897"/>
                  </a:cubicBezTo>
                  <a:close/>
                  <a:moveTo>
                    <a:pt x="585" y="1971"/>
                  </a:moveTo>
                  <a:cubicBezTo>
                    <a:pt x="408" y="2354"/>
                    <a:pt x="179" y="2722"/>
                    <a:pt x="1" y="3096"/>
                  </a:cubicBezTo>
                  <a:cubicBezTo>
                    <a:pt x="1" y="3108"/>
                    <a:pt x="13" y="3108"/>
                    <a:pt x="13" y="3108"/>
                  </a:cubicBezTo>
                  <a:cubicBezTo>
                    <a:pt x="238" y="2703"/>
                    <a:pt x="438" y="2337"/>
                    <a:pt x="585" y="19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1" name="Google Shape;24241;p32"/>
            <p:cNvSpPr/>
            <p:nvPr/>
          </p:nvSpPr>
          <p:spPr>
            <a:xfrm>
              <a:off x="2227950" y="2295650"/>
              <a:ext cx="17875" cy="41700"/>
            </a:xfrm>
            <a:custGeom>
              <a:avLst/>
              <a:gdLst/>
              <a:ahLst/>
              <a:cxnLst/>
              <a:rect l="l" t="t" r="r" b="b"/>
              <a:pathLst>
                <a:path w="715" h="1668" extrusionOk="0">
                  <a:moveTo>
                    <a:pt x="703" y="1"/>
                  </a:moveTo>
                  <a:cubicBezTo>
                    <a:pt x="393" y="489"/>
                    <a:pt x="119" y="1072"/>
                    <a:pt x="0" y="1644"/>
                  </a:cubicBezTo>
                  <a:cubicBezTo>
                    <a:pt x="0" y="1667"/>
                    <a:pt x="12" y="1667"/>
                    <a:pt x="36" y="1667"/>
                  </a:cubicBezTo>
                  <a:cubicBezTo>
                    <a:pt x="250" y="1096"/>
                    <a:pt x="441" y="560"/>
                    <a:pt x="715" y="12"/>
                  </a:cubicBezTo>
                  <a:cubicBezTo>
                    <a:pt x="715" y="1"/>
                    <a:pt x="715" y="1"/>
                    <a:pt x="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2" name="Google Shape;24242;p32"/>
            <p:cNvSpPr/>
            <p:nvPr/>
          </p:nvSpPr>
          <p:spPr>
            <a:xfrm>
              <a:off x="2178225" y="2186125"/>
              <a:ext cx="84875" cy="27700"/>
            </a:xfrm>
            <a:custGeom>
              <a:avLst/>
              <a:gdLst/>
              <a:ahLst/>
              <a:cxnLst/>
              <a:rect l="l" t="t" r="r" b="b"/>
              <a:pathLst>
                <a:path w="3395" h="1108" extrusionOk="0">
                  <a:moveTo>
                    <a:pt x="1" y="0"/>
                  </a:moveTo>
                  <a:lnTo>
                    <a:pt x="1" y="0"/>
                  </a:lnTo>
                  <a:cubicBezTo>
                    <a:pt x="572" y="191"/>
                    <a:pt x="1073" y="572"/>
                    <a:pt x="1644" y="762"/>
                  </a:cubicBezTo>
                  <a:cubicBezTo>
                    <a:pt x="2204" y="953"/>
                    <a:pt x="2775" y="1060"/>
                    <a:pt x="3359" y="1107"/>
                  </a:cubicBezTo>
                  <a:cubicBezTo>
                    <a:pt x="3394" y="1107"/>
                    <a:pt x="3394" y="1060"/>
                    <a:pt x="3359" y="1060"/>
                  </a:cubicBezTo>
                  <a:cubicBezTo>
                    <a:pt x="2620" y="1012"/>
                    <a:pt x="1906" y="845"/>
                    <a:pt x="1215" y="548"/>
                  </a:cubicBezTo>
                  <a:cubicBezTo>
                    <a:pt x="811" y="393"/>
                    <a:pt x="441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3" name="Google Shape;24243;p32"/>
            <p:cNvSpPr/>
            <p:nvPr/>
          </p:nvSpPr>
          <p:spPr>
            <a:xfrm>
              <a:off x="2180050" y="2188225"/>
              <a:ext cx="82150" cy="28075"/>
            </a:xfrm>
            <a:custGeom>
              <a:avLst/>
              <a:gdLst/>
              <a:ahLst/>
              <a:cxnLst/>
              <a:rect l="l" t="t" r="r" b="b"/>
              <a:pathLst>
                <a:path w="3286" h="1123" extrusionOk="0">
                  <a:moveTo>
                    <a:pt x="3" y="1"/>
                  </a:moveTo>
                  <a:cubicBezTo>
                    <a:pt x="1" y="1"/>
                    <a:pt x="3" y="11"/>
                    <a:pt x="11" y="11"/>
                  </a:cubicBezTo>
                  <a:cubicBezTo>
                    <a:pt x="7" y="3"/>
                    <a:pt x="5" y="1"/>
                    <a:pt x="3" y="1"/>
                  </a:cubicBezTo>
                  <a:close/>
                  <a:moveTo>
                    <a:pt x="11" y="11"/>
                  </a:moveTo>
                  <a:lnTo>
                    <a:pt x="11" y="11"/>
                  </a:lnTo>
                  <a:cubicBezTo>
                    <a:pt x="871" y="599"/>
                    <a:pt x="2010" y="1123"/>
                    <a:pt x="3081" y="1123"/>
                  </a:cubicBezTo>
                  <a:cubicBezTo>
                    <a:pt x="3137" y="1123"/>
                    <a:pt x="3194" y="1122"/>
                    <a:pt x="3250" y="1119"/>
                  </a:cubicBezTo>
                  <a:cubicBezTo>
                    <a:pt x="3286" y="1119"/>
                    <a:pt x="3286" y="1083"/>
                    <a:pt x="3250" y="1083"/>
                  </a:cubicBezTo>
                  <a:cubicBezTo>
                    <a:pt x="2702" y="1083"/>
                    <a:pt x="2119" y="916"/>
                    <a:pt x="1583" y="761"/>
                  </a:cubicBezTo>
                  <a:cubicBezTo>
                    <a:pt x="1011" y="618"/>
                    <a:pt x="547" y="249"/>
                    <a:pt x="1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4" name="Google Shape;24244;p32"/>
            <p:cNvSpPr/>
            <p:nvPr/>
          </p:nvSpPr>
          <p:spPr>
            <a:xfrm>
              <a:off x="2076150" y="2121525"/>
              <a:ext cx="24125" cy="28525"/>
            </a:xfrm>
            <a:custGeom>
              <a:avLst/>
              <a:gdLst/>
              <a:ahLst/>
              <a:cxnLst/>
              <a:rect l="l" t="t" r="r" b="b"/>
              <a:pathLst>
                <a:path w="965" h="1141" extrusionOk="0">
                  <a:moveTo>
                    <a:pt x="965" y="0"/>
                  </a:moveTo>
                  <a:lnTo>
                    <a:pt x="965" y="0"/>
                  </a:lnTo>
                  <a:cubicBezTo>
                    <a:pt x="750" y="179"/>
                    <a:pt x="536" y="358"/>
                    <a:pt x="333" y="560"/>
                  </a:cubicBezTo>
                  <a:cubicBezTo>
                    <a:pt x="167" y="727"/>
                    <a:pt x="12" y="893"/>
                    <a:pt x="0" y="1131"/>
                  </a:cubicBezTo>
                  <a:cubicBezTo>
                    <a:pt x="0" y="1137"/>
                    <a:pt x="3" y="1140"/>
                    <a:pt x="6" y="1140"/>
                  </a:cubicBezTo>
                  <a:cubicBezTo>
                    <a:pt x="9" y="1140"/>
                    <a:pt x="12" y="1137"/>
                    <a:pt x="12" y="1131"/>
                  </a:cubicBezTo>
                  <a:cubicBezTo>
                    <a:pt x="119" y="631"/>
                    <a:pt x="631" y="334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5" name="Google Shape;24245;p32"/>
            <p:cNvSpPr/>
            <p:nvPr/>
          </p:nvSpPr>
          <p:spPr>
            <a:xfrm>
              <a:off x="2088050" y="2124700"/>
              <a:ext cx="14300" cy="15000"/>
            </a:xfrm>
            <a:custGeom>
              <a:avLst/>
              <a:gdLst/>
              <a:ahLst/>
              <a:cxnLst/>
              <a:rect l="l" t="t" r="r" b="b"/>
              <a:pathLst>
                <a:path w="572" h="600" extrusionOk="0">
                  <a:moveTo>
                    <a:pt x="560" y="1"/>
                  </a:moveTo>
                  <a:cubicBezTo>
                    <a:pt x="557" y="1"/>
                    <a:pt x="553" y="2"/>
                    <a:pt x="548" y="4"/>
                  </a:cubicBezTo>
                  <a:cubicBezTo>
                    <a:pt x="346" y="135"/>
                    <a:pt x="84" y="362"/>
                    <a:pt x="0" y="588"/>
                  </a:cubicBezTo>
                  <a:cubicBezTo>
                    <a:pt x="0" y="600"/>
                    <a:pt x="12" y="600"/>
                    <a:pt x="12" y="600"/>
                  </a:cubicBezTo>
                  <a:cubicBezTo>
                    <a:pt x="108" y="504"/>
                    <a:pt x="167" y="409"/>
                    <a:pt x="250" y="302"/>
                  </a:cubicBezTo>
                  <a:cubicBezTo>
                    <a:pt x="346" y="195"/>
                    <a:pt x="465" y="111"/>
                    <a:pt x="572" y="16"/>
                  </a:cubicBezTo>
                  <a:cubicBezTo>
                    <a:pt x="572" y="16"/>
                    <a:pt x="572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6" name="Google Shape;24246;p32"/>
            <p:cNvSpPr/>
            <p:nvPr/>
          </p:nvSpPr>
          <p:spPr>
            <a:xfrm>
              <a:off x="2093400" y="2126275"/>
              <a:ext cx="11350" cy="12525"/>
            </a:xfrm>
            <a:custGeom>
              <a:avLst/>
              <a:gdLst/>
              <a:ahLst/>
              <a:cxnLst/>
              <a:rect l="l" t="t" r="r" b="b"/>
              <a:pathLst>
                <a:path w="454" h="501" extrusionOk="0">
                  <a:moveTo>
                    <a:pt x="453" y="1"/>
                  </a:moveTo>
                  <a:lnTo>
                    <a:pt x="453" y="1"/>
                  </a:lnTo>
                  <a:cubicBezTo>
                    <a:pt x="298" y="132"/>
                    <a:pt x="96" y="310"/>
                    <a:pt x="1" y="489"/>
                  </a:cubicBezTo>
                  <a:cubicBezTo>
                    <a:pt x="1" y="501"/>
                    <a:pt x="13" y="501"/>
                    <a:pt x="13" y="501"/>
                  </a:cubicBezTo>
                  <a:cubicBezTo>
                    <a:pt x="96" y="429"/>
                    <a:pt x="155" y="322"/>
                    <a:pt x="239" y="251"/>
                  </a:cubicBezTo>
                  <a:cubicBezTo>
                    <a:pt x="310" y="168"/>
                    <a:pt x="382" y="84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7" name="Google Shape;24247;p32"/>
            <p:cNvSpPr/>
            <p:nvPr/>
          </p:nvSpPr>
          <p:spPr>
            <a:xfrm>
              <a:off x="2100250" y="2133425"/>
              <a:ext cx="3000" cy="4350"/>
            </a:xfrm>
            <a:custGeom>
              <a:avLst/>
              <a:gdLst/>
              <a:ahLst/>
              <a:cxnLst/>
              <a:rect l="l" t="t" r="r" b="b"/>
              <a:pathLst>
                <a:path w="120" h="174" extrusionOk="0">
                  <a:moveTo>
                    <a:pt x="120" y="1"/>
                  </a:moveTo>
                  <a:cubicBezTo>
                    <a:pt x="60" y="36"/>
                    <a:pt x="24" y="96"/>
                    <a:pt x="1" y="155"/>
                  </a:cubicBezTo>
                  <a:cubicBezTo>
                    <a:pt x="1" y="167"/>
                    <a:pt x="6" y="173"/>
                    <a:pt x="12" y="173"/>
                  </a:cubicBezTo>
                  <a:cubicBezTo>
                    <a:pt x="18" y="173"/>
                    <a:pt x="24" y="167"/>
                    <a:pt x="24" y="155"/>
                  </a:cubicBezTo>
                  <a:cubicBezTo>
                    <a:pt x="48" y="96"/>
                    <a:pt x="60" y="36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8" name="Google Shape;24248;p32"/>
            <p:cNvSpPr/>
            <p:nvPr/>
          </p:nvSpPr>
          <p:spPr>
            <a:xfrm>
              <a:off x="2100250" y="2120325"/>
              <a:ext cx="18775" cy="31200"/>
            </a:xfrm>
            <a:custGeom>
              <a:avLst/>
              <a:gdLst/>
              <a:ahLst/>
              <a:cxnLst/>
              <a:rect l="l" t="t" r="r" b="b"/>
              <a:pathLst>
                <a:path w="751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239"/>
                    <a:pt x="143" y="441"/>
                    <a:pt x="286" y="644"/>
                  </a:cubicBezTo>
                  <a:cubicBezTo>
                    <a:pt x="441" y="834"/>
                    <a:pt x="655" y="977"/>
                    <a:pt x="715" y="1239"/>
                  </a:cubicBezTo>
                  <a:cubicBezTo>
                    <a:pt x="715" y="1245"/>
                    <a:pt x="724" y="1248"/>
                    <a:pt x="733" y="1248"/>
                  </a:cubicBezTo>
                  <a:cubicBezTo>
                    <a:pt x="742" y="1248"/>
                    <a:pt x="751" y="1245"/>
                    <a:pt x="751" y="1239"/>
                  </a:cubicBezTo>
                  <a:cubicBezTo>
                    <a:pt x="751" y="1037"/>
                    <a:pt x="584" y="918"/>
                    <a:pt x="453" y="787"/>
                  </a:cubicBezTo>
                  <a:cubicBezTo>
                    <a:pt x="262" y="560"/>
                    <a:pt x="96" y="29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9" name="Google Shape;24249;p32"/>
            <p:cNvSpPr/>
            <p:nvPr/>
          </p:nvSpPr>
          <p:spPr>
            <a:xfrm>
              <a:off x="2119625" y="2154475"/>
              <a:ext cx="27975" cy="17800"/>
            </a:xfrm>
            <a:custGeom>
              <a:avLst/>
              <a:gdLst/>
              <a:ahLst/>
              <a:cxnLst/>
              <a:rect l="l" t="t" r="r" b="b"/>
              <a:pathLst>
                <a:path w="1119" h="712" extrusionOk="0">
                  <a:moveTo>
                    <a:pt x="12" y="1"/>
                  </a:moveTo>
                  <a:cubicBezTo>
                    <a:pt x="0" y="1"/>
                    <a:pt x="4" y="16"/>
                    <a:pt x="23" y="16"/>
                  </a:cubicBezTo>
                  <a:cubicBezTo>
                    <a:pt x="452" y="147"/>
                    <a:pt x="773" y="385"/>
                    <a:pt x="1107" y="706"/>
                  </a:cubicBezTo>
                  <a:cubicBezTo>
                    <a:pt x="1110" y="710"/>
                    <a:pt x="1112" y="711"/>
                    <a:pt x="1114" y="711"/>
                  </a:cubicBezTo>
                  <a:cubicBezTo>
                    <a:pt x="1119" y="711"/>
                    <a:pt x="1119" y="700"/>
                    <a:pt x="1119" y="683"/>
                  </a:cubicBezTo>
                  <a:cubicBezTo>
                    <a:pt x="833" y="361"/>
                    <a:pt x="440" y="135"/>
                    <a:pt x="23" y="4"/>
                  </a:cubicBez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0" name="Google Shape;24250;p32"/>
            <p:cNvSpPr/>
            <p:nvPr/>
          </p:nvSpPr>
          <p:spPr>
            <a:xfrm>
              <a:off x="2121675" y="2182550"/>
              <a:ext cx="38725" cy="44200"/>
            </a:xfrm>
            <a:custGeom>
              <a:avLst/>
              <a:gdLst/>
              <a:ahLst/>
              <a:cxnLst/>
              <a:rect l="l" t="t" r="r" b="b"/>
              <a:pathLst>
                <a:path w="1549" h="1768" extrusionOk="0">
                  <a:moveTo>
                    <a:pt x="1549" y="0"/>
                  </a:moveTo>
                  <a:lnTo>
                    <a:pt x="1549" y="0"/>
                  </a:lnTo>
                  <a:cubicBezTo>
                    <a:pt x="1334" y="238"/>
                    <a:pt x="1191" y="357"/>
                    <a:pt x="906" y="512"/>
                  </a:cubicBezTo>
                  <a:cubicBezTo>
                    <a:pt x="798" y="572"/>
                    <a:pt x="715" y="631"/>
                    <a:pt x="620" y="726"/>
                  </a:cubicBezTo>
                  <a:cubicBezTo>
                    <a:pt x="358" y="1000"/>
                    <a:pt x="144" y="1405"/>
                    <a:pt x="1" y="1750"/>
                  </a:cubicBezTo>
                  <a:cubicBezTo>
                    <a:pt x="1" y="1759"/>
                    <a:pt x="7" y="1767"/>
                    <a:pt x="10" y="1767"/>
                  </a:cubicBezTo>
                  <a:cubicBezTo>
                    <a:pt x="12" y="1767"/>
                    <a:pt x="13" y="1766"/>
                    <a:pt x="13" y="1762"/>
                  </a:cubicBezTo>
                  <a:cubicBezTo>
                    <a:pt x="298" y="1369"/>
                    <a:pt x="453" y="798"/>
                    <a:pt x="918" y="548"/>
                  </a:cubicBezTo>
                  <a:cubicBezTo>
                    <a:pt x="1215" y="393"/>
                    <a:pt x="1370" y="298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1" name="Google Shape;24251;p32"/>
            <p:cNvSpPr/>
            <p:nvPr/>
          </p:nvSpPr>
          <p:spPr>
            <a:xfrm>
              <a:off x="2123475" y="2184800"/>
              <a:ext cx="39700" cy="47000"/>
            </a:xfrm>
            <a:custGeom>
              <a:avLst/>
              <a:gdLst/>
              <a:ahLst/>
              <a:cxnLst/>
              <a:rect l="l" t="t" r="r" b="b"/>
              <a:pathLst>
                <a:path w="1588" h="1880" extrusionOk="0">
                  <a:moveTo>
                    <a:pt x="1565" y="0"/>
                  </a:moveTo>
                  <a:cubicBezTo>
                    <a:pt x="1559" y="0"/>
                    <a:pt x="1552" y="1"/>
                    <a:pt x="1548" y="5"/>
                  </a:cubicBezTo>
                  <a:cubicBezTo>
                    <a:pt x="1358" y="410"/>
                    <a:pt x="893" y="565"/>
                    <a:pt x="596" y="875"/>
                  </a:cubicBezTo>
                  <a:cubicBezTo>
                    <a:pt x="345" y="1160"/>
                    <a:pt x="131" y="1494"/>
                    <a:pt x="0" y="1851"/>
                  </a:cubicBezTo>
                  <a:cubicBezTo>
                    <a:pt x="0" y="1868"/>
                    <a:pt x="7" y="1879"/>
                    <a:pt x="15" y="1879"/>
                  </a:cubicBezTo>
                  <a:cubicBezTo>
                    <a:pt x="18" y="1879"/>
                    <a:pt x="21" y="1878"/>
                    <a:pt x="24" y="1875"/>
                  </a:cubicBezTo>
                  <a:cubicBezTo>
                    <a:pt x="310" y="1410"/>
                    <a:pt x="524" y="946"/>
                    <a:pt x="977" y="625"/>
                  </a:cubicBezTo>
                  <a:cubicBezTo>
                    <a:pt x="1238" y="446"/>
                    <a:pt x="1477" y="327"/>
                    <a:pt x="1572" y="5"/>
                  </a:cubicBezTo>
                  <a:cubicBezTo>
                    <a:pt x="1588" y="5"/>
                    <a:pt x="1577" y="0"/>
                    <a:pt x="1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2" name="Google Shape;24252;p32"/>
            <p:cNvSpPr/>
            <p:nvPr/>
          </p:nvSpPr>
          <p:spPr>
            <a:xfrm>
              <a:off x="2110075" y="2230625"/>
              <a:ext cx="11425" cy="27075"/>
            </a:xfrm>
            <a:custGeom>
              <a:avLst/>
              <a:gdLst/>
              <a:ahLst/>
              <a:cxnLst/>
              <a:rect l="l" t="t" r="r" b="b"/>
              <a:pathLst>
                <a:path w="457" h="1083" extrusionOk="0">
                  <a:moveTo>
                    <a:pt x="446" y="1"/>
                  </a:moveTo>
                  <a:cubicBezTo>
                    <a:pt x="444" y="1"/>
                    <a:pt x="441" y="2"/>
                    <a:pt x="441" y="6"/>
                  </a:cubicBezTo>
                  <a:cubicBezTo>
                    <a:pt x="457" y="6"/>
                    <a:pt x="452" y="1"/>
                    <a:pt x="446" y="1"/>
                  </a:cubicBezTo>
                  <a:close/>
                  <a:moveTo>
                    <a:pt x="441" y="6"/>
                  </a:moveTo>
                  <a:lnTo>
                    <a:pt x="441" y="6"/>
                  </a:lnTo>
                  <a:cubicBezTo>
                    <a:pt x="286" y="351"/>
                    <a:pt x="143" y="708"/>
                    <a:pt x="0" y="1066"/>
                  </a:cubicBezTo>
                  <a:cubicBezTo>
                    <a:pt x="0" y="1074"/>
                    <a:pt x="6" y="1082"/>
                    <a:pt x="10" y="1082"/>
                  </a:cubicBezTo>
                  <a:cubicBezTo>
                    <a:pt x="11" y="1082"/>
                    <a:pt x="12" y="1081"/>
                    <a:pt x="12" y="1078"/>
                  </a:cubicBezTo>
                  <a:cubicBezTo>
                    <a:pt x="179" y="720"/>
                    <a:pt x="322" y="363"/>
                    <a:pt x="44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3" name="Google Shape;24253;p32"/>
            <p:cNvSpPr/>
            <p:nvPr/>
          </p:nvSpPr>
          <p:spPr>
            <a:xfrm>
              <a:off x="2112150" y="2236275"/>
              <a:ext cx="10150" cy="21525"/>
            </a:xfrm>
            <a:custGeom>
              <a:avLst/>
              <a:gdLst/>
              <a:ahLst/>
              <a:cxnLst/>
              <a:rect l="l" t="t" r="r" b="b"/>
              <a:pathLst>
                <a:path w="406" h="861" extrusionOk="0">
                  <a:moveTo>
                    <a:pt x="397" y="1"/>
                  </a:moveTo>
                  <a:cubicBezTo>
                    <a:pt x="395" y="1"/>
                    <a:pt x="394" y="2"/>
                    <a:pt x="394" y="6"/>
                  </a:cubicBezTo>
                  <a:cubicBezTo>
                    <a:pt x="227" y="256"/>
                    <a:pt x="60" y="554"/>
                    <a:pt x="1" y="852"/>
                  </a:cubicBezTo>
                  <a:cubicBezTo>
                    <a:pt x="1" y="857"/>
                    <a:pt x="7" y="860"/>
                    <a:pt x="13" y="860"/>
                  </a:cubicBezTo>
                  <a:cubicBezTo>
                    <a:pt x="19" y="860"/>
                    <a:pt x="25" y="857"/>
                    <a:pt x="25" y="852"/>
                  </a:cubicBezTo>
                  <a:cubicBezTo>
                    <a:pt x="156" y="566"/>
                    <a:pt x="275" y="292"/>
                    <a:pt x="406" y="6"/>
                  </a:cubicBezTo>
                  <a:cubicBezTo>
                    <a:pt x="406" y="6"/>
                    <a:pt x="400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4" name="Google Shape;24254;p32"/>
            <p:cNvSpPr/>
            <p:nvPr/>
          </p:nvSpPr>
          <p:spPr>
            <a:xfrm>
              <a:off x="2097900" y="2269700"/>
              <a:ext cx="67500" cy="35275"/>
            </a:xfrm>
            <a:custGeom>
              <a:avLst/>
              <a:gdLst/>
              <a:ahLst/>
              <a:cxnLst/>
              <a:rect l="l" t="t" r="r" b="b"/>
              <a:pathLst>
                <a:path w="2700" h="1411" extrusionOk="0">
                  <a:moveTo>
                    <a:pt x="26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285" y="277"/>
                    <a:pt x="559" y="562"/>
                    <a:pt x="928" y="646"/>
                  </a:cubicBezTo>
                  <a:cubicBezTo>
                    <a:pt x="1571" y="812"/>
                    <a:pt x="2071" y="1110"/>
                    <a:pt x="2666" y="1408"/>
                  </a:cubicBezTo>
                  <a:cubicBezTo>
                    <a:pt x="2671" y="1410"/>
                    <a:pt x="2675" y="1411"/>
                    <a:pt x="2678" y="1411"/>
                  </a:cubicBezTo>
                  <a:cubicBezTo>
                    <a:pt x="2694" y="1411"/>
                    <a:pt x="2700" y="1391"/>
                    <a:pt x="2690" y="1372"/>
                  </a:cubicBezTo>
                  <a:cubicBezTo>
                    <a:pt x="2273" y="1134"/>
                    <a:pt x="1833" y="872"/>
                    <a:pt x="1392" y="717"/>
                  </a:cubicBezTo>
                  <a:cubicBezTo>
                    <a:pt x="1166" y="646"/>
                    <a:pt x="916" y="634"/>
                    <a:pt x="714" y="527"/>
                  </a:cubicBezTo>
                  <a:cubicBezTo>
                    <a:pt x="464" y="407"/>
                    <a:pt x="249" y="169"/>
                    <a:pt x="35" y="3"/>
                  </a:cubicBezTo>
                  <a:cubicBezTo>
                    <a:pt x="32" y="1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5" name="Google Shape;24255;p32"/>
            <p:cNvSpPr/>
            <p:nvPr/>
          </p:nvSpPr>
          <p:spPr>
            <a:xfrm>
              <a:off x="2169975" y="2306850"/>
              <a:ext cx="45800" cy="27525"/>
            </a:xfrm>
            <a:custGeom>
              <a:avLst/>
              <a:gdLst/>
              <a:ahLst/>
              <a:cxnLst/>
              <a:rect l="l" t="t" r="r" b="b"/>
              <a:pathLst>
                <a:path w="1832" h="1101" extrusionOk="0">
                  <a:moveTo>
                    <a:pt x="17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402" y="231"/>
                    <a:pt x="760" y="457"/>
                    <a:pt x="1117" y="719"/>
                  </a:cubicBezTo>
                  <a:cubicBezTo>
                    <a:pt x="1331" y="898"/>
                    <a:pt x="1533" y="1041"/>
                    <a:pt x="1819" y="1100"/>
                  </a:cubicBezTo>
                  <a:cubicBezTo>
                    <a:pt x="1831" y="1100"/>
                    <a:pt x="1831" y="1077"/>
                    <a:pt x="1819" y="1077"/>
                  </a:cubicBezTo>
                  <a:cubicBezTo>
                    <a:pt x="1462" y="957"/>
                    <a:pt x="1224" y="743"/>
                    <a:pt x="926" y="529"/>
                  </a:cubicBezTo>
                  <a:cubicBezTo>
                    <a:pt x="641" y="326"/>
                    <a:pt x="343" y="160"/>
                    <a:pt x="33" y="5"/>
                  </a:cubicBezTo>
                  <a:cubicBezTo>
                    <a:pt x="27" y="2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6" name="Google Shape;24256;p32"/>
            <p:cNvSpPr/>
            <p:nvPr/>
          </p:nvSpPr>
          <p:spPr>
            <a:xfrm>
              <a:off x="2258000" y="2218725"/>
              <a:ext cx="6325" cy="39975"/>
            </a:xfrm>
            <a:custGeom>
              <a:avLst/>
              <a:gdLst/>
              <a:ahLst/>
              <a:cxnLst/>
              <a:rect l="l" t="t" r="r" b="b"/>
              <a:pathLst>
                <a:path w="253" h="1599" extrusionOk="0">
                  <a:moveTo>
                    <a:pt x="203" y="65"/>
                  </a:moveTo>
                  <a:cubicBezTo>
                    <a:pt x="201" y="65"/>
                    <a:pt x="200" y="66"/>
                    <a:pt x="198" y="66"/>
                  </a:cubicBezTo>
                  <a:lnTo>
                    <a:pt x="198" y="66"/>
                  </a:lnTo>
                  <a:cubicBezTo>
                    <a:pt x="200" y="66"/>
                    <a:pt x="201" y="66"/>
                    <a:pt x="203" y="65"/>
                  </a:cubicBezTo>
                  <a:close/>
                  <a:moveTo>
                    <a:pt x="129" y="0"/>
                  </a:moveTo>
                  <a:cubicBezTo>
                    <a:pt x="125" y="0"/>
                    <a:pt x="120" y="6"/>
                    <a:pt x="120" y="6"/>
                  </a:cubicBezTo>
                  <a:cubicBezTo>
                    <a:pt x="120" y="43"/>
                    <a:pt x="125" y="62"/>
                    <a:pt x="146" y="68"/>
                  </a:cubicBezTo>
                  <a:lnTo>
                    <a:pt x="146" y="68"/>
                  </a:lnTo>
                  <a:cubicBezTo>
                    <a:pt x="142" y="47"/>
                    <a:pt x="137" y="26"/>
                    <a:pt x="132" y="6"/>
                  </a:cubicBezTo>
                  <a:cubicBezTo>
                    <a:pt x="132" y="2"/>
                    <a:pt x="130" y="0"/>
                    <a:pt x="129" y="0"/>
                  </a:cubicBezTo>
                  <a:close/>
                  <a:moveTo>
                    <a:pt x="198" y="66"/>
                  </a:moveTo>
                  <a:cubicBezTo>
                    <a:pt x="184" y="68"/>
                    <a:pt x="173" y="69"/>
                    <a:pt x="164" y="69"/>
                  </a:cubicBezTo>
                  <a:cubicBezTo>
                    <a:pt x="157" y="69"/>
                    <a:pt x="151" y="69"/>
                    <a:pt x="146" y="68"/>
                  </a:cubicBezTo>
                  <a:lnTo>
                    <a:pt x="146" y="68"/>
                  </a:lnTo>
                  <a:cubicBezTo>
                    <a:pt x="153" y="95"/>
                    <a:pt x="158" y="123"/>
                    <a:pt x="163" y="151"/>
                  </a:cubicBezTo>
                  <a:lnTo>
                    <a:pt x="163" y="151"/>
                  </a:lnTo>
                  <a:cubicBezTo>
                    <a:pt x="170" y="104"/>
                    <a:pt x="181" y="72"/>
                    <a:pt x="198" y="66"/>
                  </a:cubicBezTo>
                  <a:close/>
                  <a:moveTo>
                    <a:pt x="163" y="151"/>
                  </a:moveTo>
                  <a:cubicBezTo>
                    <a:pt x="140" y="317"/>
                    <a:pt x="168" y="674"/>
                    <a:pt x="168" y="756"/>
                  </a:cubicBezTo>
                  <a:cubicBezTo>
                    <a:pt x="156" y="1030"/>
                    <a:pt x="96" y="1303"/>
                    <a:pt x="1" y="1589"/>
                  </a:cubicBezTo>
                  <a:cubicBezTo>
                    <a:pt x="1" y="1595"/>
                    <a:pt x="7" y="1598"/>
                    <a:pt x="13" y="1598"/>
                  </a:cubicBezTo>
                  <a:cubicBezTo>
                    <a:pt x="19" y="1598"/>
                    <a:pt x="25" y="1595"/>
                    <a:pt x="25" y="1589"/>
                  </a:cubicBezTo>
                  <a:cubicBezTo>
                    <a:pt x="198" y="1124"/>
                    <a:pt x="253" y="630"/>
                    <a:pt x="163" y="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7" name="Google Shape;24257;p32"/>
            <p:cNvSpPr/>
            <p:nvPr/>
          </p:nvSpPr>
          <p:spPr>
            <a:xfrm>
              <a:off x="2242825" y="2215350"/>
              <a:ext cx="2400" cy="13475"/>
            </a:xfrm>
            <a:custGeom>
              <a:avLst/>
              <a:gdLst/>
              <a:ahLst/>
              <a:cxnLst/>
              <a:rect l="l" t="t" r="r" b="b"/>
              <a:pathLst>
                <a:path w="96" h="539" extrusionOk="0">
                  <a:moveTo>
                    <a:pt x="10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1" y="176"/>
                    <a:pt x="13" y="367"/>
                    <a:pt x="60" y="534"/>
                  </a:cubicBezTo>
                  <a:cubicBezTo>
                    <a:pt x="60" y="538"/>
                    <a:pt x="61" y="539"/>
                    <a:pt x="63" y="539"/>
                  </a:cubicBezTo>
                  <a:cubicBezTo>
                    <a:pt x="67" y="539"/>
                    <a:pt x="72" y="534"/>
                    <a:pt x="72" y="534"/>
                  </a:cubicBezTo>
                  <a:cubicBezTo>
                    <a:pt x="96" y="367"/>
                    <a:pt x="48" y="176"/>
                    <a:pt x="36" y="10"/>
                  </a:cubicBezTo>
                  <a:cubicBezTo>
                    <a:pt x="24" y="4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8" name="Google Shape;24258;p32"/>
            <p:cNvSpPr/>
            <p:nvPr/>
          </p:nvSpPr>
          <p:spPr>
            <a:xfrm>
              <a:off x="2246100" y="2217450"/>
              <a:ext cx="2100" cy="11975"/>
            </a:xfrm>
            <a:custGeom>
              <a:avLst/>
              <a:gdLst/>
              <a:ahLst/>
              <a:cxnLst/>
              <a:rect l="l" t="t" r="r" b="b"/>
              <a:pathLst>
                <a:path w="84" h="479" extrusionOk="0">
                  <a:moveTo>
                    <a:pt x="8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1" y="164"/>
                    <a:pt x="1" y="342"/>
                    <a:pt x="48" y="473"/>
                  </a:cubicBezTo>
                  <a:cubicBezTo>
                    <a:pt x="48" y="477"/>
                    <a:pt x="50" y="479"/>
                    <a:pt x="51" y="479"/>
                  </a:cubicBezTo>
                  <a:cubicBezTo>
                    <a:pt x="55" y="479"/>
                    <a:pt x="60" y="473"/>
                    <a:pt x="60" y="473"/>
                  </a:cubicBezTo>
                  <a:cubicBezTo>
                    <a:pt x="84" y="331"/>
                    <a:pt x="48" y="164"/>
                    <a:pt x="24" y="9"/>
                  </a:cubicBezTo>
                  <a:cubicBezTo>
                    <a:pt x="18" y="3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9" name="Google Shape;24259;p32"/>
            <p:cNvSpPr/>
            <p:nvPr/>
          </p:nvSpPr>
          <p:spPr>
            <a:xfrm>
              <a:off x="2249075" y="2216525"/>
              <a:ext cx="1525" cy="11200"/>
            </a:xfrm>
            <a:custGeom>
              <a:avLst/>
              <a:gdLst/>
              <a:ahLst/>
              <a:cxnLst/>
              <a:rect l="l" t="t" r="r" b="b"/>
              <a:pathLst>
                <a:path w="61" h="448" extrusionOk="0">
                  <a:moveTo>
                    <a:pt x="24" y="0"/>
                  </a:moveTo>
                  <a:cubicBezTo>
                    <a:pt x="18" y="0"/>
                    <a:pt x="1" y="14"/>
                    <a:pt x="1" y="22"/>
                  </a:cubicBezTo>
                  <a:cubicBezTo>
                    <a:pt x="1" y="94"/>
                    <a:pt x="24" y="165"/>
                    <a:pt x="24" y="248"/>
                  </a:cubicBezTo>
                  <a:cubicBezTo>
                    <a:pt x="24" y="308"/>
                    <a:pt x="24" y="379"/>
                    <a:pt x="36" y="439"/>
                  </a:cubicBezTo>
                  <a:cubicBezTo>
                    <a:pt x="36" y="445"/>
                    <a:pt x="39" y="448"/>
                    <a:pt x="42" y="448"/>
                  </a:cubicBezTo>
                  <a:cubicBezTo>
                    <a:pt x="45" y="448"/>
                    <a:pt x="48" y="445"/>
                    <a:pt x="48" y="439"/>
                  </a:cubicBezTo>
                  <a:cubicBezTo>
                    <a:pt x="60" y="379"/>
                    <a:pt x="48" y="308"/>
                    <a:pt x="36" y="225"/>
                  </a:cubicBezTo>
                  <a:cubicBezTo>
                    <a:pt x="36" y="153"/>
                    <a:pt x="24" y="82"/>
                    <a:pt x="24" y="10"/>
                  </a:cubicBezTo>
                  <a:cubicBezTo>
                    <a:pt x="28" y="3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0" name="Google Shape;24260;p32"/>
            <p:cNvSpPr/>
            <p:nvPr/>
          </p:nvSpPr>
          <p:spPr>
            <a:xfrm>
              <a:off x="2253250" y="2215750"/>
              <a:ext cx="2400" cy="13775"/>
            </a:xfrm>
            <a:custGeom>
              <a:avLst/>
              <a:gdLst/>
              <a:ahLst/>
              <a:cxnLst/>
              <a:rect l="l" t="t" r="r" b="b"/>
              <a:pathLst>
                <a:path w="96" h="551" extrusionOk="0">
                  <a:moveTo>
                    <a:pt x="15" y="1"/>
                  </a:moveTo>
                  <a:cubicBezTo>
                    <a:pt x="12" y="1"/>
                    <a:pt x="0" y="9"/>
                    <a:pt x="0" y="18"/>
                  </a:cubicBezTo>
                  <a:cubicBezTo>
                    <a:pt x="36" y="196"/>
                    <a:pt x="36" y="363"/>
                    <a:pt x="36" y="541"/>
                  </a:cubicBezTo>
                  <a:cubicBezTo>
                    <a:pt x="36" y="547"/>
                    <a:pt x="42" y="550"/>
                    <a:pt x="48" y="550"/>
                  </a:cubicBezTo>
                  <a:cubicBezTo>
                    <a:pt x="54" y="550"/>
                    <a:pt x="60" y="547"/>
                    <a:pt x="60" y="541"/>
                  </a:cubicBezTo>
                  <a:cubicBezTo>
                    <a:pt x="96" y="363"/>
                    <a:pt x="60" y="184"/>
                    <a:pt x="12" y="6"/>
                  </a:cubicBezTo>
                  <a:cubicBezTo>
                    <a:pt x="16" y="2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1" name="Google Shape;24261;p32"/>
            <p:cNvSpPr/>
            <p:nvPr/>
          </p:nvSpPr>
          <p:spPr>
            <a:xfrm>
              <a:off x="2258900" y="2217375"/>
              <a:ext cx="2400" cy="9175"/>
            </a:xfrm>
            <a:custGeom>
              <a:avLst/>
              <a:gdLst/>
              <a:ahLst/>
              <a:cxnLst/>
              <a:rect l="l" t="t" r="r" b="b"/>
              <a:pathLst>
                <a:path w="96" h="367" extrusionOk="0">
                  <a:moveTo>
                    <a:pt x="1" y="0"/>
                  </a:moveTo>
                  <a:cubicBezTo>
                    <a:pt x="48" y="119"/>
                    <a:pt x="48" y="238"/>
                    <a:pt x="48" y="357"/>
                  </a:cubicBezTo>
                  <a:cubicBezTo>
                    <a:pt x="48" y="363"/>
                    <a:pt x="51" y="366"/>
                    <a:pt x="54" y="366"/>
                  </a:cubicBezTo>
                  <a:cubicBezTo>
                    <a:pt x="57" y="366"/>
                    <a:pt x="60" y="363"/>
                    <a:pt x="60" y="357"/>
                  </a:cubicBezTo>
                  <a:cubicBezTo>
                    <a:pt x="96" y="250"/>
                    <a:pt x="60" y="10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2" name="Google Shape;24262;p32"/>
            <p:cNvSpPr/>
            <p:nvPr/>
          </p:nvSpPr>
          <p:spPr>
            <a:xfrm>
              <a:off x="2074050" y="2184400"/>
              <a:ext cx="6875" cy="43325"/>
            </a:xfrm>
            <a:custGeom>
              <a:avLst/>
              <a:gdLst/>
              <a:ahLst/>
              <a:cxnLst/>
              <a:rect l="l" t="t" r="r" b="b"/>
              <a:pathLst>
                <a:path w="275" h="1733" extrusionOk="0">
                  <a:moveTo>
                    <a:pt x="5" y="1"/>
                  </a:moveTo>
                  <a:cubicBezTo>
                    <a:pt x="4" y="1"/>
                    <a:pt x="1" y="4"/>
                    <a:pt x="1" y="9"/>
                  </a:cubicBezTo>
                  <a:cubicBezTo>
                    <a:pt x="7" y="4"/>
                    <a:pt x="7" y="1"/>
                    <a:pt x="5" y="1"/>
                  </a:cubicBezTo>
                  <a:close/>
                  <a:moveTo>
                    <a:pt x="1" y="9"/>
                  </a:moveTo>
                  <a:cubicBezTo>
                    <a:pt x="132" y="581"/>
                    <a:pt x="191" y="1141"/>
                    <a:pt x="251" y="1724"/>
                  </a:cubicBezTo>
                  <a:cubicBezTo>
                    <a:pt x="251" y="1730"/>
                    <a:pt x="254" y="1733"/>
                    <a:pt x="257" y="1733"/>
                  </a:cubicBezTo>
                  <a:cubicBezTo>
                    <a:pt x="260" y="1733"/>
                    <a:pt x="263" y="1730"/>
                    <a:pt x="263" y="1724"/>
                  </a:cubicBezTo>
                  <a:cubicBezTo>
                    <a:pt x="275" y="1141"/>
                    <a:pt x="179" y="545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3" name="Google Shape;24263;p32"/>
            <p:cNvSpPr/>
            <p:nvPr/>
          </p:nvSpPr>
          <p:spPr>
            <a:xfrm>
              <a:off x="2079125" y="2191775"/>
              <a:ext cx="3875" cy="27325"/>
            </a:xfrm>
            <a:custGeom>
              <a:avLst/>
              <a:gdLst/>
              <a:ahLst/>
              <a:cxnLst/>
              <a:rect l="l" t="t" r="r" b="b"/>
              <a:pathLst>
                <a:path w="155" h="1093" extrusionOk="0">
                  <a:moveTo>
                    <a:pt x="0" y="0"/>
                  </a:moveTo>
                  <a:cubicBezTo>
                    <a:pt x="36" y="357"/>
                    <a:pt x="48" y="727"/>
                    <a:pt x="131" y="1084"/>
                  </a:cubicBezTo>
                  <a:cubicBezTo>
                    <a:pt x="131" y="1090"/>
                    <a:pt x="137" y="1093"/>
                    <a:pt x="143" y="1093"/>
                  </a:cubicBezTo>
                  <a:cubicBezTo>
                    <a:pt x="149" y="1093"/>
                    <a:pt x="155" y="1090"/>
                    <a:pt x="155" y="1084"/>
                  </a:cubicBezTo>
                  <a:cubicBezTo>
                    <a:pt x="119" y="715"/>
                    <a:pt x="48" y="35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4" name="Google Shape;24264;p32"/>
            <p:cNvSpPr/>
            <p:nvPr/>
          </p:nvSpPr>
          <p:spPr>
            <a:xfrm>
              <a:off x="2080900" y="2192950"/>
              <a:ext cx="3000" cy="22575"/>
            </a:xfrm>
            <a:custGeom>
              <a:avLst/>
              <a:gdLst/>
              <a:ahLst/>
              <a:cxnLst/>
              <a:rect l="l" t="t" r="r" b="b"/>
              <a:pathLst>
                <a:path w="120" h="903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9"/>
                    <a:pt x="48" y="608"/>
                    <a:pt x="108" y="894"/>
                  </a:cubicBezTo>
                  <a:cubicBezTo>
                    <a:pt x="108" y="900"/>
                    <a:pt x="111" y="903"/>
                    <a:pt x="114" y="903"/>
                  </a:cubicBezTo>
                  <a:cubicBezTo>
                    <a:pt x="117" y="903"/>
                    <a:pt x="120" y="900"/>
                    <a:pt x="120" y="894"/>
                  </a:cubicBezTo>
                  <a:cubicBezTo>
                    <a:pt x="120" y="596"/>
                    <a:pt x="84" y="27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5" name="Google Shape;24265;p32"/>
            <p:cNvSpPr/>
            <p:nvPr/>
          </p:nvSpPr>
          <p:spPr>
            <a:xfrm>
              <a:off x="2085975" y="2196825"/>
              <a:ext cx="1500" cy="19000"/>
            </a:xfrm>
            <a:custGeom>
              <a:avLst/>
              <a:gdLst/>
              <a:ahLst/>
              <a:cxnLst/>
              <a:rect l="l" t="t" r="r" b="b"/>
              <a:pathLst>
                <a:path w="60" h="760" extrusionOk="0">
                  <a:moveTo>
                    <a:pt x="0" y="1"/>
                  </a:moveTo>
                  <a:cubicBezTo>
                    <a:pt x="12" y="263"/>
                    <a:pt x="12" y="501"/>
                    <a:pt x="36" y="751"/>
                  </a:cubicBezTo>
                  <a:cubicBezTo>
                    <a:pt x="36" y="757"/>
                    <a:pt x="42" y="760"/>
                    <a:pt x="48" y="760"/>
                  </a:cubicBezTo>
                  <a:cubicBezTo>
                    <a:pt x="54" y="760"/>
                    <a:pt x="60" y="757"/>
                    <a:pt x="60" y="751"/>
                  </a:cubicBezTo>
                  <a:cubicBezTo>
                    <a:pt x="60" y="501"/>
                    <a:pt x="36" y="263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6" name="Google Shape;24266;p32"/>
            <p:cNvSpPr/>
            <p:nvPr/>
          </p:nvSpPr>
          <p:spPr>
            <a:xfrm>
              <a:off x="2171700" y="2227550"/>
              <a:ext cx="15925" cy="41850"/>
            </a:xfrm>
            <a:custGeom>
              <a:avLst/>
              <a:gdLst/>
              <a:ahLst/>
              <a:cxnLst/>
              <a:rect l="l" t="t" r="r" b="b"/>
              <a:pathLst>
                <a:path w="637" h="1674" extrusionOk="0">
                  <a:moveTo>
                    <a:pt x="636" y="1"/>
                  </a:moveTo>
                  <a:cubicBezTo>
                    <a:pt x="634" y="1"/>
                    <a:pt x="631" y="4"/>
                    <a:pt x="631" y="10"/>
                  </a:cubicBezTo>
                  <a:cubicBezTo>
                    <a:pt x="637" y="4"/>
                    <a:pt x="637" y="1"/>
                    <a:pt x="636" y="1"/>
                  </a:cubicBezTo>
                  <a:close/>
                  <a:moveTo>
                    <a:pt x="631" y="10"/>
                  </a:moveTo>
                  <a:lnTo>
                    <a:pt x="631" y="10"/>
                  </a:lnTo>
                  <a:cubicBezTo>
                    <a:pt x="500" y="581"/>
                    <a:pt x="0" y="1070"/>
                    <a:pt x="12" y="1665"/>
                  </a:cubicBezTo>
                  <a:cubicBezTo>
                    <a:pt x="12" y="1671"/>
                    <a:pt x="18" y="1674"/>
                    <a:pt x="24" y="1674"/>
                  </a:cubicBezTo>
                  <a:cubicBezTo>
                    <a:pt x="30" y="1674"/>
                    <a:pt x="36" y="1671"/>
                    <a:pt x="36" y="1665"/>
                  </a:cubicBezTo>
                  <a:cubicBezTo>
                    <a:pt x="107" y="1070"/>
                    <a:pt x="536" y="605"/>
                    <a:pt x="631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7" name="Google Shape;24267;p32"/>
            <p:cNvSpPr/>
            <p:nvPr/>
          </p:nvSpPr>
          <p:spPr>
            <a:xfrm>
              <a:off x="2165725" y="2235225"/>
              <a:ext cx="23550" cy="54175"/>
            </a:xfrm>
            <a:custGeom>
              <a:avLst/>
              <a:gdLst/>
              <a:ahLst/>
              <a:cxnLst/>
              <a:rect l="l" t="t" r="r" b="b"/>
              <a:pathLst>
                <a:path w="942" h="2167" extrusionOk="0">
                  <a:moveTo>
                    <a:pt x="930" y="1"/>
                  </a:moveTo>
                  <a:cubicBezTo>
                    <a:pt x="584" y="608"/>
                    <a:pt x="1" y="1417"/>
                    <a:pt x="203" y="2156"/>
                  </a:cubicBezTo>
                  <a:cubicBezTo>
                    <a:pt x="203" y="2164"/>
                    <a:pt x="205" y="2166"/>
                    <a:pt x="206" y="2166"/>
                  </a:cubicBezTo>
                  <a:cubicBezTo>
                    <a:pt x="210" y="2166"/>
                    <a:pt x="215" y="2156"/>
                    <a:pt x="215" y="2156"/>
                  </a:cubicBezTo>
                  <a:cubicBezTo>
                    <a:pt x="108" y="1382"/>
                    <a:pt x="620" y="691"/>
                    <a:pt x="941" y="12"/>
                  </a:cubicBezTo>
                  <a:cubicBezTo>
                    <a:pt x="941" y="1"/>
                    <a:pt x="930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8" name="Google Shape;24268;p32"/>
            <p:cNvSpPr/>
            <p:nvPr/>
          </p:nvSpPr>
          <p:spPr>
            <a:xfrm>
              <a:off x="2193200" y="2247375"/>
              <a:ext cx="45175" cy="14075"/>
            </a:xfrm>
            <a:custGeom>
              <a:avLst/>
              <a:gdLst/>
              <a:ahLst/>
              <a:cxnLst/>
              <a:rect l="l" t="t" r="r" b="b"/>
              <a:pathLst>
                <a:path w="1807" h="563" extrusionOk="0">
                  <a:moveTo>
                    <a:pt x="5" y="0"/>
                  </a:moveTo>
                  <a:cubicBezTo>
                    <a:pt x="1" y="0"/>
                    <a:pt x="11" y="27"/>
                    <a:pt x="21" y="27"/>
                  </a:cubicBezTo>
                  <a:cubicBezTo>
                    <a:pt x="259" y="27"/>
                    <a:pt x="533" y="27"/>
                    <a:pt x="735" y="181"/>
                  </a:cubicBezTo>
                  <a:cubicBezTo>
                    <a:pt x="831" y="265"/>
                    <a:pt x="855" y="384"/>
                    <a:pt x="962" y="443"/>
                  </a:cubicBezTo>
                  <a:cubicBezTo>
                    <a:pt x="1188" y="562"/>
                    <a:pt x="1533" y="538"/>
                    <a:pt x="1795" y="562"/>
                  </a:cubicBezTo>
                  <a:cubicBezTo>
                    <a:pt x="1807" y="562"/>
                    <a:pt x="1807" y="538"/>
                    <a:pt x="1795" y="538"/>
                  </a:cubicBezTo>
                  <a:cubicBezTo>
                    <a:pt x="1581" y="515"/>
                    <a:pt x="1366" y="527"/>
                    <a:pt x="1152" y="467"/>
                  </a:cubicBezTo>
                  <a:cubicBezTo>
                    <a:pt x="974" y="408"/>
                    <a:pt x="890" y="277"/>
                    <a:pt x="735" y="169"/>
                  </a:cubicBezTo>
                  <a:cubicBezTo>
                    <a:pt x="533" y="3"/>
                    <a:pt x="259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9" name="Google Shape;24269;p32"/>
            <p:cNvSpPr/>
            <p:nvPr/>
          </p:nvSpPr>
          <p:spPr>
            <a:xfrm>
              <a:off x="2193525" y="2248500"/>
              <a:ext cx="44575" cy="14425"/>
            </a:xfrm>
            <a:custGeom>
              <a:avLst/>
              <a:gdLst/>
              <a:ahLst/>
              <a:cxnLst/>
              <a:rect l="l" t="t" r="r" b="b"/>
              <a:pathLst>
                <a:path w="1783" h="577" extrusionOk="0">
                  <a:moveTo>
                    <a:pt x="167" y="1"/>
                  </a:moveTo>
                  <a:cubicBezTo>
                    <a:pt x="118" y="1"/>
                    <a:pt x="69" y="3"/>
                    <a:pt x="20" y="5"/>
                  </a:cubicBezTo>
                  <a:cubicBezTo>
                    <a:pt x="1" y="5"/>
                    <a:pt x="5" y="36"/>
                    <a:pt x="13" y="36"/>
                  </a:cubicBezTo>
                  <a:cubicBezTo>
                    <a:pt x="15" y="36"/>
                    <a:pt x="18" y="34"/>
                    <a:pt x="20" y="29"/>
                  </a:cubicBezTo>
                  <a:cubicBezTo>
                    <a:pt x="39" y="28"/>
                    <a:pt x="57" y="28"/>
                    <a:pt x="74" y="28"/>
                  </a:cubicBezTo>
                  <a:cubicBezTo>
                    <a:pt x="368" y="28"/>
                    <a:pt x="498" y="123"/>
                    <a:pt x="734" y="303"/>
                  </a:cubicBezTo>
                  <a:cubicBezTo>
                    <a:pt x="830" y="374"/>
                    <a:pt x="865" y="422"/>
                    <a:pt x="972" y="470"/>
                  </a:cubicBezTo>
                  <a:cubicBezTo>
                    <a:pt x="1211" y="577"/>
                    <a:pt x="1496" y="529"/>
                    <a:pt x="1746" y="577"/>
                  </a:cubicBezTo>
                  <a:cubicBezTo>
                    <a:pt x="1770" y="577"/>
                    <a:pt x="1782" y="553"/>
                    <a:pt x="1770" y="553"/>
                  </a:cubicBezTo>
                  <a:cubicBezTo>
                    <a:pt x="1651" y="529"/>
                    <a:pt x="1520" y="529"/>
                    <a:pt x="1389" y="517"/>
                  </a:cubicBezTo>
                  <a:cubicBezTo>
                    <a:pt x="1246" y="493"/>
                    <a:pt x="1080" y="493"/>
                    <a:pt x="949" y="422"/>
                  </a:cubicBezTo>
                  <a:cubicBezTo>
                    <a:pt x="830" y="363"/>
                    <a:pt x="758" y="243"/>
                    <a:pt x="651" y="148"/>
                  </a:cubicBezTo>
                  <a:cubicBezTo>
                    <a:pt x="511" y="27"/>
                    <a:pt x="34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0" name="Google Shape;24270;p32"/>
            <p:cNvSpPr/>
            <p:nvPr/>
          </p:nvSpPr>
          <p:spPr>
            <a:xfrm>
              <a:off x="2238950" y="2254100"/>
              <a:ext cx="21175" cy="6450"/>
            </a:xfrm>
            <a:custGeom>
              <a:avLst/>
              <a:gdLst/>
              <a:ahLst/>
              <a:cxnLst/>
              <a:rect l="l" t="t" r="r" b="b"/>
              <a:pathLst>
                <a:path w="847" h="258" extrusionOk="0">
                  <a:moveTo>
                    <a:pt x="707" y="1"/>
                  </a:moveTo>
                  <a:cubicBezTo>
                    <a:pt x="449" y="1"/>
                    <a:pt x="198" y="102"/>
                    <a:pt x="1" y="258"/>
                  </a:cubicBezTo>
                  <a:cubicBezTo>
                    <a:pt x="263" y="91"/>
                    <a:pt x="525" y="31"/>
                    <a:pt x="822" y="31"/>
                  </a:cubicBezTo>
                  <a:cubicBezTo>
                    <a:pt x="846" y="31"/>
                    <a:pt x="846" y="8"/>
                    <a:pt x="822" y="8"/>
                  </a:cubicBezTo>
                  <a:cubicBezTo>
                    <a:pt x="784" y="3"/>
                    <a:pt x="745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1" name="Google Shape;24271;p32"/>
            <p:cNvSpPr/>
            <p:nvPr/>
          </p:nvSpPr>
          <p:spPr>
            <a:xfrm>
              <a:off x="2241125" y="2256450"/>
              <a:ext cx="17500" cy="5725"/>
            </a:xfrm>
            <a:custGeom>
              <a:avLst/>
              <a:gdLst/>
              <a:ahLst/>
              <a:cxnLst/>
              <a:rect l="l" t="t" r="r" b="b"/>
              <a:pathLst>
                <a:path w="700" h="229" extrusionOk="0">
                  <a:moveTo>
                    <a:pt x="518" y="0"/>
                  </a:moveTo>
                  <a:cubicBezTo>
                    <a:pt x="330" y="0"/>
                    <a:pt x="110" y="74"/>
                    <a:pt x="9" y="211"/>
                  </a:cubicBezTo>
                  <a:cubicBezTo>
                    <a:pt x="1" y="220"/>
                    <a:pt x="4" y="228"/>
                    <a:pt x="11" y="228"/>
                  </a:cubicBezTo>
                  <a:cubicBezTo>
                    <a:pt x="14" y="228"/>
                    <a:pt x="17" y="227"/>
                    <a:pt x="21" y="223"/>
                  </a:cubicBezTo>
                  <a:cubicBezTo>
                    <a:pt x="128" y="164"/>
                    <a:pt x="211" y="92"/>
                    <a:pt x="342" y="56"/>
                  </a:cubicBezTo>
                  <a:cubicBezTo>
                    <a:pt x="462" y="33"/>
                    <a:pt x="557" y="33"/>
                    <a:pt x="676" y="33"/>
                  </a:cubicBezTo>
                  <a:cubicBezTo>
                    <a:pt x="700" y="33"/>
                    <a:pt x="700" y="21"/>
                    <a:pt x="676" y="21"/>
                  </a:cubicBezTo>
                  <a:cubicBezTo>
                    <a:pt x="629" y="7"/>
                    <a:pt x="575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2" name="Google Shape;24272;p32"/>
            <p:cNvSpPr/>
            <p:nvPr/>
          </p:nvSpPr>
          <p:spPr>
            <a:xfrm>
              <a:off x="2235675" y="2265950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41" y="1"/>
                  </a:moveTo>
                  <a:cubicBezTo>
                    <a:pt x="138" y="1"/>
                    <a:pt x="132" y="4"/>
                    <a:pt x="132" y="10"/>
                  </a:cubicBezTo>
                  <a:cubicBezTo>
                    <a:pt x="144" y="4"/>
                    <a:pt x="144" y="1"/>
                    <a:pt x="141" y="1"/>
                  </a:cubicBezTo>
                  <a:close/>
                  <a:moveTo>
                    <a:pt x="132" y="10"/>
                  </a:moveTo>
                  <a:lnTo>
                    <a:pt x="132" y="10"/>
                  </a:lnTo>
                  <a:cubicBezTo>
                    <a:pt x="179" y="272"/>
                    <a:pt x="1" y="796"/>
                    <a:pt x="322" y="962"/>
                  </a:cubicBezTo>
                  <a:cubicBezTo>
                    <a:pt x="322" y="962"/>
                    <a:pt x="334" y="962"/>
                    <a:pt x="334" y="938"/>
                  </a:cubicBezTo>
                  <a:cubicBezTo>
                    <a:pt x="48" y="665"/>
                    <a:pt x="239" y="331"/>
                    <a:pt x="132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3" name="Google Shape;24273;p32"/>
            <p:cNvSpPr/>
            <p:nvPr/>
          </p:nvSpPr>
          <p:spPr>
            <a:xfrm>
              <a:off x="2240750" y="2275575"/>
              <a:ext cx="5375" cy="14675"/>
            </a:xfrm>
            <a:custGeom>
              <a:avLst/>
              <a:gdLst/>
              <a:ahLst/>
              <a:cxnLst/>
              <a:rect l="l" t="t" r="r" b="b"/>
              <a:pathLst>
                <a:path w="215" h="587" extrusionOk="0">
                  <a:moveTo>
                    <a:pt x="9" y="0"/>
                  </a:moveTo>
                  <a:cubicBezTo>
                    <a:pt x="6" y="0"/>
                    <a:pt x="0" y="6"/>
                    <a:pt x="0" y="6"/>
                  </a:cubicBezTo>
                  <a:cubicBezTo>
                    <a:pt x="12" y="208"/>
                    <a:pt x="96" y="423"/>
                    <a:pt x="215" y="577"/>
                  </a:cubicBezTo>
                  <a:cubicBezTo>
                    <a:pt x="119" y="399"/>
                    <a:pt x="72" y="208"/>
                    <a:pt x="12" y="6"/>
                  </a:cubicBezTo>
                  <a:cubicBezTo>
                    <a:pt x="12" y="2"/>
                    <a:pt x="11" y="0"/>
                    <a:pt x="9" y="0"/>
                  </a:cubicBezTo>
                  <a:close/>
                  <a:moveTo>
                    <a:pt x="215" y="577"/>
                  </a:moveTo>
                  <a:lnTo>
                    <a:pt x="215" y="577"/>
                  </a:lnTo>
                  <a:cubicBezTo>
                    <a:pt x="209" y="583"/>
                    <a:pt x="209" y="586"/>
                    <a:pt x="210" y="586"/>
                  </a:cubicBezTo>
                  <a:cubicBezTo>
                    <a:pt x="212" y="586"/>
                    <a:pt x="215" y="583"/>
                    <a:pt x="215" y="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4" name="Google Shape;24274;p32"/>
            <p:cNvSpPr/>
            <p:nvPr/>
          </p:nvSpPr>
          <p:spPr>
            <a:xfrm>
              <a:off x="2186275" y="2286800"/>
              <a:ext cx="11625" cy="27250"/>
            </a:xfrm>
            <a:custGeom>
              <a:avLst/>
              <a:gdLst/>
              <a:ahLst/>
              <a:cxnLst/>
              <a:rect l="l" t="t" r="r" b="b"/>
              <a:pathLst>
                <a:path w="465" h="1090" extrusionOk="0">
                  <a:moveTo>
                    <a:pt x="422" y="0"/>
                  </a:moveTo>
                  <a:cubicBezTo>
                    <a:pt x="420" y="0"/>
                    <a:pt x="417" y="3"/>
                    <a:pt x="417" y="9"/>
                  </a:cubicBezTo>
                  <a:cubicBezTo>
                    <a:pt x="423" y="3"/>
                    <a:pt x="423" y="0"/>
                    <a:pt x="422" y="0"/>
                  </a:cubicBezTo>
                  <a:close/>
                  <a:moveTo>
                    <a:pt x="417" y="9"/>
                  </a:moveTo>
                  <a:lnTo>
                    <a:pt x="417" y="9"/>
                  </a:lnTo>
                  <a:cubicBezTo>
                    <a:pt x="453" y="271"/>
                    <a:pt x="227" y="414"/>
                    <a:pt x="108" y="616"/>
                  </a:cubicBezTo>
                  <a:cubicBezTo>
                    <a:pt x="12" y="771"/>
                    <a:pt x="0" y="914"/>
                    <a:pt x="0" y="1081"/>
                  </a:cubicBezTo>
                  <a:cubicBezTo>
                    <a:pt x="0" y="1087"/>
                    <a:pt x="6" y="1090"/>
                    <a:pt x="12" y="1090"/>
                  </a:cubicBezTo>
                  <a:cubicBezTo>
                    <a:pt x="18" y="1090"/>
                    <a:pt x="24" y="1087"/>
                    <a:pt x="24" y="1081"/>
                  </a:cubicBezTo>
                  <a:cubicBezTo>
                    <a:pt x="12" y="747"/>
                    <a:pt x="179" y="569"/>
                    <a:pt x="358" y="319"/>
                  </a:cubicBezTo>
                  <a:cubicBezTo>
                    <a:pt x="417" y="212"/>
                    <a:pt x="465" y="128"/>
                    <a:pt x="41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5" name="Google Shape;24275;p32"/>
            <p:cNvSpPr/>
            <p:nvPr/>
          </p:nvSpPr>
          <p:spPr>
            <a:xfrm>
              <a:off x="2187175" y="2305475"/>
              <a:ext cx="3000" cy="9225"/>
            </a:xfrm>
            <a:custGeom>
              <a:avLst/>
              <a:gdLst/>
              <a:ahLst/>
              <a:cxnLst/>
              <a:rect l="l" t="t" r="r" b="b"/>
              <a:pathLst>
                <a:path w="120" h="369" extrusionOk="0">
                  <a:moveTo>
                    <a:pt x="119" y="0"/>
                  </a:moveTo>
                  <a:lnTo>
                    <a:pt x="119" y="0"/>
                  </a:lnTo>
                  <a:cubicBezTo>
                    <a:pt x="72" y="119"/>
                    <a:pt x="24" y="239"/>
                    <a:pt x="0" y="358"/>
                  </a:cubicBezTo>
                  <a:cubicBezTo>
                    <a:pt x="0" y="358"/>
                    <a:pt x="5" y="368"/>
                    <a:pt x="9" y="368"/>
                  </a:cubicBezTo>
                  <a:cubicBezTo>
                    <a:pt x="11" y="368"/>
                    <a:pt x="12" y="366"/>
                    <a:pt x="12" y="358"/>
                  </a:cubicBezTo>
                  <a:cubicBezTo>
                    <a:pt x="60" y="262"/>
                    <a:pt x="83" y="143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6" name="Google Shape;24276;p32"/>
            <p:cNvSpPr/>
            <p:nvPr/>
          </p:nvSpPr>
          <p:spPr>
            <a:xfrm>
              <a:off x="2188950" y="2293900"/>
              <a:ext cx="8075" cy="11600"/>
            </a:xfrm>
            <a:custGeom>
              <a:avLst/>
              <a:gdLst/>
              <a:ahLst/>
              <a:cxnLst/>
              <a:rect l="l" t="t" r="r" b="b"/>
              <a:pathLst>
                <a:path w="323" h="464" extrusionOk="0">
                  <a:moveTo>
                    <a:pt x="319" y="0"/>
                  </a:moveTo>
                  <a:cubicBezTo>
                    <a:pt x="317" y="0"/>
                    <a:pt x="314" y="3"/>
                    <a:pt x="310" y="11"/>
                  </a:cubicBezTo>
                  <a:cubicBezTo>
                    <a:pt x="203" y="154"/>
                    <a:pt x="120" y="309"/>
                    <a:pt x="1" y="463"/>
                  </a:cubicBezTo>
                  <a:cubicBezTo>
                    <a:pt x="120" y="332"/>
                    <a:pt x="239" y="166"/>
                    <a:pt x="322" y="11"/>
                  </a:cubicBezTo>
                  <a:cubicBezTo>
                    <a:pt x="322" y="1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7" name="Google Shape;24277;p32"/>
            <p:cNvSpPr/>
            <p:nvPr/>
          </p:nvSpPr>
          <p:spPr>
            <a:xfrm>
              <a:off x="2123775" y="2161700"/>
              <a:ext cx="8650" cy="11775"/>
            </a:xfrm>
            <a:custGeom>
              <a:avLst/>
              <a:gdLst/>
              <a:ahLst/>
              <a:cxnLst/>
              <a:rect l="l" t="t" r="r" b="b"/>
              <a:pathLst>
                <a:path w="346" h="471" extrusionOk="0">
                  <a:moveTo>
                    <a:pt x="345" y="1"/>
                  </a:moveTo>
                  <a:lnTo>
                    <a:pt x="345" y="1"/>
                  </a:lnTo>
                  <a:cubicBezTo>
                    <a:pt x="191" y="96"/>
                    <a:pt x="48" y="275"/>
                    <a:pt x="0" y="453"/>
                  </a:cubicBezTo>
                  <a:cubicBezTo>
                    <a:pt x="0" y="465"/>
                    <a:pt x="3" y="471"/>
                    <a:pt x="6" y="471"/>
                  </a:cubicBezTo>
                  <a:cubicBezTo>
                    <a:pt x="9" y="471"/>
                    <a:pt x="12" y="465"/>
                    <a:pt x="12" y="453"/>
                  </a:cubicBezTo>
                  <a:cubicBezTo>
                    <a:pt x="60" y="370"/>
                    <a:pt x="107" y="275"/>
                    <a:pt x="167" y="191"/>
                  </a:cubicBezTo>
                  <a:cubicBezTo>
                    <a:pt x="214" y="132"/>
                    <a:pt x="286" y="60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8" name="Google Shape;24278;p32"/>
            <p:cNvSpPr/>
            <p:nvPr/>
          </p:nvSpPr>
          <p:spPr>
            <a:xfrm>
              <a:off x="2126450" y="2161700"/>
              <a:ext cx="9250" cy="14250"/>
            </a:xfrm>
            <a:custGeom>
              <a:avLst/>
              <a:gdLst/>
              <a:ahLst/>
              <a:cxnLst/>
              <a:rect l="l" t="t" r="r" b="b"/>
              <a:pathLst>
                <a:path w="370" h="570" extrusionOk="0">
                  <a:moveTo>
                    <a:pt x="369" y="1"/>
                  </a:moveTo>
                  <a:lnTo>
                    <a:pt x="369" y="1"/>
                  </a:lnTo>
                  <a:cubicBezTo>
                    <a:pt x="179" y="120"/>
                    <a:pt x="12" y="322"/>
                    <a:pt x="0" y="560"/>
                  </a:cubicBezTo>
                  <a:cubicBezTo>
                    <a:pt x="0" y="566"/>
                    <a:pt x="3" y="569"/>
                    <a:pt x="6" y="569"/>
                  </a:cubicBezTo>
                  <a:cubicBezTo>
                    <a:pt x="9" y="569"/>
                    <a:pt x="12" y="566"/>
                    <a:pt x="12" y="560"/>
                  </a:cubicBezTo>
                  <a:cubicBezTo>
                    <a:pt x="84" y="322"/>
                    <a:pt x="179" y="144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9" name="Google Shape;24279;p32"/>
            <p:cNvSpPr/>
            <p:nvPr/>
          </p:nvSpPr>
          <p:spPr>
            <a:xfrm>
              <a:off x="2129125" y="2162300"/>
              <a:ext cx="8950" cy="14425"/>
            </a:xfrm>
            <a:custGeom>
              <a:avLst/>
              <a:gdLst/>
              <a:ahLst/>
              <a:cxnLst/>
              <a:rect l="l" t="t" r="r" b="b"/>
              <a:pathLst>
                <a:path w="358" h="577" extrusionOk="0">
                  <a:moveTo>
                    <a:pt x="358" y="1"/>
                  </a:moveTo>
                  <a:lnTo>
                    <a:pt x="358" y="1"/>
                  </a:lnTo>
                  <a:cubicBezTo>
                    <a:pt x="274" y="96"/>
                    <a:pt x="215" y="179"/>
                    <a:pt x="155" y="274"/>
                  </a:cubicBezTo>
                  <a:cubicBezTo>
                    <a:pt x="131" y="310"/>
                    <a:pt x="96" y="370"/>
                    <a:pt x="72" y="417"/>
                  </a:cubicBezTo>
                  <a:cubicBezTo>
                    <a:pt x="63" y="444"/>
                    <a:pt x="47" y="457"/>
                    <a:pt x="35" y="473"/>
                  </a:cubicBezTo>
                  <a:lnTo>
                    <a:pt x="35" y="473"/>
                  </a:lnTo>
                  <a:cubicBezTo>
                    <a:pt x="34" y="472"/>
                    <a:pt x="34" y="471"/>
                    <a:pt x="33" y="471"/>
                  </a:cubicBezTo>
                  <a:cubicBezTo>
                    <a:pt x="31" y="471"/>
                    <a:pt x="28" y="473"/>
                    <a:pt x="24" y="477"/>
                  </a:cubicBezTo>
                  <a:cubicBezTo>
                    <a:pt x="12" y="512"/>
                    <a:pt x="0" y="536"/>
                    <a:pt x="0" y="548"/>
                  </a:cubicBezTo>
                  <a:cubicBezTo>
                    <a:pt x="0" y="566"/>
                    <a:pt x="7" y="577"/>
                    <a:pt x="10" y="577"/>
                  </a:cubicBezTo>
                  <a:cubicBezTo>
                    <a:pt x="11" y="577"/>
                    <a:pt x="12" y="575"/>
                    <a:pt x="12" y="572"/>
                  </a:cubicBezTo>
                  <a:cubicBezTo>
                    <a:pt x="119" y="393"/>
                    <a:pt x="239" y="19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0" name="Google Shape;24280;p32"/>
            <p:cNvSpPr/>
            <p:nvPr/>
          </p:nvSpPr>
          <p:spPr>
            <a:xfrm>
              <a:off x="2133600" y="2165450"/>
              <a:ext cx="7750" cy="11175"/>
            </a:xfrm>
            <a:custGeom>
              <a:avLst/>
              <a:gdLst/>
              <a:ahLst/>
              <a:cxnLst/>
              <a:rect l="l" t="t" r="r" b="b"/>
              <a:pathLst>
                <a:path w="310" h="447" extrusionOk="0">
                  <a:moveTo>
                    <a:pt x="300" y="1"/>
                  </a:moveTo>
                  <a:cubicBezTo>
                    <a:pt x="299" y="1"/>
                    <a:pt x="298" y="2"/>
                    <a:pt x="298" y="5"/>
                  </a:cubicBezTo>
                  <a:cubicBezTo>
                    <a:pt x="191" y="148"/>
                    <a:pt x="71" y="279"/>
                    <a:pt x="0" y="422"/>
                  </a:cubicBezTo>
                  <a:cubicBezTo>
                    <a:pt x="0" y="446"/>
                    <a:pt x="12" y="446"/>
                    <a:pt x="12" y="446"/>
                  </a:cubicBezTo>
                  <a:cubicBezTo>
                    <a:pt x="131" y="327"/>
                    <a:pt x="214" y="172"/>
                    <a:pt x="310" y="29"/>
                  </a:cubicBezTo>
                  <a:cubicBezTo>
                    <a:pt x="310" y="12"/>
                    <a:pt x="303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1" name="Google Shape;24281;p32"/>
            <p:cNvSpPr/>
            <p:nvPr/>
          </p:nvSpPr>
          <p:spPr>
            <a:xfrm>
              <a:off x="2137450" y="2169150"/>
              <a:ext cx="6875" cy="8175"/>
            </a:xfrm>
            <a:custGeom>
              <a:avLst/>
              <a:gdLst/>
              <a:ahLst/>
              <a:cxnLst/>
              <a:rect l="l" t="t" r="r" b="b"/>
              <a:pathLst>
                <a:path w="275" h="327" extrusionOk="0">
                  <a:moveTo>
                    <a:pt x="275" y="0"/>
                  </a:moveTo>
                  <a:lnTo>
                    <a:pt x="275" y="0"/>
                  </a:lnTo>
                  <a:cubicBezTo>
                    <a:pt x="227" y="36"/>
                    <a:pt x="179" y="96"/>
                    <a:pt x="120" y="155"/>
                  </a:cubicBezTo>
                  <a:cubicBezTo>
                    <a:pt x="72" y="203"/>
                    <a:pt x="37" y="262"/>
                    <a:pt x="1" y="310"/>
                  </a:cubicBezTo>
                  <a:cubicBezTo>
                    <a:pt x="1" y="318"/>
                    <a:pt x="13" y="327"/>
                    <a:pt x="20" y="327"/>
                  </a:cubicBezTo>
                  <a:cubicBezTo>
                    <a:pt x="23" y="327"/>
                    <a:pt x="25" y="325"/>
                    <a:pt x="25" y="322"/>
                  </a:cubicBezTo>
                  <a:cubicBezTo>
                    <a:pt x="72" y="274"/>
                    <a:pt x="108" y="203"/>
                    <a:pt x="156" y="155"/>
                  </a:cubicBezTo>
                  <a:cubicBezTo>
                    <a:pt x="215" y="119"/>
                    <a:pt x="263" y="7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2" name="Google Shape;24282;p32"/>
            <p:cNvSpPr/>
            <p:nvPr/>
          </p:nvSpPr>
          <p:spPr>
            <a:xfrm>
              <a:off x="2131300" y="2172575"/>
              <a:ext cx="15700" cy="16375"/>
            </a:xfrm>
            <a:custGeom>
              <a:avLst/>
              <a:gdLst/>
              <a:ahLst/>
              <a:cxnLst/>
              <a:rect l="l" t="t" r="r" b="b"/>
              <a:pathLst>
                <a:path w="628" h="655" extrusionOk="0">
                  <a:moveTo>
                    <a:pt x="601" y="1"/>
                  </a:moveTo>
                  <a:cubicBezTo>
                    <a:pt x="596" y="1"/>
                    <a:pt x="592" y="2"/>
                    <a:pt x="592" y="6"/>
                  </a:cubicBezTo>
                  <a:cubicBezTo>
                    <a:pt x="437" y="256"/>
                    <a:pt x="247" y="459"/>
                    <a:pt x="9" y="637"/>
                  </a:cubicBezTo>
                  <a:cubicBezTo>
                    <a:pt x="0" y="646"/>
                    <a:pt x="4" y="654"/>
                    <a:pt x="15" y="654"/>
                  </a:cubicBezTo>
                  <a:cubicBezTo>
                    <a:pt x="20" y="654"/>
                    <a:pt x="25" y="653"/>
                    <a:pt x="32" y="649"/>
                  </a:cubicBezTo>
                  <a:cubicBezTo>
                    <a:pt x="283" y="518"/>
                    <a:pt x="509" y="280"/>
                    <a:pt x="628" y="6"/>
                  </a:cubicBezTo>
                  <a:cubicBezTo>
                    <a:pt x="628" y="6"/>
                    <a:pt x="612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3" name="Google Shape;24283;p32"/>
            <p:cNvSpPr/>
            <p:nvPr/>
          </p:nvSpPr>
          <p:spPr>
            <a:xfrm>
              <a:off x="2141625" y="2268600"/>
              <a:ext cx="6275" cy="21850"/>
            </a:xfrm>
            <a:custGeom>
              <a:avLst/>
              <a:gdLst/>
              <a:ahLst/>
              <a:cxnLst/>
              <a:rect l="l" t="t" r="r" b="b"/>
              <a:pathLst>
                <a:path w="251" h="874" extrusionOk="0">
                  <a:moveTo>
                    <a:pt x="241" y="1"/>
                  </a:moveTo>
                  <a:cubicBezTo>
                    <a:pt x="240" y="1"/>
                    <a:pt x="239" y="4"/>
                    <a:pt x="239" y="11"/>
                  </a:cubicBezTo>
                  <a:cubicBezTo>
                    <a:pt x="120" y="273"/>
                    <a:pt x="48" y="571"/>
                    <a:pt x="0" y="856"/>
                  </a:cubicBezTo>
                  <a:cubicBezTo>
                    <a:pt x="0" y="865"/>
                    <a:pt x="18" y="873"/>
                    <a:pt x="29" y="873"/>
                  </a:cubicBezTo>
                  <a:cubicBezTo>
                    <a:pt x="33" y="873"/>
                    <a:pt x="36" y="872"/>
                    <a:pt x="36" y="868"/>
                  </a:cubicBezTo>
                  <a:cubicBezTo>
                    <a:pt x="96" y="582"/>
                    <a:pt x="167" y="309"/>
                    <a:pt x="251" y="23"/>
                  </a:cubicBezTo>
                  <a:cubicBezTo>
                    <a:pt x="251" y="15"/>
                    <a:pt x="24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4" name="Google Shape;24284;p32"/>
            <p:cNvSpPr/>
            <p:nvPr/>
          </p:nvSpPr>
          <p:spPr>
            <a:xfrm>
              <a:off x="2144900" y="2269450"/>
              <a:ext cx="5975" cy="22275"/>
            </a:xfrm>
            <a:custGeom>
              <a:avLst/>
              <a:gdLst/>
              <a:ahLst/>
              <a:cxnLst/>
              <a:rect l="l" t="t" r="r" b="b"/>
              <a:pathLst>
                <a:path w="239" h="891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55" y="287"/>
                    <a:pt x="36" y="584"/>
                    <a:pt x="0" y="882"/>
                  </a:cubicBezTo>
                  <a:cubicBezTo>
                    <a:pt x="0" y="888"/>
                    <a:pt x="6" y="891"/>
                    <a:pt x="12" y="891"/>
                  </a:cubicBezTo>
                  <a:cubicBezTo>
                    <a:pt x="18" y="891"/>
                    <a:pt x="24" y="888"/>
                    <a:pt x="24" y="882"/>
                  </a:cubicBezTo>
                  <a:cubicBezTo>
                    <a:pt x="120" y="596"/>
                    <a:pt x="167" y="298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5" name="Google Shape;24285;p32"/>
            <p:cNvSpPr/>
            <p:nvPr/>
          </p:nvSpPr>
          <p:spPr>
            <a:xfrm>
              <a:off x="2150550" y="2270425"/>
              <a:ext cx="5375" cy="20750"/>
            </a:xfrm>
            <a:custGeom>
              <a:avLst/>
              <a:gdLst/>
              <a:ahLst/>
              <a:cxnLst/>
              <a:rect l="l" t="t" r="r" b="b"/>
              <a:pathLst>
                <a:path w="215" h="830" extrusionOk="0">
                  <a:moveTo>
                    <a:pt x="188" y="0"/>
                  </a:moveTo>
                  <a:cubicBezTo>
                    <a:pt x="182" y="0"/>
                    <a:pt x="179" y="3"/>
                    <a:pt x="179" y="9"/>
                  </a:cubicBezTo>
                  <a:lnTo>
                    <a:pt x="1" y="807"/>
                  </a:lnTo>
                  <a:cubicBezTo>
                    <a:pt x="1" y="820"/>
                    <a:pt x="11" y="830"/>
                    <a:pt x="21" y="830"/>
                  </a:cubicBezTo>
                  <a:cubicBezTo>
                    <a:pt x="29" y="830"/>
                    <a:pt x="36" y="823"/>
                    <a:pt x="36" y="807"/>
                  </a:cubicBezTo>
                  <a:lnTo>
                    <a:pt x="215" y="9"/>
                  </a:lnTo>
                  <a:cubicBezTo>
                    <a:pt x="203" y="3"/>
                    <a:pt x="194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6" name="Google Shape;24286;p32"/>
            <p:cNvSpPr/>
            <p:nvPr/>
          </p:nvSpPr>
          <p:spPr>
            <a:xfrm>
              <a:off x="2156800" y="2275400"/>
              <a:ext cx="6575" cy="21975"/>
            </a:xfrm>
            <a:custGeom>
              <a:avLst/>
              <a:gdLst/>
              <a:ahLst/>
              <a:cxnLst/>
              <a:rect l="l" t="t" r="r" b="b"/>
              <a:pathLst>
                <a:path w="263" h="879" extrusionOk="0">
                  <a:moveTo>
                    <a:pt x="108" y="1"/>
                  </a:moveTo>
                  <a:lnTo>
                    <a:pt x="108" y="13"/>
                  </a:lnTo>
                  <a:cubicBezTo>
                    <a:pt x="263" y="72"/>
                    <a:pt x="13" y="727"/>
                    <a:pt x="1" y="870"/>
                  </a:cubicBezTo>
                  <a:cubicBezTo>
                    <a:pt x="1" y="876"/>
                    <a:pt x="4" y="879"/>
                    <a:pt x="7" y="879"/>
                  </a:cubicBezTo>
                  <a:cubicBezTo>
                    <a:pt x="10" y="879"/>
                    <a:pt x="13" y="876"/>
                    <a:pt x="13" y="870"/>
                  </a:cubicBezTo>
                  <a:cubicBezTo>
                    <a:pt x="96" y="656"/>
                    <a:pt x="155" y="394"/>
                    <a:pt x="179" y="168"/>
                  </a:cubicBezTo>
                  <a:cubicBezTo>
                    <a:pt x="179" y="96"/>
                    <a:pt x="179" y="13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2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88" name="Google Shape;24288;p33"/>
          <p:cNvGrpSpPr/>
          <p:nvPr/>
        </p:nvGrpSpPr>
        <p:grpSpPr>
          <a:xfrm rot="-8099870">
            <a:off x="8363525" y="-83978"/>
            <a:ext cx="855478" cy="2125961"/>
            <a:chOff x="757300" y="1884600"/>
            <a:chExt cx="457350" cy="1136525"/>
          </a:xfrm>
        </p:grpSpPr>
        <p:sp>
          <p:nvSpPr>
            <p:cNvPr id="24289" name="Google Shape;24289;p33"/>
            <p:cNvSpPr/>
            <p:nvPr/>
          </p:nvSpPr>
          <p:spPr>
            <a:xfrm>
              <a:off x="818550" y="2640050"/>
              <a:ext cx="144675" cy="120850"/>
            </a:xfrm>
            <a:custGeom>
              <a:avLst/>
              <a:gdLst/>
              <a:ahLst/>
              <a:cxnLst/>
              <a:rect l="l" t="t" r="r" b="b"/>
              <a:pathLst>
                <a:path w="5787" h="4834" extrusionOk="0">
                  <a:moveTo>
                    <a:pt x="0" y="0"/>
                  </a:moveTo>
                  <a:cubicBezTo>
                    <a:pt x="0" y="0"/>
                    <a:pt x="1250" y="1786"/>
                    <a:pt x="2036" y="2310"/>
                  </a:cubicBezTo>
                  <a:cubicBezTo>
                    <a:pt x="2834" y="2834"/>
                    <a:pt x="3310" y="3250"/>
                    <a:pt x="4036" y="3786"/>
                  </a:cubicBezTo>
                  <a:cubicBezTo>
                    <a:pt x="4763" y="4322"/>
                    <a:pt x="5787" y="4834"/>
                    <a:pt x="5787" y="4834"/>
                  </a:cubicBezTo>
                  <a:cubicBezTo>
                    <a:pt x="5787" y="4834"/>
                    <a:pt x="4798" y="3381"/>
                    <a:pt x="4560" y="3024"/>
                  </a:cubicBezTo>
                  <a:cubicBezTo>
                    <a:pt x="4322" y="2679"/>
                    <a:pt x="4025" y="1786"/>
                    <a:pt x="2977" y="1345"/>
                  </a:cubicBezTo>
                  <a:cubicBezTo>
                    <a:pt x="1941" y="89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0" name="Google Shape;24290;p33"/>
            <p:cNvSpPr/>
            <p:nvPr/>
          </p:nvSpPr>
          <p:spPr>
            <a:xfrm>
              <a:off x="971250" y="2023850"/>
              <a:ext cx="241700" cy="995725"/>
            </a:xfrm>
            <a:custGeom>
              <a:avLst/>
              <a:gdLst/>
              <a:ahLst/>
              <a:cxnLst/>
              <a:rect l="l" t="t" r="r" b="b"/>
              <a:pathLst>
                <a:path w="9668" h="39829" extrusionOk="0">
                  <a:moveTo>
                    <a:pt x="5373" y="0"/>
                  </a:moveTo>
                  <a:cubicBezTo>
                    <a:pt x="5003" y="0"/>
                    <a:pt x="3563" y="1442"/>
                    <a:pt x="3120" y="2026"/>
                  </a:cubicBezTo>
                  <a:cubicBezTo>
                    <a:pt x="2679" y="2621"/>
                    <a:pt x="1631" y="3967"/>
                    <a:pt x="1631" y="3967"/>
                  </a:cubicBezTo>
                  <a:lnTo>
                    <a:pt x="1036" y="5253"/>
                  </a:lnTo>
                  <a:lnTo>
                    <a:pt x="1036" y="4562"/>
                  </a:lnTo>
                  <a:cubicBezTo>
                    <a:pt x="1036" y="4562"/>
                    <a:pt x="595" y="6646"/>
                    <a:pt x="595" y="7682"/>
                  </a:cubicBezTo>
                  <a:cubicBezTo>
                    <a:pt x="595" y="8729"/>
                    <a:pt x="0" y="27029"/>
                    <a:pt x="0" y="27029"/>
                  </a:cubicBezTo>
                  <a:lnTo>
                    <a:pt x="0" y="39828"/>
                  </a:lnTo>
                  <a:lnTo>
                    <a:pt x="441" y="39686"/>
                  </a:lnTo>
                  <a:cubicBezTo>
                    <a:pt x="441" y="39686"/>
                    <a:pt x="369" y="34756"/>
                    <a:pt x="369" y="29399"/>
                  </a:cubicBezTo>
                  <a:cubicBezTo>
                    <a:pt x="655" y="29327"/>
                    <a:pt x="1691" y="29053"/>
                    <a:pt x="2084" y="28672"/>
                  </a:cubicBezTo>
                  <a:cubicBezTo>
                    <a:pt x="2524" y="28220"/>
                    <a:pt x="2715" y="27791"/>
                    <a:pt x="3370" y="27327"/>
                  </a:cubicBezTo>
                  <a:cubicBezTo>
                    <a:pt x="4013" y="26886"/>
                    <a:pt x="4560" y="26720"/>
                    <a:pt x="4667" y="26053"/>
                  </a:cubicBezTo>
                  <a:cubicBezTo>
                    <a:pt x="4774" y="25374"/>
                    <a:pt x="5048" y="24934"/>
                    <a:pt x="5048" y="24934"/>
                  </a:cubicBezTo>
                  <a:lnTo>
                    <a:pt x="5048" y="24934"/>
                  </a:lnTo>
                  <a:cubicBezTo>
                    <a:pt x="5048" y="24934"/>
                    <a:pt x="3417" y="25672"/>
                    <a:pt x="2524" y="26565"/>
                  </a:cubicBezTo>
                  <a:cubicBezTo>
                    <a:pt x="1631" y="27458"/>
                    <a:pt x="786" y="28577"/>
                    <a:pt x="786" y="28577"/>
                  </a:cubicBezTo>
                  <a:lnTo>
                    <a:pt x="345" y="29291"/>
                  </a:lnTo>
                  <a:lnTo>
                    <a:pt x="345" y="25231"/>
                  </a:lnTo>
                  <a:cubicBezTo>
                    <a:pt x="607" y="25196"/>
                    <a:pt x="1465" y="25089"/>
                    <a:pt x="2286" y="25077"/>
                  </a:cubicBezTo>
                  <a:cubicBezTo>
                    <a:pt x="3251" y="25077"/>
                    <a:pt x="3251" y="24779"/>
                    <a:pt x="4048" y="23862"/>
                  </a:cubicBezTo>
                  <a:cubicBezTo>
                    <a:pt x="4810" y="22922"/>
                    <a:pt x="5953" y="22112"/>
                    <a:pt x="7346" y="21302"/>
                  </a:cubicBezTo>
                  <a:cubicBezTo>
                    <a:pt x="8751" y="20481"/>
                    <a:pt x="9668" y="17802"/>
                    <a:pt x="9668" y="17802"/>
                  </a:cubicBezTo>
                  <a:lnTo>
                    <a:pt x="9668" y="17802"/>
                  </a:lnTo>
                  <a:cubicBezTo>
                    <a:pt x="9668" y="17802"/>
                    <a:pt x="8180" y="18397"/>
                    <a:pt x="6858" y="19040"/>
                  </a:cubicBezTo>
                  <a:cubicBezTo>
                    <a:pt x="5537" y="19683"/>
                    <a:pt x="4167" y="21374"/>
                    <a:pt x="3429" y="21945"/>
                  </a:cubicBezTo>
                  <a:cubicBezTo>
                    <a:pt x="2703" y="22505"/>
                    <a:pt x="1488" y="23326"/>
                    <a:pt x="1381" y="23791"/>
                  </a:cubicBezTo>
                  <a:cubicBezTo>
                    <a:pt x="1286" y="24172"/>
                    <a:pt x="607" y="24934"/>
                    <a:pt x="369" y="25184"/>
                  </a:cubicBezTo>
                  <a:cubicBezTo>
                    <a:pt x="369" y="24065"/>
                    <a:pt x="381" y="22981"/>
                    <a:pt x="393" y="21969"/>
                  </a:cubicBezTo>
                  <a:lnTo>
                    <a:pt x="881" y="21243"/>
                  </a:lnTo>
                  <a:cubicBezTo>
                    <a:pt x="881" y="21243"/>
                    <a:pt x="3370" y="20659"/>
                    <a:pt x="4798" y="19457"/>
                  </a:cubicBezTo>
                  <a:cubicBezTo>
                    <a:pt x="6239" y="18266"/>
                    <a:pt x="7227" y="17671"/>
                    <a:pt x="7477" y="17147"/>
                  </a:cubicBezTo>
                  <a:cubicBezTo>
                    <a:pt x="7727" y="16623"/>
                    <a:pt x="8013" y="15766"/>
                    <a:pt x="8013" y="15766"/>
                  </a:cubicBezTo>
                  <a:lnTo>
                    <a:pt x="8013" y="15766"/>
                  </a:lnTo>
                  <a:cubicBezTo>
                    <a:pt x="8013" y="15766"/>
                    <a:pt x="3417" y="18171"/>
                    <a:pt x="2524" y="19112"/>
                  </a:cubicBezTo>
                  <a:cubicBezTo>
                    <a:pt x="1822" y="19838"/>
                    <a:pt x="834" y="21017"/>
                    <a:pt x="417" y="21493"/>
                  </a:cubicBezTo>
                  <a:cubicBezTo>
                    <a:pt x="429" y="20778"/>
                    <a:pt x="441" y="20100"/>
                    <a:pt x="453" y="19481"/>
                  </a:cubicBezTo>
                  <a:cubicBezTo>
                    <a:pt x="1131" y="19064"/>
                    <a:pt x="3691" y="17445"/>
                    <a:pt x="4310" y="16849"/>
                  </a:cubicBezTo>
                  <a:cubicBezTo>
                    <a:pt x="5060" y="16171"/>
                    <a:pt x="6680" y="15171"/>
                    <a:pt x="7049" y="14635"/>
                  </a:cubicBezTo>
                  <a:cubicBezTo>
                    <a:pt x="7418" y="14087"/>
                    <a:pt x="7537" y="13575"/>
                    <a:pt x="7537" y="13575"/>
                  </a:cubicBezTo>
                  <a:lnTo>
                    <a:pt x="7537" y="13575"/>
                  </a:lnTo>
                  <a:cubicBezTo>
                    <a:pt x="7537" y="13575"/>
                    <a:pt x="5441" y="14885"/>
                    <a:pt x="4715" y="15456"/>
                  </a:cubicBezTo>
                  <a:cubicBezTo>
                    <a:pt x="4001" y="16016"/>
                    <a:pt x="2834" y="16599"/>
                    <a:pt x="2227" y="16980"/>
                  </a:cubicBezTo>
                  <a:cubicBezTo>
                    <a:pt x="1619" y="17361"/>
                    <a:pt x="1155" y="18147"/>
                    <a:pt x="929" y="18504"/>
                  </a:cubicBezTo>
                  <a:cubicBezTo>
                    <a:pt x="798" y="18707"/>
                    <a:pt x="595" y="19064"/>
                    <a:pt x="441" y="19326"/>
                  </a:cubicBezTo>
                  <a:cubicBezTo>
                    <a:pt x="476" y="18588"/>
                    <a:pt x="500" y="17957"/>
                    <a:pt x="536" y="17433"/>
                  </a:cubicBezTo>
                  <a:cubicBezTo>
                    <a:pt x="834" y="17195"/>
                    <a:pt x="1727" y="16540"/>
                    <a:pt x="2679" y="16314"/>
                  </a:cubicBezTo>
                  <a:cubicBezTo>
                    <a:pt x="3870" y="16016"/>
                    <a:pt x="4608" y="13932"/>
                    <a:pt x="5060" y="13790"/>
                  </a:cubicBezTo>
                  <a:cubicBezTo>
                    <a:pt x="5501" y="13635"/>
                    <a:pt x="6644" y="12635"/>
                    <a:pt x="6644" y="12635"/>
                  </a:cubicBezTo>
                  <a:lnTo>
                    <a:pt x="6644" y="12635"/>
                  </a:lnTo>
                  <a:cubicBezTo>
                    <a:pt x="6644" y="12635"/>
                    <a:pt x="4679" y="13194"/>
                    <a:pt x="4060" y="13861"/>
                  </a:cubicBezTo>
                  <a:cubicBezTo>
                    <a:pt x="3417" y="14528"/>
                    <a:pt x="2429" y="15075"/>
                    <a:pt x="1965" y="15409"/>
                  </a:cubicBezTo>
                  <a:cubicBezTo>
                    <a:pt x="1584" y="15659"/>
                    <a:pt x="845" y="16838"/>
                    <a:pt x="560" y="17314"/>
                  </a:cubicBezTo>
                  <a:cubicBezTo>
                    <a:pt x="572" y="17099"/>
                    <a:pt x="584" y="16921"/>
                    <a:pt x="607" y="16766"/>
                  </a:cubicBezTo>
                  <a:cubicBezTo>
                    <a:pt x="655" y="16314"/>
                    <a:pt x="691" y="15825"/>
                    <a:pt x="726" y="15302"/>
                  </a:cubicBezTo>
                  <a:cubicBezTo>
                    <a:pt x="743" y="15302"/>
                    <a:pt x="762" y="15303"/>
                    <a:pt x="781" y="15303"/>
                  </a:cubicBezTo>
                  <a:cubicBezTo>
                    <a:pt x="1160" y="15303"/>
                    <a:pt x="2019" y="15170"/>
                    <a:pt x="3060" y="14004"/>
                  </a:cubicBezTo>
                  <a:cubicBezTo>
                    <a:pt x="4465" y="12444"/>
                    <a:pt x="6394" y="10218"/>
                    <a:pt x="6846" y="9920"/>
                  </a:cubicBezTo>
                  <a:cubicBezTo>
                    <a:pt x="7287" y="9622"/>
                    <a:pt x="7739" y="9170"/>
                    <a:pt x="7739" y="9170"/>
                  </a:cubicBezTo>
                  <a:lnTo>
                    <a:pt x="7739" y="9170"/>
                  </a:lnTo>
                  <a:cubicBezTo>
                    <a:pt x="7739" y="9170"/>
                    <a:pt x="6251" y="9456"/>
                    <a:pt x="4977" y="10432"/>
                  </a:cubicBezTo>
                  <a:cubicBezTo>
                    <a:pt x="3715" y="11408"/>
                    <a:pt x="2453" y="12658"/>
                    <a:pt x="2203" y="13147"/>
                  </a:cubicBezTo>
                  <a:cubicBezTo>
                    <a:pt x="1929" y="13635"/>
                    <a:pt x="1191" y="14635"/>
                    <a:pt x="965" y="14813"/>
                  </a:cubicBezTo>
                  <a:cubicBezTo>
                    <a:pt x="893" y="14873"/>
                    <a:pt x="834" y="14897"/>
                    <a:pt x="774" y="14933"/>
                  </a:cubicBezTo>
                  <a:cubicBezTo>
                    <a:pt x="810" y="14171"/>
                    <a:pt x="857" y="13349"/>
                    <a:pt x="893" y="12516"/>
                  </a:cubicBezTo>
                  <a:cubicBezTo>
                    <a:pt x="1512" y="12266"/>
                    <a:pt x="3012" y="11599"/>
                    <a:pt x="4179" y="10230"/>
                  </a:cubicBezTo>
                  <a:cubicBezTo>
                    <a:pt x="5667" y="8444"/>
                    <a:pt x="7001" y="6658"/>
                    <a:pt x="7001" y="6658"/>
                  </a:cubicBezTo>
                  <a:lnTo>
                    <a:pt x="7001" y="6658"/>
                  </a:lnTo>
                  <a:cubicBezTo>
                    <a:pt x="7001" y="6658"/>
                    <a:pt x="4774" y="7848"/>
                    <a:pt x="3429" y="9039"/>
                  </a:cubicBezTo>
                  <a:cubicBezTo>
                    <a:pt x="2465" y="9896"/>
                    <a:pt x="1429" y="11384"/>
                    <a:pt x="905" y="12158"/>
                  </a:cubicBezTo>
                  <a:cubicBezTo>
                    <a:pt x="965" y="10587"/>
                    <a:pt x="988" y="8979"/>
                    <a:pt x="1024" y="7670"/>
                  </a:cubicBezTo>
                  <a:lnTo>
                    <a:pt x="1048" y="7848"/>
                  </a:lnTo>
                  <a:cubicBezTo>
                    <a:pt x="1048" y="7848"/>
                    <a:pt x="2167" y="7122"/>
                    <a:pt x="3167" y="5634"/>
                  </a:cubicBezTo>
                  <a:cubicBezTo>
                    <a:pt x="4167" y="4110"/>
                    <a:pt x="6394" y="1883"/>
                    <a:pt x="6394" y="1883"/>
                  </a:cubicBezTo>
                  <a:lnTo>
                    <a:pt x="6394" y="1883"/>
                  </a:lnTo>
                  <a:cubicBezTo>
                    <a:pt x="6394" y="1883"/>
                    <a:pt x="4620" y="2741"/>
                    <a:pt x="3953" y="3503"/>
                  </a:cubicBezTo>
                  <a:cubicBezTo>
                    <a:pt x="3274" y="4265"/>
                    <a:pt x="2477" y="5598"/>
                    <a:pt x="2060" y="6193"/>
                  </a:cubicBezTo>
                  <a:cubicBezTo>
                    <a:pt x="1691" y="6729"/>
                    <a:pt x="1131" y="7384"/>
                    <a:pt x="1024" y="7503"/>
                  </a:cubicBezTo>
                  <a:cubicBezTo>
                    <a:pt x="1036" y="6598"/>
                    <a:pt x="1036" y="5836"/>
                    <a:pt x="1048" y="5312"/>
                  </a:cubicBezTo>
                  <a:lnTo>
                    <a:pt x="1203" y="5455"/>
                  </a:lnTo>
                  <a:cubicBezTo>
                    <a:pt x="1203" y="5455"/>
                    <a:pt x="2655" y="4526"/>
                    <a:pt x="2977" y="3800"/>
                  </a:cubicBezTo>
                  <a:cubicBezTo>
                    <a:pt x="3286" y="3062"/>
                    <a:pt x="3893" y="1609"/>
                    <a:pt x="4263" y="1371"/>
                  </a:cubicBezTo>
                  <a:cubicBezTo>
                    <a:pt x="4620" y="1133"/>
                    <a:pt x="5727" y="50"/>
                    <a:pt x="5394" y="2"/>
                  </a:cubicBezTo>
                  <a:cubicBezTo>
                    <a:pt x="5387" y="1"/>
                    <a:pt x="5380" y="0"/>
                    <a:pt x="5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1" name="Google Shape;24291;p33"/>
            <p:cNvSpPr/>
            <p:nvPr/>
          </p:nvSpPr>
          <p:spPr>
            <a:xfrm>
              <a:off x="759000" y="2543600"/>
              <a:ext cx="209300" cy="164025"/>
            </a:xfrm>
            <a:custGeom>
              <a:avLst/>
              <a:gdLst/>
              <a:ahLst/>
              <a:cxnLst/>
              <a:rect l="l" t="t" r="r" b="b"/>
              <a:pathLst>
                <a:path w="8372" h="6561" extrusionOk="0">
                  <a:moveTo>
                    <a:pt x="1" y="0"/>
                  </a:moveTo>
                  <a:cubicBezTo>
                    <a:pt x="1" y="0"/>
                    <a:pt x="584" y="1310"/>
                    <a:pt x="2001" y="2370"/>
                  </a:cubicBezTo>
                  <a:cubicBezTo>
                    <a:pt x="3430" y="3429"/>
                    <a:pt x="4990" y="4441"/>
                    <a:pt x="5906" y="4822"/>
                  </a:cubicBezTo>
                  <a:cubicBezTo>
                    <a:pt x="6835" y="5215"/>
                    <a:pt x="7454" y="5942"/>
                    <a:pt x="7740" y="6013"/>
                  </a:cubicBezTo>
                  <a:cubicBezTo>
                    <a:pt x="8026" y="6084"/>
                    <a:pt x="8371" y="6561"/>
                    <a:pt x="8371" y="6561"/>
                  </a:cubicBezTo>
                  <a:lnTo>
                    <a:pt x="8335" y="6120"/>
                  </a:lnTo>
                  <a:cubicBezTo>
                    <a:pt x="8347" y="6108"/>
                    <a:pt x="6657" y="5001"/>
                    <a:pt x="6228" y="4215"/>
                  </a:cubicBezTo>
                  <a:cubicBezTo>
                    <a:pt x="5811" y="3417"/>
                    <a:pt x="3251" y="1489"/>
                    <a:pt x="2073" y="893"/>
                  </a:cubicBezTo>
                  <a:cubicBezTo>
                    <a:pt x="894" y="29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2" name="Google Shape;24292;p33"/>
            <p:cNvSpPr/>
            <p:nvPr/>
          </p:nvSpPr>
          <p:spPr>
            <a:xfrm>
              <a:off x="811100" y="2468875"/>
              <a:ext cx="156300" cy="189350"/>
            </a:xfrm>
            <a:custGeom>
              <a:avLst/>
              <a:gdLst/>
              <a:ahLst/>
              <a:cxnLst/>
              <a:rect l="l" t="t" r="r" b="b"/>
              <a:pathLst>
                <a:path w="6252" h="7574" extrusionOk="0">
                  <a:moveTo>
                    <a:pt x="1" y="1"/>
                  </a:moveTo>
                  <a:cubicBezTo>
                    <a:pt x="1" y="1"/>
                    <a:pt x="286" y="1323"/>
                    <a:pt x="1179" y="2442"/>
                  </a:cubicBezTo>
                  <a:cubicBezTo>
                    <a:pt x="2084" y="3573"/>
                    <a:pt x="2251" y="4180"/>
                    <a:pt x="3132" y="4918"/>
                  </a:cubicBezTo>
                  <a:cubicBezTo>
                    <a:pt x="4025" y="5644"/>
                    <a:pt x="6251" y="7573"/>
                    <a:pt x="6251" y="7573"/>
                  </a:cubicBezTo>
                  <a:lnTo>
                    <a:pt x="6228" y="7383"/>
                  </a:lnTo>
                  <a:cubicBezTo>
                    <a:pt x="6228" y="7383"/>
                    <a:pt x="5406" y="6049"/>
                    <a:pt x="5227" y="5240"/>
                  </a:cubicBezTo>
                  <a:cubicBezTo>
                    <a:pt x="5061" y="4466"/>
                    <a:pt x="2977" y="2977"/>
                    <a:pt x="2977" y="2977"/>
                  </a:cubicBezTo>
                  <a:cubicBezTo>
                    <a:pt x="2977" y="2977"/>
                    <a:pt x="2310" y="1537"/>
                    <a:pt x="1441" y="930"/>
                  </a:cubicBezTo>
                  <a:cubicBezTo>
                    <a:pt x="596" y="2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3" name="Google Shape;24293;p33"/>
            <p:cNvSpPr/>
            <p:nvPr/>
          </p:nvSpPr>
          <p:spPr>
            <a:xfrm>
              <a:off x="804850" y="2407575"/>
              <a:ext cx="166425" cy="172950"/>
            </a:xfrm>
            <a:custGeom>
              <a:avLst/>
              <a:gdLst/>
              <a:ahLst/>
              <a:cxnLst/>
              <a:rect l="l" t="t" r="r" b="b"/>
              <a:pathLst>
                <a:path w="6657" h="6918" extrusionOk="0">
                  <a:moveTo>
                    <a:pt x="1" y="0"/>
                  </a:moveTo>
                  <a:cubicBezTo>
                    <a:pt x="1" y="0"/>
                    <a:pt x="1739" y="2608"/>
                    <a:pt x="2632" y="3798"/>
                  </a:cubicBezTo>
                  <a:cubicBezTo>
                    <a:pt x="3525" y="4989"/>
                    <a:pt x="4632" y="5227"/>
                    <a:pt x="5263" y="5703"/>
                  </a:cubicBezTo>
                  <a:cubicBezTo>
                    <a:pt x="5906" y="6180"/>
                    <a:pt x="6656" y="6918"/>
                    <a:pt x="6656" y="6918"/>
                  </a:cubicBezTo>
                  <a:lnTo>
                    <a:pt x="6656" y="6620"/>
                  </a:lnTo>
                  <a:cubicBezTo>
                    <a:pt x="6656" y="6620"/>
                    <a:pt x="6156" y="5013"/>
                    <a:pt x="5358" y="4406"/>
                  </a:cubicBezTo>
                  <a:cubicBezTo>
                    <a:pt x="4573" y="379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4" name="Google Shape;24294;p33"/>
            <p:cNvSpPr/>
            <p:nvPr/>
          </p:nvSpPr>
          <p:spPr>
            <a:xfrm>
              <a:off x="814975" y="2357275"/>
              <a:ext cx="156875" cy="150625"/>
            </a:xfrm>
            <a:custGeom>
              <a:avLst/>
              <a:gdLst/>
              <a:ahLst/>
              <a:cxnLst/>
              <a:rect l="l" t="t" r="r" b="b"/>
              <a:pathLst>
                <a:path w="6275" h="6025" extrusionOk="0">
                  <a:moveTo>
                    <a:pt x="0" y="0"/>
                  </a:moveTo>
                  <a:cubicBezTo>
                    <a:pt x="0" y="0"/>
                    <a:pt x="560" y="1881"/>
                    <a:pt x="2286" y="3322"/>
                  </a:cubicBezTo>
                  <a:cubicBezTo>
                    <a:pt x="4013" y="4763"/>
                    <a:pt x="4727" y="4834"/>
                    <a:pt x="5191" y="5179"/>
                  </a:cubicBezTo>
                  <a:cubicBezTo>
                    <a:pt x="5656" y="5525"/>
                    <a:pt x="6275" y="6025"/>
                    <a:pt x="6275" y="6025"/>
                  </a:cubicBezTo>
                  <a:lnTo>
                    <a:pt x="6251" y="5513"/>
                  </a:lnTo>
                  <a:cubicBezTo>
                    <a:pt x="6251" y="5513"/>
                    <a:pt x="5727" y="3703"/>
                    <a:pt x="5096" y="3262"/>
                  </a:cubicBezTo>
                  <a:cubicBezTo>
                    <a:pt x="4465" y="2834"/>
                    <a:pt x="2798" y="2488"/>
                    <a:pt x="2060" y="1834"/>
                  </a:cubicBezTo>
                  <a:cubicBezTo>
                    <a:pt x="1334" y="119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5" name="Google Shape;24295;p33"/>
            <p:cNvSpPr/>
            <p:nvPr/>
          </p:nvSpPr>
          <p:spPr>
            <a:xfrm>
              <a:off x="807525" y="2260525"/>
              <a:ext cx="171175" cy="189925"/>
            </a:xfrm>
            <a:custGeom>
              <a:avLst/>
              <a:gdLst/>
              <a:ahLst/>
              <a:cxnLst/>
              <a:rect l="l" t="t" r="r" b="b"/>
              <a:pathLst>
                <a:path w="6847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03" y="1525"/>
                    <a:pt x="1358" y="2846"/>
                  </a:cubicBezTo>
                  <a:cubicBezTo>
                    <a:pt x="2525" y="4168"/>
                    <a:pt x="4442" y="5716"/>
                    <a:pt x="4966" y="5989"/>
                  </a:cubicBezTo>
                  <a:cubicBezTo>
                    <a:pt x="5501" y="6251"/>
                    <a:pt x="6847" y="7597"/>
                    <a:pt x="6847" y="7597"/>
                  </a:cubicBezTo>
                  <a:lnTo>
                    <a:pt x="6692" y="7299"/>
                  </a:lnTo>
                  <a:cubicBezTo>
                    <a:pt x="6692" y="7299"/>
                    <a:pt x="5978" y="5882"/>
                    <a:pt x="5668" y="5108"/>
                  </a:cubicBezTo>
                  <a:cubicBezTo>
                    <a:pt x="5358" y="4334"/>
                    <a:pt x="2334" y="1715"/>
                    <a:pt x="2334" y="17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6" name="Google Shape;24296;p33"/>
            <p:cNvSpPr/>
            <p:nvPr/>
          </p:nvSpPr>
          <p:spPr>
            <a:xfrm>
              <a:off x="848300" y="2227200"/>
              <a:ext cx="130400" cy="156275"/>
            </a:xfrm>
            <a:custGeom>
              <a:avLst/>
              <a:gdLst/>
              <a:ahLst/>
              <a:cxnLst/>
              <a:rect l="l" t="t" r="r" b="b"/>
              <a:pathLst>
                <a:path w="5216" h="625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34" y="2453"/>
                    <a:pt x="2061" y="3536"/>
                  </a:cubicBezTo>
                  <a:cubicBezTo>
                    <a:pt x="3275" y="4620"/>
                    <a:pt x="5216" y="6251"/>
                    <a:pt x="5216" y="6251"/>
                  </a:cubicBezTo>
                  <a:lnTo>
                    <a:pt x="5132" y="6072"/>
                  </a:lnTo>
                  <a:cubicBezTo>
                    <a:pt x="5216" y="5953"/>
                    <a:pt x="4061" y="4251"/>
                    <a:pt x="3085" y="3096"/>
                  </a:cubicBezTo>
                  <a:cubicBezTo>
                    <a:pt x="2084" y="192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7" name="Google Shape;24297;p33"/>
            <p:cNvSpPr/>
            <p:nvPr/>
          </p:nvSpPr>
          <p:spPr>
            <a:xfrm>
              <a:off x="837300" y="2156350"/>
              <a:ext cx="144975" cy="175050"/>
            </a:xfrm>
            <a:custGeom>
              <a:avLst/>
              <a:gdLst/>
              <a:ahLst/>
              <a:cxnLst/>
              <a:rect l="l" t="t" r="r" b="b"/>
              <a:pathLst>
                <a:path w="5799" h="7002" extrusionOk="0">
                  <a:moveTo>
                    <a:pt x="0" y="0"/>
                  </a:moveTo>
                  <a:cubicBezTo>
                    <a:pt x="0" y="0"/>
                    <a:pt x="488" y="1798"/>
                    <a:pt x="2036" y="3072"/>
                  </a:cubicBezTo>
                  <a:cubicBezTo>
                    <a:pt x="3572" y="4322"/>
                    <a:pt x="5799" y="7001"/>
                    <a:pt x="5799" y="7001"/>
                  </a:cubicBezTo>
                  <a:lnTo>
                    <a:pt x="5739" y="6025"/>
                  </a:lnTo>
                  <a:cubicBezTo>
                    <a:pt x="5739" y="6025"/>
                    <a:pt x="3989" y="2977"/>
                    <a:pt x="2882" y="2310"/>
                  </a:cubicBezTo>
                  <a:cubicBezTo>
                    <a:pt x="1786" y="164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8" name="Google Shape;24298;p33"/>
            <p:cNvSpPr/>
            <p:nvPr/>
          </p:nvSpPr>
          <p:spPr>
            <a:xfrm>
              <a:off x="997125" y="2125400"/>
              <a:ext cx="135175" cy="139025"/>
            </a:xfrm>
            <a:custGeom>
              <a:avLst/>
              <a:gdLst/>
              <a:ahLst/>
              <a:cxnLst/>
              <a:rect l="l" t="t" r="r" b="b"/>
              <a:pathLst>
                <a:path w="5407" h="5561" extrusionOk="0">
                  <a:moveTo>
                    <a:pt x="5406" y="0"/>
                  </a:moveTo>
                  <a:cubicBezTo>
                    <a:pt x="5406" y="0"/>
                    <a:pt x="3632" y="393"/>
                    <a:pt x="3085" y="1334"/>
                  </a:cubicBezTo>
                  <a:cubicBezTo>
                    <a:pt x="2537" y="2286"/>
                    <a:pt x="2180" y="3060"/>
                    <a:pt x="1382" y="3858"/>
                  </a:cubicBezTo>
                  <a:cubicBezTo>
                    <a:pt x="596" y="4667"/>
                    <a:pt x="1" y="4965"/>
                    <a:pt x="1" y="4965"/>
                  </a:cubicBezTo>
                  <a:lnTo>
                    <a:pt x="1" y="5560"/>
                  </a:lnTo>
                  <a:cubicBezTo>
                    <a:pt x="1" y="5560"/>
                    <a:pt x="1787" y="5108"/>
                    <a:pt x="2537" y="3917"/>
                  </a:cubicBezTo>
                  <a:cubicBezTo>
                    <a:pt x="3275" y="2727"/>
                    <a:pt x="5406" y="0"/>
                    <a:pt x="5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9" name="Google Shape;24299;p33"/>
            <p:cNvSpPr/>
            <p:nvPr/>
          </p:nvSpPr>
          <p:spPr>
            <a:xfrm>
              <a:off x="863200" y="2126575"/>
              <a:ext cx="120275" cy="137850"/>
            </a:xfrm>
            <a:custGeom>
              <a:avLst/>
              <a:gdLst/>
              <a:ahLst/>
              <a:cxnLst/>
              <a:rect l="l" t="t" r="r" b="b"/>
              <a:pathLst>
                <a:path w="4811" h="5514" extrusionOk="0">
                  <a:moveTo>
                    <a:pt x="0" y="1"/>
                  </a:moveTo>
                  <a:cubicBezTo>
                    <a:pt x="0" y="1"/>
                    <a:pt x="893" y="1441"/>
                    <a:pt x="2012" y="2370"/>
                  </a:cubicBezTo>
                  <a:cubicBezTo>
                    <a:pt x="3131" y="3275"/>
                    <a:pt x="3727" y="4323"/>
                    <a:pt x="4024" y="4620"/>
                  </a:cubicBezTo>
                  <a:cubicBezTo>
                    <a:pt x="4322" y="4918"/>
                    <a:pt x="4763" y="5513"/>
                    <a:pt x="4763" y="5513"/>
                  </a:cubicBezTo>
                  <a:lnTo>
                    <a:pt x="4810" y="4799"/>
                  </a:lnTo>
                  <a:cubicBezTo>
                    <a:pt x="4810" y="4799"/>
                    <a:pt x="3691" y="1918"/>
                    <a:pt x="2739" y="1418"/>
                  </a:cubicBezTo>
                  <a:cubicBezTo>
                    <a:pt x="1786" y="89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0" name="Google Shape;24300;p33"/>
            <p:cNvSpPr/>
            <p:nvPr/>
          </p:nvSpPr>
          <p:spPr>
            <a:xfrm>
              <a:off x="886700" y="2077775"/>
              <a:ext cx="96775" cy="116100"/>
            </a:xfrm>
            <a:custGeom>
              <a:avLst/>
              <a:gdLst/>
              <a:ahLst/>
              <a:cxnLst/>
              <a:rect l="l" t="t" r="r" b="b"/>
              <a:pathLst>
                <a:path w="3871" h="4644" extrusionOk="0">
                  <a:moveTo>
                    <a:pt x="1" y="0"/>
                  </a:moveTo>
                  <a:cubicBezTo>
                    <a:pt x="1" y="0"/>
                    <a:pt x="846" y="1357"/>
                    <a:pt x="1441" y="2250"/>
                  </a:cubicBezTo>
                  <a:cubicBezTo>
                    <a:pt x="2037" y="3143"/>
                    <a:pt x="3870" y="4644"/>
                    <a:pt x="3870" y="4644"/>
                  </a:cubicBezTo>
                  <a:cubicBezTo>
                    <a:pt x="3870" y="4644"/>
                    <a:pt x="3382" y="2548"/>
                    <a:pt x="2632" y="1810"/>
                  </a:cubicBezTo>
                  <a:cubicBezTo>
                    <a:pt x="1894" y="10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1" name="Google Shape;24301;p33"/>
            <p:cNvSpPr/>
            <p:nvPr/>
          </p:nvSpPr>
          <p:spPr>
            <a:xfrm>
              <a:off x="889675" y="2000375"/>
              <a:ext cx="103025" cy="144100"/>
            </a:xfrm>
            <a:custGeom>
              <a:avLst/>
              <a:gdLst/>
              <a:ahLst/>
              <a:cxnLst/>
              <a:rect l="l" t="t" r="r" b="b"/>
              <a:pathLst>
                <a:path w="4121" h="5764" extrusionOk="0">
                  <a:moveTo>
                    <a:pt x="6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953" y="2298"/>
                    <a:pt x="1882" y="3215"/>
                  </a:cubicBezTo>
                  <a:cubicBezTo>
                    <a:pt x="2811" y="4156"/>
                    <a:pt x="4097" y="5763"/>
                    <a:pt x="4097" y="5763"/>
                  </a:cubicBezTo>
                  <a:lnTo>
                    <a:pt x="4120" y="5465"/>
                  </a:lnTo>
                  <a:cubicBezTo>
                    <a:pt x="4120" y="5465"/>
                    <a:pt x="2906" y="3906"/>
                    <a:pt x="2704" y="3358"/>
                  </a:cubicBezTo>
                  <a:cubicBezTo>
                    <a:pt x="2513" y="2822"/>
                    <a:pt x="1132" y="1108"/>
                    <a:pt x="715" y="536"/>
                  </a:cubicBezTo>
                  <a:cubicBezTo>
                    <a:pt x="331" y="21"/>
                    <a:pt x="48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2" name="Google Shape;24302;p33"/>
            <p:cNvSpPr/>
            <p:nvPr/>
          </p:nvSpPr>
          <p:spPr>
            <a:xfrm>
              <a:off x="1001000" y="1946500"/>
              <a:ext cx="55600" cy="150350"/>
            </a:xfrm>
            <a:custGeom>
              <a:avLst/>
              <a:gdLst/>
              <a:ahLst/>
              <a:cxnLst/>
              <a:rect l="l" t="t" r="r" b="b"/>
              <a:pathLst>
                <a:path w="2224" h="6014" extrusionOk="0">
                  <a:moveTo>
                    <a:pt x="2126" y="1"/>
                  </a:moveTo>
                  <a:cubicBezTo>
                    <a:pt x="2124" y="1"/>
                    <a:pt x="2122" y="5"/>
                    <a:pt x="2120" y="12"/>
                  </a:cubicBezTo>
                  <a:cubicBezTo>
                    <a:pt x="2084" y="215"/>
                    <a:pt x="1322" y="1405"/>
                    <a:pt x="953" y="2370"/>
                  </a:cubicBezTo>
                  <a:cubicBezTo>
                    <a:pt x="572" y="3334"/>
                    <a:pt x="1" y="5227"/>
                    <a:pt x="1" y="5227"/>
                  </a:cubicBezTo>
                  <a:lnTo>
                    <a:pt x="1" y="6013"/>
                  </a:lnTo>
                  <a:cubicBezTo>
                    <a:pt x="1" y="6013"/>
                    <a:pt x="2037" y="4168"/>
                    <a:pt x="2120" y="3227"/>
                  </a:cubicBezTo>
                  <a:cubicBezTo>
                    <a:pt x="2223" y="2334"/>
                    <a:pt x="2172" y="1"/>
                    <a:pt x="2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3" name="Google Shape;24303;p33"/>
            <p:cNvSpPr/>
            <p:nvPr/>
          </p:nvSpPr>
          <p:spPr>
            <a:xfrm>
              <a:off x="934625" y="1895600"/>
              <a:ext cx="58975" cy="205100"/>
            </a:xfrm>
            <a:custGeom>
              <a:avLst/>
              <a:gdLst/>
              <a:ahLst/>
              <a:cxnLst/>
              <a:rect l="l" t="t" r="r" b="b"/>
              <a:pathLst>
                <a:path w="2359" h="8204" extrusionOk="0">
                  <a:moveTo>
                    <a:pt x="286" y="1"/>
                  </a:moveTo>
                  <a:cubicBezTo>
                    <a:pt x="286" y="1"/>
                    <a:pt x="1" y="1572"/>
                    <a:pt x="286" y="2941"/>
                  </a:cubicBezTo>
                  <a:cubicBezTo>
                    <a:pt x="572" y="4311"/>
                    <a:pt x="1167" y="6513"/>
                    <a:pt x="1465" y="7073"/>
                  </a:cubicBezTo>
                  <a:cubicBezTo>
                    <a:pt x="1763" y="7609"/>
                    <a:pt x="2358" y="8204"/>
                    <a:pt x="2358" y="8204"/>
                  </a:cubicBezTo>
                  <a:cubicBezTo>
                    <a:pt x="2358" y="8204"/>
                    <a:pt x="1858" y="5465"/>
                    <a:pt x="1727" y="4751"/>
                  </a:cubicBezTo>
                  <a:cubicBezTo>
                    <a:pt x="1608" y="4037"/>
                    <a:pt x="870" y="2548"/>
                    <a:pt x="572" y="1656"/>
                  </a:cubicBezTo>
                  <a:cubicBezTo>
                    <a:pt x="275" y="763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4" name="Google Shape;24304;p33"/>
            <p:cNvSpPr/>
            <p:nvPr/>
          </p:nvSpPr>
          <p:spPr>
            <a:xfrm>
              <a:off x="962600" y="2089375"/>
              <a:ext cx="35450" cy="930600"/>
            </a:xfrm>
            <a:custGeom>
              <a:avLst/>
              <a:gdLst/>
              <a:ahLst/>
              <a:cxnLst/>
              <a:rect l="l" t="t" r="r" b="b"/>
              <a:pathLst>
                <a:path w="1418" h="37224" extrusionOk="0">
                  <a:moveTo>
                    <a:pt x="1330" y="0"/>
                  </a:moveTo>
                  <a:cubicBezTo>
                    <a:pt x="1293" y="0"/>
                    <a:pt x="1257" y="24"/>
                    <a:pt x="1251" y="72"/>
                  </a:cubicBezTo>
                  <a:cubicBezTo>
                    <a:pt x="846" y="3096"/>
                    <a:pt x="787" y="6192"/>
                    <a:pt x="644" y="9228"/>
                  </a:cubicBezTo>
                  <a:cubicBezTo>
                    <a:pt x="477" y="12335"/>
                    <a:pt x="358" y="15455"/>
                    <a:pt x="263" y="18562"/>
                  </a:cubicBezTo>
                  <a:cubicBezTo>
                    <a:pt x="84" y="24718"/>
                    <a:pt x="1" y="30897"/>
                    <a:pt x="120" y="37076"/>
                  </a:cubicBezTo>
                  <a:cubicBezTo>
                    <a:pt x="120" y="37173"/>
                    <a:pt x="200" y="37224"/>
                    <a:pt x="278" y="37224"/>
                  </a:cubicBezTo>
                  <a:cubicBezTo>
                    <a:pt x="354" y="37224"/>
                    <a:pt x="429" y="37176"/>
                    <a:pt x="429" y="37076"/>
                  </a:cubicBezTo>
                  <a:cubicBezTo>
                    <a:pt x="370" y="30897"/>
                    <a:pt x="358" y="24742"/>
                    <a:pt x="537" y="18562"/>
                  </a:cubicBezTo>
                  <a:cubicBezTo>
                    <a:pt x="620" y="15514"/>
                    <a:pt x="739" y="12442"/>
                    <a:pt x="894" y="9395"/>
                  </a:cubicBezTo>
                  <a:cubicBezTo>
                    <a:pt x="1037" y="6299"/>
                    <a:pt x="1382" y="3168"/>
                    <a:pt x="1418" y="72"/>
                  </a:cubicBezTo>
                  <a:cubicBezTo>
                    <a:pt x="1406" y="24"/>
                    <a:pt x="1367" y="0"/>
                    <a:pt x="1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5" name="Google Shape;24305;p33"/>
            <p:cNvSpPr/>
            <p:nvPr/>
          </p:nvSpPr>
          <p:spPr>
            <a:xfrm>
              <a:off x="993575" y="2084500"/>
              <a:ext cx="6550" cy="35325"/>
            </a:xfrm>
            <a:custGeom>
              <a:avLst/>
              <a:gdLst/>
              <a:ahLst/>
              <a:cxnLst/>
              <a:rect l="l" t="t" r="r" b="b"/>
              <a:pathLst>
                <a:path w="262" h="1413" extrusionOk="0">
                  <a:moveTo>
                    <a:pt x="226" y="0"/>
                  </a:moveTo>
                  <a:cubicBezTo>
                    <a:pt x="211" y="0"/>
                    <a:pt x="196" y="6"/>
                    <a:pt x="191" y="17"/>
                  </a:cubicBezTo>
                  <a:cubicBezTo>
                    <a:pt x="72" y="434"/>
                    <a:pt x="0" y="957"/>
                    <a:pt x="72" y="1386"/>
                  </a:cubicBezTo>
                  <a:cubicBezTo>
                    <a:pt x="72" y="1404"/>
                    <a:pt x="83" y="1413"/>
                    <a:pt x="97" y="1413"/>
                  </a:cubicBezTo>
                  <a:cubicBezTo>
                    <a:pt x="110" y="1413"/>
                    <a:pt x="125" y="1404"/>
                    <a:pt x="131" y="1386"/>
                  </a:cubicBezTo>
                  <a:cubicBezTo>
                    <a:pt x="202" y="957"/>
                    <a:pt x="214" y="481"/>
                    <a:pt x="262" y="29"/>
                  </a:cubicBezTo>
                  <a:cubicBezTo>
                    <a:pt x="262" y="9"/>
                    <a:pt x="24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6" name="Google Shape;24306;p33"/>
            <p:cNvSpPr/>
            <p:nvPr/>
          </p:nvSpPr>
          <p:spPr>
            <a:xfrm>
              <a:off x="967675" y="3015675"/>
              <a:ext cx="12225" cy="5450"/>
            </a:xfrm>
            <a:custGeom>
              <a:avLst/>
              <a:gdLst/>
              <a:ahLst/>
              <a:cxnLst/>
              <a:rect l="l" t="t" r="r" b="b"/>
              <a:pathLst>
                <a:path w="489" h="218" extrusionOk="0">
                  <a:moveTo>
                    <a:pt x="393" y="1"/>
                  </a:moveTo>
                  <a:cubicBezTo>
                    <a:pt x="297" y="43"/>
                    <a:pt x="211" y="86"/>
                    <a:pt x="117" y="86"/>
                  </a:cubicBezTo>
                  <a:cubicBezTo>
                    <a:pt x="106" y="86"/>
                    <a:pt x="95" y="85"/>
                    <a:pt x="84" y="84"/>
                  </a:cubicBezTo>
                  <a:cubicBezTo>
                    <a:pt x="0" y="96"/>
                    <a:pt x="0" y="215"/>
                    <a:pt x="84" y="215"/>
                  </a:cubicBezTo>
                  <a:cubicBezTo>
                    <a:pt x="104" y="217"/>
                    <a:pt x="124" y="218"/>
                    <a:pt x="145" y="218"/>
                  </a:cubicBezTo>
                  <a:cubicBezTo>
                    <a:pt x="258" y="218"/>
                    <a:pt x="374" y="188"/>
                    <a:pt x="465" y="108"/>
                  </a:cubicBezTo>
                  <a:cubicBezTo>
                    <a:pt x="488" y="96"/>
                    <a:pt x="476" y="72"/>
                    <a:pt x="476" y="36"/>
                  </a:cubicBezTo>
                  <a:cubicBezTo>
                    <a:pt x="476" y="36"/>
                    <a:pt x="476" y="24"/>
                    <a:pt x="465" y="24"/>
                  </a:cubicBezTo>
                  <a:cubicBezTo>
                    <a:pt x="453" y="1"/>
                    <a:pt x="417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7" name="Google Shape;24307;p33"/>
            <p:cNvSpPr/>
            <p:nvPr/>
          </p:nvSpPr>
          <p:spPr>
            <a:xfrm>
              <a:off x="990875" y="2075450"/>
              <a:ext cx="10625" cy="46625"/>
            </a:xfrm>
            <a:custGeom>
              <a:avLst/>
              <a:gdLst/>
              <a:ahLst/>
              <a:cxnLst/>
              <a:rect l="l" t="t" r="r" b="b"/>
              <a:pathLst>
                <a:path w="425" h="1865" extrusionOk="0">
                  <a:moveTo>
                    <a:pt x="358" y="1"/>
                  </a:moveTo>
                  <a:cubicBezTo>
                    <a:pt x="339" y="1"/>
                    <a:pt x="319" y="11"/>
                    <a:pt x="307" y="34"/>
                  </a:cubicBezTo>
                  <a:lnTo>
                    <a:pt x="307" y="34"/>
                  </a:lnTo>
                  <a:cubicBezTo>
                    <a:pt x="304" y="34"/>
                    <a:pt x="301" y="34"/>
                    <a:pt x="299" y="34"/>
                  </a:cubicBezTo>
                  <a:cubicBezTo>
                    <a:pt x="296" y="47"/>
                    <a:pt x="294" y="61"/>
                    <a:pt x="291" y="74"/>
                  </a:cubicBezTo>
                  <a:lnTo>
                    <a:pt x="291" y="74"/>
                  </a:lnTo>
                  <a:cubicBezTo>
                    <a:pt x="235" y="198"/>
                    <a:pt x="190" y="302"/>
                    <a:pt x="168" y="438"/>
                  </a:cubicBezTo>
                  <a:cubicBezTo>
                    <a:pt x="143" y="447"/>
                    <a:pt x="163" y="466"/>
                    <a:pt x="190" y="466"/>
                  </a:cubicBezTo>
                  <a:cubicBezTo>
                    <a:pt x="196" y="466"/>
                    <a:pt x="203" y="465"/>
                    <a:pt x="210" y="462"/>
                  </a:cubicBezTo>
                  <a:lnTo>
                    <a:pt x="210" y="462"/>
                  </a:lnTo>
                  <a:cubicBezTo>
                    <a:pt x="110" y="911"/>
                    <a:pt x="1" y="1369"/>
                    <a:pt x="1" y="1820"/>
                  </a:cubicBezTo>
                  <a:cubicBezTo>
                    <a:pt x="1" y="1848"/>
                    <a:pt x="23" y="1864"/>
                    <a:pt x="43" y="1864"/>
                  </a:cubicBezTo>
                  <a:cubicBezTo>
                    <a:pt x="56" y="1864"/>
                    <a:pt x="68" y="1857"/>
                    <a:pt x="72" y="1843"/>
                  </a:cubicBezTo>
                  <a:cubicBezTo>
                    <a:pt x="287" y="1308"/>
                    <a:pt x="310" y="653"/>
                    <a:pt x="418" y="81"/>
                  </a:cubicBezTo>
                  <a:cubicBezTo>
                    <a:pt x="425" y="33"/>
                    <a:pt x="391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8" name="Google Shape;24308;p33"/>
            <p:cNvSpPr/>
            <p:nvPr/>
          </p:nvSpPr>
          <p:spPr>
            <a:xfrm>
              <a:off x="978375" y="2073600"/>
              <a:ext cx="21475" cy="315000"/>
            </a:xfrm>
            <a:custGeom>
              <a:avLst/>
              <a:gdLst/>
              <a:ahLst/>
              <a:cxnLst/>
              <a:rect l="l" t="t" r="r" b="b"/>
              <a:pathLst>
                <a:path w="859" h="12600" extrusionOk="0">
                  <a:moveTo>
                    <a:pt x="821" y="0"/>
                  </a:moveTo>
                  <a:cubicBezTo>
                    <a:pt x="805" y="0"/>
                    <a:pt x="787" y="12"/>
                    <a:pt x="787" y="36"/>
                  </a:cubicBezTo>
                  <a:cubicBezTo>
                    <a:pt x="560" y="2120"/>
                    <a:pt x="465" y="4215"/>
                    <a:pt x="358" y="6299"/>
                  </a:cubicBezTo>
                  <a:cubicBezTo>
                    <a:pt x="263" y="8371"/>
                    <a:pt x="1" y="10514"/>
                    <a:pt x="132" y="12585"/>
                  </a:cubicBezTo>
                  <a:cubicBezTo>
                    <a:pt x="132" y="12592"/>
                    <a:pt x="140" y="12599"/>
                    <a:pt x="149" y="12599"/>
                  </a:cubicBezTo>
                  <a:cubicBezTo>
                    <a:pt x="155" y="12599"/>
                    <a:pt x="163" y="12595"/>
                    <a:pt x="168" y="12585"/>
                  </a:cubicBezTo>
                  <a:cubicBezTo>
                    <a:pt x="501" y="10585"/>
                    <a:pt x="465" y="8490"/>
                    <a:pt x="584" y="6466"/>
                  </a:cubicBezTo>
                  <a:cubicBezTo>
                    <a:pt x="703" y="4322"/>
                    <a:pt x="858" y="2179"/>
                    <a:pt x="846" y="36"/>
                  </a:cubicBezTo>
                  <a:cubicBezTo>
                    <a:pt x="852" y="12"/>
                    <a:pt x="83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9" name="Google Shape;24309;p33"/>
            <p:cNvSpPr/>
            <p:nvPr/>
          </p:nvSpPr>
          <p:spPr>
            <a:xfrm>
              <a:off x="971550" y="2328025"/>
              <a:ext cx="22325" cy="690875"/>
            </a:xfrm>
            <a:custGeom>
              <a:avLst/>
              <a:gdLst/>
              <a:ahLst/>
              <a:cxnLst/>
              <a:rect l="l" t="t" r="r" b="b"/>
              <a:pathLst>
                <a:path w="893" h="27635" extrusionOk="0">
                  <a:moveTo>
                    <a:pt x="750" y="0"/>
                  </a:moveTo>
                  <a:cubicBezTo>
                    <a:pt x="738" y="0"/>
                    <a:pt x="726" y="9"/>
                    <a:pt x="726" y="27"/>
                  </a:cubicBezTo>
                  <a:cubicBezTo>
                    <a:pt x="524" y="4599"/>
                    <a:pt x="143" y="9147"/>
                    <a:pt x="71" y="13731"/>
                  </a:cubicBezTo>
                  <a:cubicBezTo>
                    <a:pt x="0" y="18327"/>
                    <a:pt x="119" y="22911"/>
                    <a:pt x="202" y="27519"/>
                  </a:cubicBezTo>
                  <a:cubicBezTo>
                    <a:pt x="202" y="27596"/>
                    <a:pt x="268" y="27635"/>
                    <a:pt x="333" y="27635"/>
                  </a:cubicBezTo>
                  <a:cubicBezTo>
                    <a:pt x="399" y="27635"/>
                    <a:pt x="464" y="27596"/>
                    <a:pt x="464" y="27519"/>
                  </a:cubicBezTo>
                  <a:cubicBezTo>
                    <a:pt x="321" y="22911"/>
                    <a:pt x="238" y="18327"/>
                    <a:pt x="250" y="13731"/>
                  </a:cubicBezTo>
                  <a:cubicBezTo>
                    <a:pt x="262" y="11469"/>
                    <a:pt x="310" y="9195"/>
                    <a:pt x="429" y="6933"/>
                  </a:cubicBezTo>
                  <a:cubicBezTo>
                    <a:pt x="536" y="4659"/>
                    <a:pt x="893" y="2313"/>
                    <a:pt x="774" y="27"/>
                  </a:cubicBezTo>
                  <a:cubicBezTo>
                    <a:pt x="774" y="9"/>
                    <a:pt x="762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0" name="Google Shape;24310;p33"/>
            <p:cNvSpPr/>
            <p:nvPr/>
          </p:nvSpPr>
          <p:spPr>
            <a:xfrm>
              <a:off x="987900" y="2296475"/>
              <a:ext cx="5700" cy="56825"/>
            </a:xfrm>
            <a:custGeom>
              <a:avLst/>
              <a:gdLst/>
              <a:ahLst/>
              <a:cxnLst/>
              <a:rect l="l" t="t" r="r" b="b"/>
              <a:pathLst>
                <a:path w="228" h="2273" extrusionOk="0">
                  <a:moveTo>
                    <a:pt x="102" y="0"/>
                  </a:moveTo>
                  <a:cubicBezTo>
                    <a:pt x="93" y="0"/>
                    <a:pt x="84" y="9"/>
                    <a:pt x="84" y="27"/>
                  </a:cubicBezTo>
                  <a:cubicBezTo>
                    <a:pt x="13" y="741"/>
                    <a:pt x="1" y="1539"/>
                    <a:pt x="84" y="2254"/>
                  </a:cubicBezTo>
                  <a:cubicBezTo>
                    <a:pt x="84" y="2268"/>
                    <a:pt x="92" y="2272"/>
                    <a:pt x="100" y="2272"/>
                  </a:cubicBezTo>
                  <a:cubicBezTo>
                    <a:pt x="114" y="2272"/>
                    <a:pt x="132" y="2261"/>
                    <a:pt x="132" y="2254"/>
                  </a:cubicBezTo>
                  <a:cubicBezTo>
                    <a:pt x="227" y="1539"/>
                    <a:pt x="203" y="753"/>
                    <a:pt x="120" y="27"/>
                  </a:cubicBezTo>
                  <a:cubicBezTo>
                    <a:pt x="120" y="9"/>
                    <a:pt x="111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1" name="Google Shape;24311;p33"/>
            <p:cNvSpPr/>
            <p:nvPr/>
          </p:nvSpPr>
          <p:spPr>
            <a:xfrm>
              <a:off x="977800" y="2360025"/>
              <a:ext cx="10500" cy="31200"/>
            </a:xfrm>
            <a:custGeom>
              <a:avLst/>
              <a:gdLst/>
              <a:ahLst/>
              <a:cxnLst/>
              <a:rect l="l" t="t" r="r" b="b"/>
              <a:pathLst>
                <a:path w="420" h="1248" extrusionOk="0">
                  <a:moveTo>
                    <a:pt x="378" y="0"/>
                  </a:moveTo>
                  <a:cubicBezTo>
                    <a:pt x="364" y="0"/>
                    <a:pt x="350" y="7"/>
                    <a:pt x="345" y="21"/>
                  </a:cubicBezTo>
                  <a:cubicBezTo>
                    <a:pt x="214" y="402"/>
                    <a:pt x="36" y="831"/>
                    <a:pt x="0" y="1212"/>
                  </a:cubicBezTo>
                  <a:cubicBezTo>
                    <a:pt x="0" y="1235"/>
                    <a:pt x="20" y="1248"/>
                    <a:pt x="37" y="1248"/>
                  </a:cubicBezTo>
                  <a:cubicBezTo>
                    <a:pt x="47" y="1248"/>
                    <a:pt x="55" y="1244"/>
                    <a:pt x="60" y="1235"/>
                  </a:cubicBezTo>
                  <a:cubicBezTo>
                    <a:pt x="250" y="890"/>
                    <a:pt x="310" y="414"/>
                    <a:pt x="405" y="45"/>
                  </a:cubicBezTo>
                  <a:cubicBezTo>
                    <a:pt x="419" y="16"/>
                    <a:pt x="399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2" name="Google Shape;24312;p33"/>
            <p:cNvSpPr/>
            <p:nvPr/>
          </p:nvSpPr>
          <p:spPr>
            <a:xfrm>
              <a:off x="976000" y="2376800"/>
              <a:ext cx="10675" cy="38125"/>
            </a:xfrm>
            <a:custGeom>
              <a:avLst/>
              <a:gdLst/>
              <a:ahLst/>
              <a:cxnLst/>
              <a:rect l="l" t="t" r="r" b="b"/>
              <a:pathLst>
                <a:path w="427" h="1525" extrusionOk="0">
                  <a:moveTo>
                    <a:pt x="419" y="0"/>
                  </a:moveTo>
                  <a:cubicBezTo>
                    <a:pt x="418" y="0"/>
                    <a:pt x="417" y="2"/>
                    <a:pt x="417" y="5"/>
                  </a:cubicBezTo>
                  <a:cubicBezTo>
                    <a:pt x="286" y="505"/>
                    <a:pt x="84" y="993"/>
                    <a:pt x="1" y="1493"/>
                  </a:cubicBezTo>
                  <a:cubicBezTo>
                    <a:pt x="1" y="1516"/>
                    <a:pt x="10" y="1524"/>
                    <a:pt x="17" y="1524"/>
                  </a:cubicBezTo>
                  <a:cubicBezTo>
                    <a:pt x="21" y="1524"/>
                    <a:pt x="24" y="1521"/>
                    <a:pt x="24" y="1517"/>
                  </a:cubicBezTo>
                  <a:cubicBezTo>
                    <a:pt x="227" y="1041"/>
                    <a:pt x="298" y="517"/>
                    <a:pt x="417" y="29"/>
                  </a:cubicBezTo>
                  <a:cubicBezTo>
                    <a:pt x="426" y="11"/>
                    <a:pt x="422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3" name="Google Shape;24313;p33"/>
            <p:cNvSpPr/>
            <p:nvPr/>
          </p:nvSpPr>
          <p:spPr>
            <a:xfrm>
              <a:off x="977800" y="2375925"/>
              <a:ext cx="13100" cy="43225"/>
            </a:xfrm>
            <a:custGeom>
              <a:avLst/>
              <a:gdLst/>
              <a:ahLst/>
              <a:cxnLst/>
              <a:rect l="l" t="t" r="r" b="b"/>
              <a:pathLst>
                <a:path w="524" h="1729" extrusionOk="0">
                  <a:moveTo>
                    <a:pt x="474" y="1"/>
                  </a:moveTo>
                  <a:cubicBezTo>
                    <a:pt x="464" y="1"/>
                    <a:pt x="456" y="5"/>
                    <a:pt x="452" y="16"/>
                  </a:cubicBezTo>
                  <a:cubicBezTo>
                    <a:pt x="214" y="516"/>
                    <a:pt x="0" y="1135"/>
                    <a:pt x="36" y="1695"/>
                  </a:cubicBezTo>
                  <a:cubicBezTo>
                    <a:pt x="36" y="1716"/>
                    <a:pt x="56" y="1728"/>
                    <a:pt x="73" y="1728"/>
                  </a:cubicBezTo>
                  <a:cubicBezTo>
                    <a:pt x="85" y="1728"/>
                    <a:pt x="95" y="1722"/>
                    <a:pt x="95" y="1707"/>
                  </a:cubicBezTo>
                  <a:cubicBezTo>
                    <a:pt x="226" y="1147"/>
                    <a:pt x="298" y="599"/>
                    <a:pt x="524" y="40"/>
                  </a:cubicBezTo>
                  <a:cubicBezTo>
                    <a:pt x="524" y="23"/>
                    <a:pt x="495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4" name="Google Shape;24314;p33"/>
            <p:cNvSpPr/>
            <p:nvPr/>
          </p:nvSpPr>
          <p:spPr>
            <a:xfrm>
              <a:off x="981650" y="2352500"/>
              <a:ext cx="6275" cy="53175"/>
            </a:xfrm>
            <a:custGeom>
              <a:avLst/>
              <a:gdLst/>
              <a:ahLst/>
              <a:cxnLst/>
              <a:rect l="l" t="t" r="r" b="b"/>
              <a:pathLst>
                <a:path w="251" h="2127" extrusionOk="0">
                  <a:moveTo>
                    <a:pt x="208" y="0"/>
                  </a:moveTo>
                  <a:cubicBezTo>
                    <a:pt x="197" y="0"/>
                    <a:pt x="185" y="9"/>
                    <a:pt x="179" y="24"/>
                  </a:cubicBezTo>
                  <a:cubicBezTo>
                    <a:pt x="96" y="703"/>
                    <a:pt x="1" y="1429"/>
                    <a:pt x="60" y="2096"/>
                  </a:cubicBezTo>
                  <a:cubicBezTo>
                    <a:pt x="60" y="2111"/>
                    <a:pt x="84" y="2126"/>
                    <a:pt x="102" y="2126"/>
                  </a:cubicBezTo>
                  <a:cubicBezTo>
                    <a:pt x="112" y="2126"/>
                    <a:pt x="120" y="2121"/>
                    <a:pt x="120" y="2108"/>
                  </a:cubicBezTo>
                  <a:cubicBezTo>
                    <a:pt x="251" y="1453"/>
                    <a:pt x="239" y="715"/>
                    <a:pt x="239" y="48"/>
                  </a:cubicBezTo>
                  <a:cubicBezTo>
                    <a:pt x="239" y="15"/>
                    <a:pt x="224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5" name="Google Shape;24315;p33"/>
            <p:cNvSpPr/>
            <p:nvPr/>
          </p:nvSpPr>
          <p:spPr>
            <a:xfrm>
              <a:off x="986125" y="2075675"/>
              <a:ext cx="17275" cy="287625"/>
            </a:xfrm>
            <a:custGeom>
              <a:avLst/>
              <a:gdLst/>
              <a:ahLst/>
              <a:cxnLst/>
              <a:rect l="l" t="t" r="r" b="b"/>
              <a:pathLst>
                <a:path w="691" h="11505" extrusionOk="0">
                  <a:moveTo>
                    <a:pt x="512" y="1"/>
                  </a:moveTo>
                  <a:cubicBezTo>
                    <a:pt x="512" y="1"/>
                    <a:pt x="489" y="1"/>
                    <a:pt x="489" y="13"/>
                  </a:cubicBezTo>
                  <a:cubicBezTo>
                    <a:pt x="500" y="1930"/>
                    <a:pt x="512" y="3835"/>
                    <a:pt x="429" y="5763"/>
                  </a:cubicBezTo>
                  <a:cubicBezTo>
                    <a:pt x="334" y="7680"/>
                    <a:pt x="119" y="9585"/>
                    <a:pt x="0" y="11490"/>
                  </a:cubicBezTo>
                  <a:cubicBezTo>
                    <a:pt x="0" y="11497"/>
                    <a:pt x="8" y="11504"/>
                    <a:pt x="15" y="11504"/>
                  </a:cubicBezTo>
                  <a:cubicBezTo>
                    <a:pt x="20" y="11504"/>
                    <a:pt x="24" y="11500"/>
                    <a:pt x="24" y="11490"/>
                  </a:cubicBezTo>
                  <a:cubicBezTo>
                    <a:pt x="620" y="7752"/>
                    <a:pt x="691" y="3775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6" name="Google Shape;24316;p33"/>
            <p:cNvSpPr/>
            <p:nvPr/>
          </p:nvSpPr>
          <p:spPr>
            <a:xfrm>
              <a:off x="999650" y="2009275"/>
              <a:ext cx="117675" cy="143925"/>
            </a:xfrm>
            <a:custGeom>
              <a:avLst/>
              <a:gdLst/>
              <a:ahLst/>
              <a:cxnLst/>
              <a:rect l="l" t="t" r="r" b="b"/>
              <a:pathLst>
                <a:path w="4707" h="5757" extrusionOk="0">
                  <a:moveTo>
                    <a:pt x="4647" y="0"/>
                  </a:moveTo>
                  <a:cubicBezTo>
                    <a:pt x="4644" y="0"/>
                    <a:pt x="4641" y="1"/>
                    <a:pt x="4639" y="2"/>
                  </a:cubicBezTo>
                  <a:cubicBezTo>
                    <a:pt x="3293" y="454"/>
                    <a:pt x="2686" y="1776"/>
                    <a:pt x="1698" y="2681"/>
                  </a:cubicBezTo>
                  <a:cubicBezTo>
                    <a:pt x="805" y="3514"/>
                    <a:pt x="126" y="4455"/>
                    <a:pt x="7" y="5717"/>
                  </a:cubicBezTo>
                  <a:cubicBezTo>
                    <a:pt x="0" y="5745"/>
                    <a:pt x="18" y="5756"/>
                    <a:pt x="33" y="5756"/>
                  </a:cubicBezTo>
                  <a:cubicBezTo>
                    <a:pt x="45" y="5756"/>
                    <a:pt x="55" y="5750"/>
                    <a:pt x="55" y="5741"/>
                  </a:cubicBezTo>
                  <a:cubicBezTo>
                    <a:pt x="364" y="4371"/>
                    <a:pt x="1031" y="3574"/>
                    <a:pt x="2019" y="2609"/>
                  </a:cubicBezTo>
                  <a:cubicBezTo>
                    <a:pt x="2400" y="2240"/>
                    <a:pt x="2674" y="1788"/>
                    <a:pt x="3031" y="1395"/>
                  </a:cubicBezTo>
                  <a:cubicBezTo>
                    <a:pt x="3508" y="859"/>
                    <a:pt x="4079" y="514"/>
                    <a:pt x="4662" y="97"/>
                  </a:cubicBezTo>
                  <a:cubicBezTo>
                    <a:pt x="4706" y="64"/>
                    <a:pt x="4679" y="0"/>
                    <a:pt x="4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7" name="Google Shape;24317;p33"/>
            <p:cNvSpPr/>
            <p:nvPr/>
          </p:nvSpPr>
          <p:spPr>
            <a:xfrm>
              <a:off x="998250" y="2011675"/>
              <a:ext cx="116775" cy="151150"/>
            </a:xfrm>
            <a:custGeom>
              <a:avLst/>
              <a:gdLst/>
              <a:ahLst/>
              <a:cxnLst/>
              <a:rect l="l" t="t" r="r" b="b"/>
              <a:pathLst>
                <a:path w="4671" h="6046" extrusionOk="0">
                  <a:moveTo>
                    <a:pt x="4647" y="1"/>
                  </a:moveTo>
                  <a:cubicBezTo>
                    <a:pt x="2730" y="1692"/>
                    <a:pt x="2266" y="4537"/>
                    <a:pt x="51" y="5942"/>
                  </a:cubicBezTo>
                  <a:cubicBezTo>
                    <a:pt x="1" y="5972"/>
                    <a:pt x="19" y="6045"/>
                    <a:pt x="76" y="6045"/>
                  </a:cubicBezTo>
                  <a:cubicBezTo>
                    <a:pt x="86" y="6045"/>
                    <a:pt x="98" y="6043"/>
                    <a:pt x="111" y="6037"/>
                  </a:cubicBezTo>
                  <a:cubicBezTo>
                    <a:pt x="1099" y="5537"/>
                    <a:pt x="1754" y="4585"/>
                    <a:pt x="2290" y="3632"/>
                  </a:cubicBezTo>
                  <a:cubicBezTo>
                    <a:pt x="2635" y="3001"/>
                    <a:pt x="2944" y="2370"/>
                    <a:pt x="3337" y="1775"/>
                  </a:cubicBezTo>
                  <a:cubicBezTo>
                    <a:pt x="3730" y="1144"/>
                    <a:pt x="4230" y="608"/>
                    <a:pt x="4671" y="25"/>
                  </a:cubicBezTo>
                  <a:lnTo>
                    <a:pt x="4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8" name="Google Shape;24318;p33"/>
            <p:cNvSpPr/>
            <p:nvPr/>
          </p:nvSpPr>
          <p:spPr>
            <a:xfrm>
              <a:off x="1003550" y="2107100"/>
              <a:ext cx="22600" cy="37000"/>
            </a:xfrm>
            <a:custGeom>
              <a:avLst/>
              <a:gdLst/>
              <a:ahLst/>
              <a:cxnLst/>
              <a:rect l="l" t="t" r="r" b="b"/>
              <a:pathLst>
                <a:path w="904" h="1480" extrusionOk="0">
                  <a:moveTo>
                    <a:pt x="878" y="1"/>
                  </a:moveTo>
                  <a:cubicBezTo>
                    <a:pt x="872" y="1"/>
                    <a:pt x="867" y="2"/>
                    <a:pt x="863" y="6"/>
                  </a:cubicBezTo>
                  <a:cubicBezTo>
                    <a:pt x="530" y="423"/>
                    <a:pt x="232" y="958"/>
                    <a:pt x="18" y="1435"/>
                  </a:cubicBezTo>
                  <a:cubicBezTo>
                    <a:pt x="1" y="1460"/>
                    <a:pt x="21" y="1480"/>
                    <a:pt x="38" y="1480"/>
                  </a:cubicBezTo>
                  <a:cubicBezTo>
                    <a:pt x="44" y="1480"/>
                    <a:pt x="50" y="1477"/>
                    <a:pt x="54" y="1470"/>
                  </a:cubicBezTo>
                  <a:cubicBezTo>
                    <a:pt x="351" y="1006"/>
                    <a:pt x="649" y="518"/>
                    <a:pt x="887" y="18"/>
                  </a:cubicBezTo>
                  <a:cubicBezTo>
                    <a:pt x="904" y="9"/>
                    <a:pt x="891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9" name="Google Shape;24319;p33"/>
            <p:cNvSpPr/>
            <p:nvPr/>
          </p:nvSpPr>
          <p:spPr>
            <a:xfrm>
              <a:off x="998525" y="2115325"/>
              <a:ext cx="27800" cy="38450"/>
            </a:xfrm>
            <a:custGeom>
              <a:avLst/>
              <a:gdLst/>
              <a:ahLst/>
              <a:cxnLst/>
              <a:rect l="l" t="t" r="r" b="b"/>
              <a:pathLst>
                <a:path w="1112" h="1538" extrusionOk="0">
                  <a:moveTo>
                    <a:pt x="1084" y="0"/>
                  </a:moveTo>
                  <a:cubicBezTo>
                    <a:pt x="1079" y="0"/>
                    <a:pt x="1076" y="3"/>
                    <a:pt x="1076" y="10"/>
                  </a:cubicBezTo>
                  <a:cubicBezTo>
                    <a:pt x="707" y="463"/>
                    <a:pt x="362" y="975"/>
                    <a:pt x="16" y="1463"/>
                  </a:cubicBezTo>
                  <a:cubicBezTo>
                    <a:pt x="0" y="1503"/>
                    <a:pt x="28" y="1538"/>
                    <a:pt x="62" y="1538"/>
                  </a:cubicBezTo>
                  <a:cubicBezTo>
                    <a:pt x="78" y="1538"/>
                    <a:pt x="96" y="1530"/>
                    <a:pt x="112" y="1510"/>
                  </a:cubicBezTo>
                  <a:cubicBezTo>
                    <a:pt x="457" y="1034"/>
                    <a:pt x="814" y="522"/>
                    <a:pt x="1112" y="22"/>
                  </a:cubicBezTo>
                  <a:cubicBezTo>
                    <a:pt x="1112" y="14"/>
                    <a:pt x="1095" y="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0" name="Google Shape;24320;p33"/>
            <p:cNvSpPr/>
            <p:nvPr/>
          </p:nvSpPr>
          <p:spPr>
            <a:xfrm>
              <a:off x="998800" y="2134150"/>
              <a:ext cx="18375" cy="27750"/>
            </a:xfrm>
            <a:custGeom>
              <a:avLst/>
              <a:gdLst/>
              <a:ahLst/>
              <a:cxnLst/>
              <a:rect l="l" t="t" r="r" b="b"/>
              <a:pathLst>
                <a:path w="735" h="1110" extrusionOk="0">
                  <a:moveTo>
                    <a:pt x="718" y="0"/>
                  </a:moveTo>
                  <a:cubicBezTo>
                    <a:pt x="713" y="0"/>
                    <a:pt x="708" y="3"/>
                    <a:pt x="708" y="7"/>
                  </a:cubicBezTo>
                  <a:cubicBezTo>
                    <a:pt x="517" y="388"/>
                    <a:pt x="244" y="698"/>
                    <a:pt x="29" y="1043"/>
                  </a:cubicBezTo>
                  <a:cubicBezTo>
                    <a:pt x="0" y="1072"/>
                    <a:pt x="34" y="1109"/>
                    <a:pt x="67" y="1109"/>
                  </a:cubicBezTo>
                  <a:cubicBezTo>
                    <a:pt x="75" y="1109"/>
                    <a:pt x="82" y="1107"/>
                    <a:pt x="89" y="1103"/>
                  </a:cubicBezTo>
                  <a:cubicBezTo>
                    <a:pt x="363" y="817"/>
                    <a:pt x="565" y="400"/>
                    <a:pt x="720" y="31"/>
                  </a:cubicBezTo>
                  <a:cubicBezTo>
                    <a:pt x="735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1" name="Google Shape;24321;p33"/>
            <p:cNvSpPr/>
            <p:nvPr/>
          </p:nvSpPr>
          <p:spPr>
            <a:xfrm>
              <a:off x="1001600" y="2067175"/>
              <a:ext cx="57950" cy="74025"/>
            </a:xfrm>
            <a:custGeom>
              <a:avLst/>
              <a:gdLst/>
              <a:ahLst/>
              <a:cxnLst/>
              <a:rect l="l" t="t" r="r" b="b"/>
              <a:pathLst>
                <a:path w="2318" h="2961" extrusionOk="0">
                  <a:moveTo>
                    <a:pt x="2285" y="0"/>
                  </a:moveTo>
                  <a:cubicBezTo>
                    <a:pt x="2276" y="0"/>
                    <a:pt x="2267" y="3"/>
                    <a:pt x="2263" y="7"/>
                  </a:cubicBezTo>
                  <a:cubicBezTo>
                    <a:pt x="1739" y="781"/>
                    <a:pt x="1072" y="1412"/>
                    <a:pt x="584" y="2198"/>
                  </a:cubicBezTo>
                  <a:cubicBezTo>
                    <a:pt x="536" y="2258"/>
                    <a:pt x="1" y="2924"/>
                    <a:pt x="310" y="2960"/>
                  </a:cubicBezTo>
                  <a:cubicBezTo>
                    <a:pt x="322" y="2960"/>
                    <a:pt x="322" y="2960"/>
                    <a:pt x="322" y="2936"/>
                  </a:cubicBezTo>
                  <a:cubicBezTo>
                    <a:pt x="322" y="2924"/>
                    <a:pt x="346" y="2913"/>
                    <a:pt x="346" y="2901"/>
                  </a:cubicBezTo>
                  <a:lnTo>
                    <a:pt x="346" y="2877"/>
                  </a:lnTo>
                  <a:cubicBezTo>
                    <a:pt x="322" y="2877"/>
                    <a:pt x="310" y="2865"/>
                    <a:pt x="298" y="2865"/>
                  </a:cubicBezTo>
                  <a:cubicBezTo>
                    <a:pt x="298" y="2862"/>
                    <a:pt x="297" y="2860"/>
                    <a:pt x="296" y="2860"/>
                  </a:cubicBezTo>
                  <a:cubicBezTo>
                    <a:pt x="294" y="2860"/>
                    <a:pt x="289" y="2871"/>
                    <a:pt x="298" y="2889"/>
                  </a:cubicBezTo>
                  <a:cubicBezTo>
                    <a:pt x="60" y="2710"/>
                    <a:pt x="2144" y="412"/>
                    <a:pt x="2310" y="31"/>
                  </a:cubicBezTo>
                  <a:cubicBezTo>
                    <a:pt x="2318" y="9"/>
                    <a:pt x="2302" y="0"/>
                    <a:pt x="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2" name="Google Shape;24322;p33"/>
            <p:cNvSpPr/>
            <p:nvPr/>
          </p:nvSpPr>
          <p:spPr>
            <a:xfrm>
              <a:off x="1000225" y="2134400"/>
              <a:ext cx="10325" cy="20625"/>
            </a:xfrm>
            <a:custGeom>
              <a:avLst/>
              <a:gdLst/>
              <a:ahLst/>
              <a:cxnLst/>
              <a:rect l="l" t="t" r="r" b="b"/>
              <a:pathLst>
                <a:path w="413" h="825" extrusionOk="0">
                  <a:moveTo>
                    <a:pt x="320" y="1"/>
                  </a:moveTo>
                  <a:cubicBezTo>
                    <a:pt x="308" y="1"/>
                    <a:pt x="297" y="6"/>
                    <a:pt x="294" y="21"/>
                  </a:cubicBezTo>
                  <a:cubicBezTo>
                    <a:pt x="239" y="130"/>
                    <a:pt x="192" y="239"/>
                    <a:pt x="149" y="350"/>
                  </a:cubicBezTo>
                  <a:lnTo>
                    <a:pt x="149" y="350"/>
                  </a:lnTo>
                  <a:cubicBezTo>
                    <a:pt x="82" y="479"/>
                    <a:pt x="35" y="613"/>
                    <a:pt x="8" y="747"/>
                  </a:cubicBezTo>
                  <a:cubicBezTo>
                    <a:pt x="1" y="790"/>
                    <a:pt x="41" y="825"/>
                    <a:pt x="76" y="825"/>
                  </a:cubicBezTo>
                  <a:cubicBezTo>
                    <a:pt x="100" y="825"/>
                    <a:pt x="122" y="809"/>
                    <a:pt x="127" y="771"/>
                  </a:cubicBezTo>
                  <a:cubicBezTo>
                    <a:pt x="157" y="681"/>
                    <a:pt x="185" y="593"/>
                    <a:pt x="213" y="506"/>
                  </a:cubicBezTo>
                  <a:lnTo>
                    <a:pt x="213" y="506"/>
                  </a:lnTo>
                  <a:cubicBezTo>
                    <a:pt x="215" y="555"/>
                    <a:pt x="218" y="604"/>
                    <a:pt x="222" y="652"/>
                  </a:cubicBezTo>
                  <a:cubicBezTo>
                    <a:pt x="222" y="690"/>
                    <a:pt x="256" y="718"/>
                    <a:pt x="290" y="718"/>
                  </a:cubicBezTo>
                  <a:cubicBezTo>
                    <a:pt x="309" y="718"/>
                    <a:pt x="328" y="709"/>
                    <a:pt x="341" y="688"/>
                  </a:cubicBezTo>
                  <a:cubicBezTo>
                    <a:pt x="389" y="605"/>
                    <a:pt x="413" y="533"/>
                    <a:pt x="413" y="462"/>
                  </a:cubicBezTo>
                  <a:cubicBezTo>
                    <a:pt x="413" y="451"/>
                    <a:pt x="395" y="424"/>
                    <a:pt x="375" y="424"/>
                  </a:cubicBezTo>
                  <a:cubicBezTo>
                    <a:pt x="372" y="424"/>
                    <a:pt x="368" y="424"/>
                    <a:pt x="365" y="426"/>
                  </a:cubicBezTo>
                  <a:cubicBezTo>
                    <a:pt x="360" y="429"/>
                    <a:pt x="356" y="432"/>
                    <a:pt x="351" y="436"/>
                  </a:cubicBezTo>
                  <a:lnTo>
                    <a:pt x="351" y="436"/>
                  </a:lnTo>
                  <a:cubicBezTo>
                    <a:pt x="350" y="375"/>
                    <a:pt x="347" y="312"/>
                    <a:pt x="341" y="247"/>
                  </a:cubicBezTo>
                  <a:cubicBezTo>
                    <a:pt x="341" y="230"/>
                    <a:pt x="328" y="214"/>
                    <a:pt x="311" y="204"/>
                  </a:cubicBezTo>
                  <a:lnTo>
                    <a:pt x="311" y="204"/>
                  </a:lnTo>
                  <a:cubicBezTo>
                    <a:pt x="329" y="151"/>
                    <a:pt x="347" y="98"/>
                    <a:pt x="365" y="45"/>
                  </a:cubicBezTo>
                  <a:cubicBezTo>
                    <a:pt x="382" y="29"/>
                    <a:pt x="347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3" name="Google Shape;24323;p33"/>
            <p:cNvSpPr/>
            <p:nvPr/>
          </p:nvSpPr>
          <p:spPr>
            <a:xfrm>
              <a:off x="882825" y="1985300"/>
              <a:ext cx="108675" cy="166300"/>
            </a:xfrm>
            <a:custGeom>
              <a:avLst/>
              <a:gdLst/>
              <a:ahLst/>
              <a:cxnLst/>
              <a:rect l="l" t="t" r="r" b="b"/>
              <a:pathLst>
                <a:path w="4347" h="6652" extrusionOk="0">
                  <a:moveTo>
                    <a:pt x="60" y="1"/>
                  </a:moveTo>
                  <a:cubicBezTo>
                    <a:pt x="30" y="1"/>
                    <a:pt x="1" y="18"/>
                    <a:pt x="1" y="56"/>
                  </a:cubicBezTo>
                  <a:cubicBezTo>
                    <a:pt x="84" y="1175"/>
                    <a:pt x="739" y="2092"/>
                    <a:pt x="1406" y="2961"/>
                  </a:cubicBezTo>
                  <a:cubicBezTo>
                    <a:pt x="2346" y="4199"/>
                    <a:pt x="3263" y="5485"/>
                    <a:pt x="4311" y="6652"/>
                  </a:cubicBezTo>
                  <a:cubicBezTo>
                    <a:pt x="4323" y="6652"/>
                    <a:pt x="4347" y="6616"/>
                    <a:pt x="4335" y="6604"/>
                  </a:cubicBezTo>
                  <a:cubicBezTo>
                    <a:pt x="3632" y="5545"/>
                    <a:pt x="2823" y="4568"/>
                    <a:pt x="2049" y="3556"/>
                  </a:cubicBezTo>
                  <a:cubicBezTo>
                    <a:pt x="1215" y="2449"/>
                    <a:pt x="346" y="1437"/>
                    <a:pt x="120" y="44"/>
                  </a:cubicBezTo>
                  <a:cubicBezTo>
                    <a:pt x="114" y="16"/>
                    <a:pt x="87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4" name="Google Shape;24324;p33"/>
            <p:cNvSpPr/>
            <p:nvPr/>
          </p:nvSpPr>
          <p:spPr>
            <a:xfrm>
              <a:off x="882825" y="1986100"/>
              <a:ext cx="117300" cy="167300"/>
            </a:xfrm>
            <a:custGeom>
              <a:avLst/>
              <a:gdLst/>
              <a:ahLst/>
              <a:cxnLst/>
              <a:rect l="l" t="t" r="r" b="b"/>
              <a:pathLst>
                <a:path w="4692" h="6692" extrusionOk="0">
                  <a:moveTo>
                    <a:pt x="60" y="0"/>
                  </a:moveTo>
                  <a:cubicBezTo>
                    <a:pt x="37" y="0"/>
                    <a:pt x="1" y="24"/>
                    <a:pt x="25" y="36"/>
                  </a:cubicBezTo>
                  <a:cubicBezTo>
                    <a:pt x="977" y="1083"/>
                    <a:pt x="1870" y="2107"/>
                    <a:pt x="2597" y="3334"/>
                  </a:cubicBezTo>
                  <a:cubicBezTo>
                    <a:pt x="2906" y="3870"/>
                    <a:pt x="3180" y="4429"/>
                    <a:pt x="3478" y="4977"/>
                  </a:cubicBezTo>
                  <a:cubicBezTo>
                    <a:pt x="3775" y="5536"/>
                    <a:pt x="4466" y="6084"/>
                    <a:pt x="4609" y="6668"/>
                  </a:cubicBezTo>
                  <a:cubicBezTo>
                    <a:pt x="4614" y="6683"/>
                    <a:pt x="4630" y="6692"/>
                    <a:pt x="4647" y="6692"/>
                  </a:cubicBezTo>
                  <a:cubicBezTo>
                    <a:pt x="4669" y="6692"/>
                    <a:pt x="4692" y="6677"/>
                    <a:pt x="4692" y="6644"/>
                  </a:cubicBezTo>
                  <a:cubicBezTo>
                    <a:pt x="4668" y="6191"/>
                    <a:pt x="4287" y="5929"/>
                    <a:pt x="4025" y="5596"/>
                  </a:cubicBezTo>
                  <a:cubicBezTo>
                    <a:pt x="3501" y="4917"/>
                    <a:pt x="3204" y="4108"/>
                    <a:pt x="2787" y="3369"/>
                  </a:cubicBezTo>
                  <a:cubicBezTo>
                    <a:pt x="2073" y="2143"/>
                    <a:pt x="1192" y="905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5" name="Google Shape;24325;p33"/>
            <p:cNvSpPr/>
            <p:nvPr/>
          </p:nvSpPr>
          <p:spPr>
            <a:xfrm>
              <a:off x="925100" y="1886225"/>
              <a:ext cx="69975" cy="218050"/>
            </a:xfrm>
            <a:custGeom>
              <a:avLst/>
              <a:gdLst/>
              <a:ahLst/>
              <a:cxnLst/>
              <a:rect l="l" t="t" r="r" b="b"/>
              <a:pathLst>
                <a:path w="2799" h="8722" extrusionOk="0">
                  <a:moveTo>
                    <a:pt x="750" y="0"/>
                  </a:moveTo>
                  <a:cubicBezTo>
                    <a:pt x="740" y="0"/>
                    <a:pt x="731" y="5"/>
                    <a:pt x="727" y="18"/>
                  </a:cubicBezTo>
                  <a:cubicBezTo>
                    <a:pt x="1" y="1328"/>
                    <a:pt x="501" y="3078"/>
                    <a:pt x="739" y="4483"/>
                  </a:cubicBezTo>
                  <a:cubicBezTo>
                    <a:pt x="1025" y="6150"/>
                    <a:pt x="1548" y="7484"/>
                    <a:pt x="2751" y="8722"/>
                  </a:cubicBezTo>
                  <a:cubicBezTo>
                    <a:pt x="2763" y="8722"/>
                    <a:pt x="2799" y="8710"/>
                    <a:pt x="2775" y="8698"/>
                  </a:cubicBezTo>
                  <a:cubicBezTo>
                    <a:pt x="2382" y="8115"/>
                    <a:pt x="1906" y="7579"/>
                    <a:pt x="1560" y="6948"/>
                  </a:cubicBezTo>
                  <a:cubicBezTo>
                    <a:pt x="1191" y="6257"/>
                    <a:pt x="1036" y="5507"/>
                    <a:pt x="906" y="4721"/>
                  </a:cubicBezTo>
                  <a:cubicBezTo>
                    <a:pt x="632" y="3185"/>
                    <a:pt x="203" y="1554"/>
                    <a:pt x="775" y="30"/>
                  </a:cubicBezTo>
                  <a:cubicBezTo>
                    <a:pt x="782" y="15"/>
                    <a:pt x="76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6" name="Google Shape;24326;p33"/>
            <p:cNvSpPr/>
            <p:nvPr/>
          </p:nvSpPr>
          <p:spPr>
            <a:xfrm>
              <a:off x="940575" y="1884600"/>
              <a:ext cx="53475" cy="217950"/>
            </a:xfrm>
            <a:custGeom>
              <a:avLst/>
              <a:gdLst/>
              <a:ahLst/>
              <a:cxnLst/>
              <a:rect l="l" t="t" r="r" b="b"/>
              <a:pathLst>
                <a:path w="2139" h="8718" extrusionOk="0">
                  <a:moveTo>
                    <a:pt x="95" y="0"/>
                  </a:moveTo>
                  <a:cubicBezTo>
                    <a:pt x="81" y="0"/>
                    <a:pt x="66" y="12"/>
                    <a:pt x="60" y="36"/>
                  </a:cubicBezTo>
                  <a:cubicBezTo>
                    <a:pt x="1" y="738"/>
                    <a:pt x="48" y="1429"/>
                    <a:pt x="251" y="2107"/>
                  </a:cubicBezTo>
                  <a:cubicBezTo>
                    <a:pt x="477" y="2846"/>
                    <a:pt x="941" y="3477"/>
                    <a:pt x="1168" y="4215"/>
                  </a:cubicBezTo>
                  <a:cubicBezTo>
                    <a:pt x="1620" y="5679"/>
                    <a:pt x="1465" y="7251"/>
                    <a:pt x="2025" y="8680"/>
                  </a:cubicBezTo>
                  <a:cubicBezTo>
                    <a:pt x="2040" y="8705"/>
                    <a:pt x="2065" y="8718"/>
                    <a:pt x="2086" y="8718"/>
                  </a:cubicBezTo>
                  <a:cubicBezTo>
                    <a:pt x="2115" y="8718"/>
                    <a:pt x="2139" y="8696"/>
                    <a:pt x="2132" y="8656"/>
                  </a:cubicBezTo>
                  <a:cubicBezTo>
                    <a:pt x="1703" y="7263"/>
                    <a:pt x="1763" y="5822"/>
                    <a:pt x="1370" y="4441"/>
                  </a:cubicBezTo>
                  <a:cubicBezTo>
                    <a:pt x="1203" y="3810"/>
                    <a:pt x="882" y="3298"/>
                    <a:pt x="632" y="2715"/>
                  </a:cubicBezTo>
                  <a:cubicBezTo>
                    <a:pt x="239" y="1869"/>
                    <a:pt x="108" y="976"/>
                    <a:pt x="120" y="36"/>
                  </a:cubicBezTo>
                  <a:cubicBezTo>
                    <a:pt x="120" y="12"/>
                    <a:pt x="108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7" name="Google Shape;24327;p33"/>
            <p:cNvSpPr/>
            <p:nvPr/>
          </p:nvSpPr>
          <p:spPr>
            <a:xfrm>
              <a:off x="899800" y="2010950"/>
              <a:ext cx="42500" cy="63200"/>
            </a:xfrm>
            <a:custGeom>
              <a:avLst/>
              <a:gdLst/>
              <a:ahLst/>
              <a:cxnLst/>
              <a:rect l="l" t="t" r="r" b="b"/>
              <a:pathLst>
                <a:path w="1700" h="2528" extrusionOk="0">
                  <a:moveTo>
                    <a:pt x="8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477" y="875"/>
                    <a:pt x="1048" y="1709"/>
                    <a:pt x="1632" y="2518"/>
                  </a:cubicBezTo>
                  <a:cubicBezTo>
                    <a:pt x="1642" y="2525"/>
                    <a:pt x="1652" y="2528"/>
                    <a:pt x="1661" y="2528"/>
                  </a:cubicBezTo>
                  <a:cubicBezTo>
                    <a:pt x="1684" y="2528"/>
                    <a:pt x="1700" y="2508"/>
                    <a:pt x="1691" y="2483"/>
                  </a:cubicBezTo>
                  <a:cubicBezTo>
                    <a:pt x="1108" y="1685"/>
                    <a:pt x="572" y="828"/>
                    <a:pt x="24" y="18"/>
                  </a:cubicBezTo>
                  <a:cubicBezTo>
                    <a:pt x="18" y="6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8" name="Google Shape;24328;p33"/>
            <p:cNvSpPr/>
            <p:nvPr/>
          </p:nvSpPr>
          <p:spPr>
            <a:xfrm>
              <a:off x="943250" y="1941525"/>
              <a:ext cx="38525" cy="128425"/>
            </a:xfrm>
            <a:custGeom>
              <a:avLst/>
              <a:gdLst/>
              <a:ahLst/>
              <a:cxnLst/>
              <a:rect l="l" t="t" r="r" b="b"/>
              <a:pathLst>
                <a:path w="1541" h="5137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322" y="1104"/>
                    <a:pt x="668" y="2176"/>
                    <a:pt x="822" y="3331"/>
                  </a:cubicBezTo>
                  <a:cubicBezTo>
                    <a:pt x="906" y="3998"/>
                    <a:pt x="977" y="4641"/>
                    <a:pt x="1477" y="5129"/>
                  </a:cubicBezTo>
                  <a:cubicBezTo>
                    <a:pt x="1483" y="5134"/>
                    <a:pt x="1489" y="5136"/>
                    <a:pt x="1496" y="5136"/>
                  </a:cubicBezTo>
                  <a:cubicBezTo>
                    <a:pt x="1518" y="5136"/>
                    <a:pt x="1541" y="5109"/>
                    <a:pt x="1513" y="5081"/>
                  </a:cubicBezTo>
                  <a:cubicBezTo>
                    <a:pt x="942" y="4402"/>
                    <a:pt x="965" y="3509"/>
                    <a:pt x="799" y="2652"/>
                  </a:cubicBezTo>
                  <a:cubicBezTo>
                    <a:pt x="620" y="1747"/>
                    <a:pt x="346" y="854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9" name="Google Shape;24329;p33"/>
            <p:cNvSpPr/>
            <p:nvPr/>
          </p:nvSpPr>
          <p:spPr>
            <a:xfrm>
              <a:off x="992375" y="2069975"/>
              <a:ext cx="139825" cy="145400"/>
            </a:xfrm>
            <a:custGeom>
              <a:avLst/>
              <a:gdLst/>
              <a:ahLst/>
              <a:cxnLst/>
              <a:rect l="l" t="t" r="r" b="b"/>
              <a:pathLst>
                <a:path w="5593" h="5816" extrusionOk="0">
                  <a:moveTo>
                    <a:pt x="5560" y="1"/>
                  </a:moveTo>
                  <a:cubicBezTo>
                    <a:pt x="5556" y="1"/>
                    <a:pt x="5553" y="1"/>
                    <a:pt x="5549" y="3"/>
                  </a:cubicBezTo>
                  <a:cubicBezTo>
                    <a:pt x="4453" y="419"/>
                    <a:pt x="3382" y="1134"/>
                    <a:pt x="2644" y="2062"/>
                  </a:cubicBezTo>
                  <a:cubicBezTo>
                    <a:pt x="2215" y="2610"/>
                    <a:pt x="1894" y="3229"/>
                    <a:pt x="1501" y="3813"/>
                  </a:cubicBezTo>
                  <a:cubicBezTo>
                    <a:pt x="1036" y="4503"/>
                    <a:pt x="524" y="5134"/>
                    <a:pt x="0" y="5789"/>
                  </a:cubicBezTo>
                  <a:cubicBezTo>
                    <a:pt x="0" y="5789"/>
                    <a:pt x="35" y="5815"/>
                    <a:pt x="53" y="5815"/>
                  </a:cubicBezTo>
                  <a:cubicBezTo>
                    <a:pt x="56" y="5815"/>
                    <a:pt x="58" y="5815"/>
                    <a:pt x="60" y="5813"/>
                  </a:cubicBezTo>
                  <a:cubicBezTo>
                    <a:pt x="941" y="4872"/>
                    <a:pt x="1632" y="3801"/>
                    <a:pt x="2322" y="2729"/>
                  </a:cubicBezTo>
                  <a:cubicBezTo>
                    <a:pt x="3156" y="1431"/>
                    <a:pt x="4251" y="765"/>
                    <a:pt x="5561" y="50"/>
                  </a:cubicBezTo>
                  <a:cubicBezTo>
                    <a:pt x="5592" y="40"/>
                    <a:pt x="5587" y="1"/>
                    <a:pt x="5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0" name="Google Shape;24330;p33"/>
            <p:cNvSpPr/>
            <p:nvPr/>
          </p:nvSpPr>
          <p:spPr>
            <a:xfrm>
              <a:off x="996725" y="2072200"/>
              <a:ext cx="134475" cy="149475"/>
            </a:xfrm>
            <a:custGeom>
              <a:avLst/>
              <a:gdLst/>
              <a:ahLst/>
              <a:cxnLst/>
              <a:rect l="l" t="t" r="r" b="b"/>
              <a:pathLst>
                <a:path w="5379" h="5979" extrusionOk="0">
                  <a:moveTo>
                    <a:pt x="5345" y="1"/>
                  </a:moveTo>
                  <a:cubicBezTo>
                    <a:pt x="5339" y="1"/>
                    <a:pt x="5333" y="3"/>
                    <a:pt x="5327" y="9"/>
                  </a:cubicBezTo>
                  <a:cubicBezTo>
                    <a:pt x="4315" y="759"/>
                    <a:pt x="3494" y="1747"/>
                    <a:pt x="2755" y="2771"/>
                  </a:cubicBezTo>
                  <a:cubicBezTo>
                    <a:pt x="1946" y="3878"/>
                    <a:pt x="1279" y="5212"/>
                    <a:pt x="53" y="5879"/>
                  </a:cubicBezTo>
                  <a:cubicBezTo>
                    <a:pt x="0" y="5910"/>
                    <a:pt x="22" y="5978"/>
                    <a:pt x="68" y="5978"/>
                  </a:cubicBezTo>
                  <a:cubicBezTo>
                    <a:pt x="74" y="5978"/>
                    <a:pt x="81" y="5977"/>
                    <a:pt x="88" y="5974"/>
                  </a:cubicBezTo>
                  <a:cubicBezTo>
                    <a:pt x="1148" y="5498"/>
                    <a:pt x="1731" y="4414"/>
                    <a:pt x="2374" y="3485"/>
                  </a:cubicBezTo>
                  <a:cubicBezTo>
                    <a:pt x="3244" y="2223"/>
                    <a:pt x="4196" y="1057"/>
                    <a:pt x="5351" y="33"/>
                  </a:cubicBezTo>
                  <a:cubicBezTo>
                    <a:pt x="5378" y="24"/>
                    <a:pt x="5364" y="1"/>
                    <a:pt x="5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1" name="Google Shape;24331;p33"/>
            <p:cNvSpPr/>
            <p:nvPr/>
          </p:nvSpPr>
          <p:spPr>
            <a:xfrm>
              <a:off x="996925" y="2119825"/>
              <a:ext cx="135150" cy="131325"/>
            </a:xfrm>
            <a:custGeom>
              <a:avLst/>
              <a:gdLst/>
              <a:ahLst/>
              <a:cxnLst/>
              <a:rect l="l" t="t" r="r" b="b"/>
              <a:pathLst>
                <a:path w="5406" h="5253" extrusionOk="0">
                  <a:moveTo>
                    <a:pt x="5334" y="1"/>
                  </a:moveTo>
                  <a:cubicBezTo>
                    <a:pt x="5325" y="1"/>
                    <a:pt x="5316" y="3"/>
                    <a:pt x="5307" y="9"/>
                  </a:cubicBezTo>
                  <a:cubicBezTo>
                    <a:pt x="4343" y="521"/>
                    <a:pt x="3295" y="1092"/>
                    <a:pt x="2652" y="2009"/>
                  </a:cubicBezTo>
                  <a:cubicBezTo>
                    <a:pt x="2259" y="2592"/>
                    <a:pt x="2045" y="3188"/>
                    <a:pt x="1545" y="3712"/>
                  </a:cubicBezTo>
                  <a:cubicBezTo>
                    <a:pt x="1045" y="4212"/>
                    <a:pt x="473" y="4664"/>
                    <a:pt x="9" y="5212"/>
                  </a:cubicBezTo>
                  <a:cubicBezTo>
                    <a:pt x="0" y="5239"/>
                    <a:pt x="4" y="5252"/>
                    <a:pt x="12" y="5252"/>
                  </a:cubicBezTo>
                  <a:cubicBezTo>
                    <a:pt x="15" y="5252"/>
                    <a:pt x="18" y="5251"/>
                    <a:pt x="21" y="5248"/>
                  </a:cubicBezTo>
                  <a:cubicBezTo>
                    <a:pt x="902" y="4593"/>
                    <a:pt x="1866" y="3759"/>
                    <a:pt x="2343" y="2759"/>
                  </a:cubicBezTo>
                  <a:cubicBezTo>
                    <a:pt x="2974" y="1449"/>
                    <a:pt x="4129" y="759"/>
                    <a:pt x="5355" y="92"/>
                  </a:cubicBezTo>
                  <a:cubicBezTo>
                    <a:pt x="5405" y="72"/>
                    <a:pt x="5379" y="1"/>
                    <a:pt x="5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2" name="Google Shape;24332;p33"/>
            <p:cNvSpPr/>
            <p:nvPr/>
          </p:nvSpPr>
          <p:spPr>
            <a:xfrm>
              <a:off x="994450" y="2120400"/>
              <a:ext cx="140875" cy="146075"/>
            </a:xfrm>
            <a:custGeom>
              <a:avLst/>
              <a:gdLst/>
              <a:ahLst/>
              <a:cxnLst/>
              <a:rect l="l" t="t" r="r" b="b"/>
              <a:pathLst>
                <a:path w="5635" h="5843" extrusionOk="0">
                  <a:moveTo>
                    <a:pt x="5595" y="0"/>
                  </a:moveTo>
                  <a:cubicBezTo>
                    <a:pt x="5587" y="0"/>
                    <a:pt x="5579" y="3"/>
                    <a:pt x="5573" y="10"/>
                  </a:cubicBezTo>
                  <a:cubicBezTo>
                    <a:pt x="4704" y="1057"/>
                    <a:pt x="3977" y="2224"/>
                    <a:pt x="3204" y="3331"/>
                  </a:cubicBezTo>
                  <a:cubicBezTo>
                    <a:pt x="2799" y="3891"/>
                    <a:pt x="2382" y="4463"/>
                    <a:pt x="1822" y="4879"/>
                  </a:cubicBezTo>
                  <a:cubicBezTo>
                    <a:pt x="1287" y="5272"/>
                    <a:pt x="608" y="5367"/>
                    <a:pt x="60" y="5713"/>
                  </a:cubicBezTo>
                  <a:cubicBezTo>
                    <a:pt x="0" y="5753"/>
                    <a:pt x="41" y="5843"/>
                    <a:pt x="91" y="5843"/>
                  </a:cubicBezTo>
                  <a:cubicBezTo>
                    <a:pt x="100" y="5843"/>
                    <a:pt x="110" y="5839"/>
                    <a:pt x="120" y="5832"/>
                  </a:cubicBezTo>
                  <a:cubicBezTo>
                    <a:pt x="691" y="5475"/>
                    <a:pt x="1346" y="5379"/>
                    <a:pt x="1894" y="4998"/>
                  </a:cubicBezTo>
                  <a:cubicBezTo>
                    <a:pt x="2311" y="4701"/>
                    <a:pt x="2632" y="4308"/>
                    <a:pt x="2954" y="3915"/>
                  </a:cubicBezTo>
                  <a:cubicBezTo>
                    <a:pt x="3882" y="2689"/>
                    <a:pt x="4835" y="1379"/>
                    <a:pt x="5609" y="57"/>
                  </a:cubicBezTo>
                  <a:cubicBezTo>
                    <a:pt x="5635" y="22"/>
                    <a:pt x="5616" y="0"/>
                    <a:pt x="5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3" name="Google Shape;24333;p33"/>
            <p:cNvSpPr/>
            <p:nvPr/>
          </p:nvSpPr>
          <p:spPr>
            <a:xfrm>
              <a:off x="886700" y="2077150"/>
              <a:ext cx="100350" cy="137550"/>
            </a:xfrm>
            <a:custGeom>
              <a:avLst/>
              <a:gdLst/>
              <a:ahLst/>
              <a:cxnLst/>
              <a:rect l="l" t="t" r="r" b="b"/>
              <a:pathLst>
                <a:path w="4014" h="5502" extrusionOk="0">
                  <a:moveTo>
                    <a:pt x="36" y="0"/>
                  </a:moveTo>
                  <a:cubicBezTo>
                    <a:pt x="19" y="0"/>
                    <a:pt x="1" y="10"/>
                    <a:pt x="1" y="25"/>
                  </a:cubicBezTo>
                  <a:cubicBezTo>
                    <a:pt x="346" y="2347"/>
                    <a:pt x="3096" y="3395"/>
                    <a:pt x="3954" y="5478"/>
                  </a:cubicBezTo>
                  <a:cubicBezTo>
                    <a:pt x="3962" y="5495"/>
                    <a:pt x="3972" y="5502"/>
                    <a:pt x="3982" y="5502"/>
                  </a:cubicBezTo>
                  <a:cubicBezTo>
                    <a:pt x="3998" y="5502"/>
                    <a:pt x="4013" y="5482"/>
                    <a:pt x="4013" y="5466"/>
                  </a:cubicBezTo>
                  <a:cubicBezTo>
                    <a:pt x="3204" y="3276"/>
                    <a:pt x="787" y="2287"/>
                    <a:pt x="60" y="13"/>
                  </a:cubicBezTo>
                  <a:cubicBezTo>
                    <a:pt x="56" y="4"/>
                    <a:pt x="46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4" name="Google Shape;24334;p33"/>
            <p:cNvSpPr/>
            <p:nvPr/>
          </p:nvSpPr>
          <p:spPr>
            <a:xfrm>
              <a:off x="883550" y="2076700"/>
              <a:ext cx="100225" cy="117750"/>
            </a:xfrm>
            <a:custGeom>
              <a:avLst/>
              <a:gdLst/>
              <a:ahLst/>
              <a:cxnLst/>
              <a:rect l="l" t="t" r="r" b="b"/>
              <a:pathLst>
                <a:path w="4009" h="4710" extrusionOk="0">
                  <a:moveTo>
                    <a:pt x="31" y="1"/>
                  </a:moveTo>
                  <a:cubicBezTo>
                    <a:pt x="4" y="1"/>
                    <a:pt x="0" y="34"/>
                    <a:pt x="20" y="43"/>
                  </a:cubicBezTo>
                  <a:cubicBezTo>
                    <a:pt x="948" y="567"/>
                    <a:pt x="1853" y="1115"/>
                    <a:pt x="2579" y="1912"/>
                  </a:cubicBezTo>
                  <a:cubicBezTo>
                    <a:pt x="3341" y="2722"/>
                    <a:pt x="3699" y="3639"/>
                    <a:pt x="3961" y="4687"/>
                  </a:cubicBezTo>
                  <a:cubicBezTo>
                    <a:pt x="3961" y="4703"/>
                    <a:pt x="3970" y="4709"/>
                    <a:pt x="3981" y="4709"/>
                  </a:cubicBezTo>
                  <a:cubicBezTo>
                    <a:pt x="3994" y="4709"/>
                    <a:pt x="4008" y="4700"/>
                    <a:pt x="4008" y="4687"/>
                  </a:cubicBezTo>
                  <a:cubicBezTo>
                    <a:pt x="3949" y="2508"/>
                    <a:pt x="1817" y="865"/>
                    <a:pt x="55" y="7"/>
                  </a:cubicBezTo>
                  <a:cubicBezTo>
                    <a:pt x="46" y="3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5" name="Google Shape;24335;p33"/>
            <p:cNvSpPr/>
            <p:nvPr/>
          </p:nvSpPr>
          <p:spPr>
            <a:xfrm>
              <a:off x="981650" y="2186325"/>
              <a:ext cx="5100" cy="15600"/>
            </a:xfrm>
            <a:custGeom>
              <a:avLst/>
              <a:gdLst/>
              <a:ahLst/>
              <a:cxnLst/>
              <a:rect l="l" t="t" r="r" b="b"/>
              <a:pathLst>
                <a:path w="204" h="624" extrusionOk="0">
                  <a:moveTo>
                    <a:pt x="44" y="1"/>
                  </a:moveTo>
                  <a:cubicBezTo>
                    <a:pt x="34" y="1"/>
                    <a:pt x="25" y="10"/>
                    <a:pt x="25" y="28"/>
                  </a:cubicBezTo>
                  <a:cubicBezTo>
                    <a:pt x="1" y="230"/>
                    <a:pt x="60" y="444"/>
                    <a:pt x="191" y="623"/>
                  </a:cubicBezTo>
                  <a:cubicBezTo>
                    <a:pt x="191" y="623"/>
                    <a:pt x="203" y="623"/>
                    <a:pt x="203" y="599"/>
                  </a:cubicBezTo>
                  <a:cubicBezTo>
                    <a:pt x="120" y="421"/>
                    <a:pt x="72" y="230"/>
                    <a:pt x="72" y="28"/>
                  </a:cubicBezTo>
                  <a:cubicBezTo>
                    <a:pt x="66" y="10"/>
                    <a:pt x="54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6" name="Google Shape;24336;p33"/>
            <p:cNvSpPr/>
            <p:nvPr/>
          </p:nvSpPr>
          <p:spPr>
            <a:xfrm>
              <a:off x="1000125" y="2211325"/>
              <a:ext cx="53825" cy="46325"/>
            </a:xfrm>
            <a:custGeom>
              <a:avLst/>
              <a:gdLst/>
              <a:ahLst/>
              <a:cxnLst/>
              <a:rect l="l" t="t" r="r" b="b"/>
              <a:pathLst>
                <a:path w="2153" h="1853" extrusionOk="0">
                  <a:moveTo>
                    <a:pt x="2131" y="1"/>
                  </a:moveTo>
                  <a:cubicBezTo>
                    <a:pt x="2128" y="1"/>
                    <a:pt x="2124" y="2"/>
                    <a:pt x="2119" y="4"/>
                  </a:cubicBezTo>
                  <a:cubicBezTo>
                    <a:pt x="1369" y="576"/>
                    <a:pt x="833" y="1349"/>
                    <a:pt x="0" y="1802"/>
                  </a:cubicBezTo>
                  <a:cubicBezTo>
                    <a:pt x="0" y="1831"/>
                    <a:pt x="24" y="1853"/>
                    <a:pt x="39" y="1853"/>
                  </a:cubicBezTo>
                  <a:cubicBezTo>
                    <a:pt x="43" y="1853"/>
                    <a:pt x="46" y="1852"/>
                    <a:pt x="48" y="1850"/>
                  </a:cubicBezTo>
                  <a:cubicBezTo>
                    <a:pt x="429" y="1647"/>
                    <a:pt x="774" y="1361"/>
                    <a:pt x="1107" y="1064"/>
                  </a:cubicBezTo>
                  <a:cubicBezTo>
                    <a:pt x="1464" y="730"/>
                    <a:pt x="1845" y="409"/>
                    <a:pt x="2143" y="40"/>
                  </a:cubicBezTo>
                  <a:cubicBezTo>
                    <a:pt x="2153" y="20"/>
                    <a:pt x="2147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7" name="Google Shape;24337;p33"/>
            <p:cNvSpPr/>
            <p:nvPr/>
          </p:nvSpPr>
          <p:spPr>
            <a:xfrm>
              <a:off x="1057025" y="2145975"/>
              <a:ext cx="49000" cy="59225"/>
            </a:xfrm>
            <a:custGeom>
              <a:avLst/>
              <a:gdLst/>
              <a:ahLst/>
              <a:cxnLst/>
              <a:rect l="l" t="t" r="r" b="b"/>
              <a:pathLst>
                <a:path w="1960" h="2369" extrusionOk="0">
                  <a:moveTo>
                    <a:pt x="6" y="2363"/>
                  </a:moveTo>
                  <a:cubicBezTo>
                    <a:pt x="1" y="2363"/>
                    <a:pt x="6" y="2368"/>
                    <a:pt x="22" y="2368"/>
                  </a:cubicBezTo>
                  <a:cubicBezTo>
                    <a:pt x="14" y="2364"/>
                    <a:pt x="9" y="2363"/>
                    <a:pt x="6" y="2363"/>
                  </a:cubicBezTo>
                  <a:close/>
                  <a:moveTo>
                    <a:pt x="1925" y="1"/>
                  </a:moveTo>
                  <a:cubicBezTo>
                    <a:pt x="1917" y="1"/>
                    <a:pt x="1910" y="4"/>
                    <a:pt x="1903" y="11"/>
                  </a:cubicBezTo>
                  <a:cubicBezTo>
                    <a:pt x="1653" y="415"/>
                    <a:pt x="1177" y="606"/>
                    <a:pt x="891" y="987"/>
                  </a:cubicBezTo>
                  <a:cubicBezTo>
                    <a:pt x="558" y="1416"/>
                    <a:pt x="355" y="1916"/>
                    <a:pt x="22" y="2368"/>
                  </a:cubicBezTo>
                  <a:cubicBezTo>
                    <a:pt x="403" y="2023"/>
                    <a:pt x="582" y="1546"/>
                    <a:pt x="867" y="1130"/>
                  </a:cubicBezTo>
                  <a:cubicBezTo>
                    <a:pt x="1165" y="701"/>
                    <a:pt x="1701" y="511"/>
                    <a:pt x="1951" y="46"/>
                  </a:cubicBezTo>
                  <a:cubicBezTo>
                    <a:pt x="1959" y="21"/>
                    <a:pt x="1943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8" name="Google Shape;24338;p33"/>
            <p:cNvSpPr/>
            <p:nvPr/>
          </p:nvSpPr>
          <p:spPr>
            <a:xfrm>
              <a:off x="860350" y="2125700"/>
              <a:ext cx="123725" cy="140500"/>
            </a:xfrm>
            <a:custGeom>
              <a:avLst/>
              <a:gdLst/>
              <a:ahLst/>
              <a:cxnLst/>
              <a:rect l="l" t="t" r="r" b="b"/>
              <a:pathLst>
                <a:path w="4949" h="5620" extrusionOk="0">
                  <a:moveTo>
                    <a:pt x="57" y="0"/>
                  </a:moveTo>
                  <a:cubicBezTo>
                    <a:pt x="29" y="0"/>
                    <a:pt x="0" y="20"/>
                    <a:pt x="7" y="48"/>
                  </a:cubicBezTo>
                  <a:cubicBezTo>
                    <a:pt x="448" y="1226"/>
                    <a:pt x="1602" y="2000"/>
                    <a:pt x="2495" y="2810"/>
                  </a:cubicBezTo>
                  <a:cubicBezTo>
                    <a:pt x="3103" y="3358"/>
                    <a:pt x="3805" y="3858"/>
                    <a:pt x="4210" y="4608"/>
                  </a:cubicBezTo>
                  <a:cubicBezTo>
                    <a:pt x="4412" y="4989"/>
                    <a:pt x="4555" y="5346"/>
                    <a:pt x="4924" y="5620"/>
                  </a:cubicBezTo>
                  <a:cubicBezTo>
                    <a:pt x="4936" y="5608"/>
                    <a:pt x="4948" y="5584"/>
                    <a:pt x="4936" y="5572"/>
                  </a:cubicBezTo>
                  <a:cubicBezTo>
                    <a:pt x="4531" y="5167"/>
                    <a:pt x="4400" y="4655"/>
                    <a:pt x="4079" y="4191"/>
                  </a:cubicBezTo>
                  <a:cubicBezTo>
                    <a:pt x="3757" y="3739"/>
                    <a:pt x="3317" y="3417"/>
                    <a:pt x="2912" y="3060"/>
                  </a:cubicBezTo>
                  <a:cubicBezTo>
                    <a:pt x="1948" y="2179"/>
                    <a:pt x="578" y="1286"/>
                    <a:pt x="102" y="36"/>
                  </a:cubicBezTo>
                  <a:cubicBezTo>
                    <a:pt x="97" y="11"/>
                    <a:pt x="77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9" name="Google Shape;24339;p33"/>
            <p:cNvSpPr/>
            <p:nvPr/>
          </p:nvSpPr>
          <p:spPr>
            <a:xfrm>
              <a:off x="860500" y="2126575"/>
              <a:ext cx="127850" cy="128100"/>
            </a:xfrm>
            <a:custGeom>
              <a:avLst/>
              <a:gdLst/>
              <a:ahLst/>
              <a:cxnLst/>
              <a:rect l="l" t="t" r="r" b="b"/>
              <a:pathLst>
                <a:path w="5114" h="5124" extrusionOk="0">
                  <a:moveTo>
                    <a:pt x="49" y="1"/>
                  </a:moveTo>
                  <a:cubicBezTo>
                    <a:pt x="25" y="1"/>
                    <a:pt x="1" y="36"/>
                    <a:pt x="25" y="48"/>
                  </a:cubicBezTo>
                  <a:cubicBezTo>
                    <a:pt x="1013" y="584"/>
                    <a:pt x="2251" y="941"/>
                    <a:pt x="3073" y="1775"/>
                  </a:cubicBezTo>
                  <a:cubicBezTo>
                    <a:pt x="3918" y="2632"/>
                    <a:pt x="4430" y="4037"/>
                    <a:pt x="5002" y="5097"/>
                  </a:cubicBezTo>
                  <a:cubicBezTo>
                    <a:pt x="5013" y="5115"/>
                    <a:pt x="5029" y="5124"/>
                    <a:pt x="5045" y="5124"/>
                  </a:cubicBezTo>
                  <a:cubicBezTo>
                    <a:pt x="5079" y="5124"/>
                    <a:pt x="5113" y="5086"/>
                    <a:pt x="5097" y="5037"/>
                  </a:cubicBezTo>
                  <a:cubicBezTo>
                    <a:pt x="4502" y="3942"/>
                    <a:pt x="3966" y="2477"/>
                    <a:pt x="3061" y="1608"/>
                  </a:cubicBezTo>
                  <a:cubicBezTo>
                    <a:pt x="2251" y="846"/>
                    <a:pt x="1061" y="406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0" name="Google Shape;24340;p33"/>
            <p:cNvSpPr/>
            <p:nvPr/>
          </p:nvSpPr>
          <p:spPr>
            <a:xfrm>
              <a:off x="881600" y="2144375"/>
              <a:ext cx="67650" cy="62425"/>
            </a:xfrm>
            <a:custGeom>
              <a:avLst/>
              <a:gdLst/>
              <a:ahLst/>
              <a:cxnLst/>
              <a:rect l="l" t="t" r="r" b="b"/>
              <a:pathLst>
                <a:path w="2706" h="2497" extrusionOk="0">
                  <a:moveTo>
                    <a:pt x="43" y="1"/>
                  </a:moveTo>
                  <a:cubicBezTo>
                    <a:pt x="18" y="1"/>
                    <a:pt x="1" y="29"/>
                    <a:pt x="26" y="63"/>
                  </a:cubicBezTo>
                  <a:cubicBezTo>
                    <a:pt x="407" y="467"/>
                    <a:pt x="943" y="610"/>
                    <a:pt x="1407" y="908"/>
                  </a:cubicBezTo>
                  <a:cubicBezTo>
                    <a:pt x="2003" y="1289"/>
                    <a:pt x="2395" y="1861"/>
                    <a:pt x="2693" y="2492"/>
                  </a:cubicBezTo>
                  <a:cubicBezTo>
                    <a:pt x="2693" y="2496"/>
                    <a:pt x="2694" y="2497"/>
                    <a:pt x="2696" y="2497"/>
                  </a:cubicBezTo>
                  <a:cubicBezTo>
                    <a:pt x="2700" y="2497"/>
                    <a:pt x="2705" y="2492"/>
                    <a:pt x="2705" y="2492"/>
                  </a:cubicBezTo>
                  <a:cubicBezTo>
                    <a:pt x="2550" y="1920"/>
                    <a:pt x="2241" y="1468"/>
                    <a:pt x="1800" y="1075"/>
                  </a:cubicBezTo>
                  <a:cubicBezTo>
                    <a:pt x="1276" y="634"/>
                    <a:pt x="586" y="479"/>
                    <a:pt x="74" y="15"/>
                  </a:cubicBezTo>
                  <a:cubicBezTo>
                    <a:pt x="64" y="5"/>
                    <a:pt x="53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1" name="Google Shape;24341;p33"/>
            <p:cNvSpPr/>
            <p:nvPr/>
          </p:nvSpPr>
          <p:spPr>
            <a:xfrm>
              <a:off x="952350" y="2210375"/>
              <a:ext cx="29925" cy="40300"/>
            </a:xfrm>
            <a:custGeom>
              <a:avLst/>
              <a:gdLst/>
              <a:ahLst/>
              <a:cxnLst/>
              <a:rect l="l" t="t" r="r" b="b"/>
              <a:pathLst>
                <a:path w="1197" h="1612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304" y="566"/>
                    <a:pt x="732" y="1161"/>
                    <a:pt x="1173" y="1602"/>
                  </a:cubicBezTo>
                  <a:cubicBezTo>
                    <a:pt x="1177" y="1609"/>
                    <a:pt x="1180" y="1612"/>
                    <a:pt x="1184" y="1612"/>
                  </a:cubicBezTo>
                  <a:cubicBezTo>
                    <a:pt x="1191" y="1612"/>
                    <a:pt x="1197" y="1598"/>
                    <a:pt x="1197" y="1590"/>
                  </a:cubicBezTo>
                  <a:cubicBezTo>
                    <a:pt x="1018" y="1340"/>
                    <a:pt x="816" y="1102"/>
                    <a:pt x="613" y="864"/>
                  </a:cubicBezTo>
                  <a:cubicBezTo>
                    <a:pt x="411" y="566"/>
                    <a:pt x="232" y="280"/>
                    <a:pt x="6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2" name="Google Shape;24342;p33"/>
            <p:cNvSpPr/>
            <p:nvPr/>
          </p:nvSpPr>
          <p:spPr>
            <a:xfrm>
              <a:off x="990950" y="2186075"/>
              <a:ext cx="163275" cy="149950"/>
            </a:xfrm>
            <a:custGeom>
              <a:avLst/>
              <a:gdLst/>
              <a:ahLst/>
              <a:cxnLst/>
              <a:rect l="l" t="t" r="r" b="b"/>
              <a:pathLst>
                <a:path w="6531" h="5998" extrusionOk="0">
                  <a:moveTo>
                    <a:pt x="6483" y="0"/>
                  </a:moveTo>
                  <a:cubicBezTo>
                    <a:pt x="6480" y="0"/>
                    <a:pt x="6478" y="1"/>
                    <a:pt x="6475" y="2"/>
                  </a:cubicBezTo>
                  <a:cubicBezTo>
                    <a:pt x="5237" y="526"/>
                    <a:pt x="4225" y="1526"/>
                    <a:pt x="3296" y="2479"/>
                  </a:cubicBezTo>
                  <a:cubicBezTo>
                    <a:pt x="2189" y="3622"/>
                    <a:pt x="1069" y="4765"/>
                    <a:pt x="10" y="5955"/>
                  </a:cubicBezTo>
                  <a:cubicBezTo>
                    <a:pt x="0" y="5965"/>
                    <a:pt x="29" y="5997"/>
                    <a:pt x="47" y="5997"/>
                  </a:cubicBezTo>
                  <a:cubicBezTo>
                    <a:pt x="51" y="5997"/>
                    <a:pt x="55" y="5995"/>
                    <a:pt x="57" y="5991"/>
                  </a:cubicBezTo>
                  <a:cubicBezTo>
                    <a:pt x="2153" y="3907"/>
                    <a:pt x="3975" y="1645"/>
                    <a:pt x="6499" y="50"/>
                  </a:cubicBezTo>
                  <a:cubicBezTo>
                    <a:pt x="6531" y="39"/>
                    <a:pt x="6506" y="0"/>
                    <a:pt x="6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3" name="Google Shape;24343;p33"/>
            <p:cNvSpPr/>
            <p:nvPr/>
          </p:nvSpPr>
          <p:spPr>
            <a:xfrm>
              <a:off x="989350" y="2187525"/>
              <a:ext cx="164025" cy="155350"/>
            </a:xfrm>
            <a:custGeom>
              <a:avLst/>
              <a:gdLst/>
              <a:ahLst/>
              <a:cxnLst/>
              <a:rect l="l" t="t" r="r" b="b"/>
              <a:pathLst>
                <a:path w="6561" h="6214" extrusionOk="0">
                  <a:moveTo>
                    <a:pt x="6541" y="0"/>
                  </a:moveTo>
                  <a:cubicBezTo>
                    <a:pt x="6540" y="0"/>
                    <a:pt x="6539" y="1"/>
                    <a:pt x="6539" y="4"/>
                  </a:cubicBezTo>
                  <a:cubicBezTo>
                    <a:pt x="4455" y="2159"/>
                    <a:pt x="2848" y="4718"/>
                    <a:pt x="62" y="6088"/>
                  </a:cubicBezTo>
                  <a:cubicBezTo>
                    <a:pt x="0" y="6129"/>
                    <a:pt x="36" y="6214"/>
                    <a:pt x="93" y="6214"/>
                  </a:cubicBezTo>
                  <a:cubicBezTo>
                    <a:pt x="102" y="6214"/>
                    <a:pt x="112" y="6212"/>
                    <a:pt x="121" y="6207"/>
                  </a:cubicBezTo>
                  <a:cubicBezTo>
                    <a:pt x="2753" y="4897"/>
                    <a:pt x="4848" y="2373"/>
                    <a:pt x="6551" y="39"/>
                  </a:cubicBezTo>
                  <a:cubicBezTo>
                    <a:pt x="6561" y="20"/>
                    <a:pt x="6546" y="0"/>
                    <a:pt x="6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4" name="Google Shape;24344;p33"/>
            <p:cNvSpPr/>
            <p:nvPr/>
          </p:nvSpPr>
          <p:spPr>
            <a:xfrm>
              <a:off x="987900" y="2188750"/>
              <a:ext cx="158325" cy="146350"/>
            </a:xfrm>
            <a:custGeom>
              <a:avLst/>
              <a:gdLst/>
              <a:ahLst/>
              <a:cxnLst/>
              <a:rect l="l" t="t" r="r" b="b"/>
              <a:pathLst>
                <a:path w="6333" h="5854" extrusionOk="0">
                  <a:moveTo>
                    <a:pt x="6287" y="1"/>
                  </a:moveTo>
                  <a:cubicBezTo>
                    <a:pt x="6284" y="1"/>
                    <a:pt x="6280" y="1"/>
                    <a:pt x="6275" y="2"/>
                  </a:cubicBezTo>
                  <a:cubicBezTo>
                    <a:pt x="3704" y="978"/>
                    <a:pt x="1168" y="3348"/>
                    <a:pt x="1" y="5836"/>
                  </a:cubicBezTo>
                  <a:cubicBezTo>
                    <a:pt x="1" y="5845"/>
                    <a:pt x="13" y="5853"/>
                    <a:pt x="20" y="5853"/>
                  </a:cubicBezTo>
                  <a:cubicBezTo>
                    <a:pt x="23" y="5853"/>
                    <a:pt x="25" y="5852"/>
                    <a:pt x="25" y="5848"/>
                  </a:cubicBezTo>
                  <a:cubicBezTo>
                    <a:pt x="834" y="4634"/>
                    <a:pt x="1656" y="3467"/>
                    <a:pt x="2727" y="2467"/>
                  </a:cubicBezTo>
                  <a:cubicBezTo>
                    <a:pt x="3811" y="1455"/>
                    <a:pt x="5025" y="776"/>
                    <a:pt x="6311" y="62"/>
                  </a:cubicBezTo>
                  <a:cubicBezTo>
                    <a:pt x="6333" y="51"/>
                    <a:pt x="6325" y="1"/>
                    <a:pt x="6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5" name="Google Shape;24345;p33"/>
            <p:cNvSpPr/>
            <p:nvPr/>
          </p:nvSpPr>
          <p:spPr>
            <a:xfrm>
              <a:off x="836400" y="2158350"/>
              <a:ext cx="146900" cy="171725"/>
            </a:xfrm>
            <a:custGeom>
              <a:avLst/>
              <a:gdLst/>
              <a:ahLst/>
              <a:cxnLst/>
              <a:rect l="l" t="t" r="r" b="b"/>
              <a:pathLst>
                <a:path w="5876" h="6869" extrusionOk="0">
                  <a:moveTo>
                    <a:pt x="57" y="1"/>
                  </a:moveTo>
                  <a:cubicBezTo>
                    <a:pt x="45" y="1"/>
                    <a:pt x="36" y="10"/>
                    <a:pt x="36" y="28"/>
                  </a:cubicBezTo>
                  <a:cubicBezTo>
                    <a:pt x="1" y="1397"/>
                    <a:pt x="1286" y="2361"/>
                    <a:pt x="2215" y="3147"/>
                  </a:cubicBezTo>
                  <a:cubicBezTo>
                    <a:pt x="3525" y="4254"/>
                    <a:pt x="4632" y="5612"/>
                    <a:pt x="5787" y="6862"/>
                  </a:cubicBezTo>
                  <a:cubicBezTo>
                    <a:pt x="5796" y="6866"/>
                    <a:pt x="5805" y="6868"/>
                    <a:pt x="5814" y="6868"/>
                  </a:cubicBezTo>
                  <a:cubicBezTo>
                    <a:pt x="5850" y="6868"/>
                    <a:pt x="5875" y="6833"/>
                    <a:pt x="5847" y="6814"/>
                  </a:cubicBezTo>
                  <a:cubicBezTo>
                    <a:pt x="4870" y="5731"/>
                    <a:pt x="3930" y="4552"/>
                    <a:pt x="2858" y="3552"/>
                  </a:cubicBezTo>
                  <a:cubicBezTo>
                    <a:pt x="1679" y="2433"/>
                    <a:pt x="513" y="1706"/>
                    <a:pt x="96" y="28"/>
                  </a:cubicBezTo>
                  <a:cubicBezTo>
                    <a:pt x="84" y="10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6" name="Google Shape;24346;p33"/>
            <p:cNvSpPr/>
            <p:nvPr/>
          </p:nvSpPr>
          <p:spPr>
            <a:xfrm>
              <a:off x="838775" y="2157550"/>
              <a:ext cx="147450" cy="162775"/>
            </a:xfrm>
            <a:custGeom>
              <a:avLst/>
              <a:gdLst/>
              <a:ahLst/>
              <a:cxnLst/>
              <a:rect l="l" t="t" r="r" b="b"/>
              <a:pathLst>
                <a:path w="5898" h="651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429"/>
                    <a:pt x="656" y="702"/>
                    <a:pt x="989" y="953"/>
                  </a:cubicBezTo>
                  <a:cubicBezTo>
                    <a:pt x="1703" y="1488"/>
                    <a:pt x="2418" y="2024"/>
                    <a:pt x="3096" y="2607"/>
                  </a:cubicBezTo>
                  <a:cubicBezTo>
                    <a:pt x="4311" y="3679"/>
                    <a:pt x="5299" y="4905"/>
                    <a:pt x="5787" y="6477"/>
                  </a:cubicBezTo>
                  <a:cubicBezTo>
                    <a:pt x="5792" y="6500"/>
                    <a:pt x="5811" y="6511"/>
                    <a:pt x="5831" y="6511"/>
                  </a:cubicBezTo>
                  <a:cubicBezTo>
                    <a:pt x="5863" y="6511"/>
                    <a:pt x="5897" y="6485"/>
                    <a:pt x="5883" y="6441"/>
                  </a:cubicBezTo>
                  <a:cubicBezTo>
                    <a:pt x="5549" y="5179"/>
                    <a:pt x="4775" y="4096"/>
                    <a:pt x="3847" y="3167"/>
                  </a:cubicBezTo>
                  <a:cubicBezTo>
                    <a:pt x="3358" y="2679"/>
                    <a:pt x="2823" y="2226"/>
                    <a:pt x="2275" y="1810"/>
                  </a:cubicBezTo>
                  <a:cubicBezTo>
                    <a:pt x="1572" y="1274"/>
                    <a:pt x="501" y="72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7" name="Google Shape;24347;p33"/>
            <p:cNvSpPr/>
            <p:nvPr/>
          </p:nvSpPr>
          <p:spPr>
            <a:xfrm>
              <a:off x="866175" y="2192375"/>
              <a:ext cx="96000" cy="95975"/>
            </a:xfrm>
            <a:custGeom>
              <a:avLst/>
              <a:gdLst/>
              <a:ahLst/>
              <a:cxnLst/>
              <a:rect l="l" t="t" r="r" b="b"/>
              <a:pathLst>
                <a:path w="3840" h="3839" extrusionOk="0">
                  <a:moveTo>
                    <a:pt x="0" y="0"/>
                  </a:moveTo>
                  <a:cubicBezTo>
                    <a:pt x="453" y="619"/>
                    <a:pt x="1000" y="1167"/>
                    <a:pt x="1608" y="1631"/>
                  </a:cubicBezTo>
                  <a:cubicBezTo>
                    <a:pt x="1977" y="1905"/>
                    <a:pt x="2370" y="2167"/>
                    <a:pt x="2691" y="2524"/>
                  </a:cubicBezTo>
                  <a:cubicBezTo>
                    <a:pt x="3084" y="2941"/>
                    <a:pt x="3429" y="3417"/>
                    <a:pt x="3810" y="3834"/>
                  </a:cubicBezTo>
                  <a:cubicBezTo>
                    <a:pt x="3813" y="3837"/>
                    <a:pt x="3817" y="3839"/>
                    <a:pt x="3821" y="3839"/>
                  </a:cubicBezTo>
                  <a:cubicBezTo>
                    <a:pt x="3831" y="3839"/>
                    <a:pt x="3840" y="3827"/>
                    <a:pt x="3822" y="3810"/>
                  </a:cubicBezTo>
                  <a:cubicBezTo>
                    <a:pt x="3322" y="3143"/>
                    <a:pt x="2786" y="2429"/>
                    <a:pt x="2096" y="1941"/>
                  </a:cubicBezTo>
                  <a:cubicBezTo>
                    <a:pt x="1310" y="1357"/>
                    <a:pt x="643" y="73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8" name="Google Shape;24348;p33"/>
            <p:cNvSpPr/>
            <p:nvPr/>
          </p:nvSpPr>
          <p:spPr>
            <a:xfrm>
              <a:off x="988175" y="2251875"/>
              <a:ext cx="174100" cy="145875"/>
            </a:xfrm>
            <a:custGeom>
              <a:avLst/>
              <a:gdLst/>
              <a:ahLst/>
              <a:cxnLst/>
              <a:rect l="l" t="t" r="r" b="b"/>
              <a:pathLst>
                <a:path w="6964" h="5835" extrusionOk="0">
                  <a:moveTo>
                    <a:pt x="6872" y="0"/>
                  </a:moveTo>
                  <a:cubicBezTo>
                    <a:pt x="6868" y="0"/>
                    <a:pt x="6864" y="1"/>
                    <a:pt x="6860" y="1"/>
                  </a:cubicBezTo>
                  <a:cubicBezTo>
                    <a:pt x="5348" y="204"/>
                    <a:pt x="4050" y="1525"/>
                    <a:pt x="2907" y="2418"/>
                  </a:cubicBezTo>
                  <a:cubicBezTo>
                    <a:pt x="1704" y="3359"/>
                    <a:pt x="1109" y="4704"/>
                    <a:pt x="37" y="5764"/>
                  </a:cubicBezTo>
                  <a:cubicBezTo>
                    <a:pt x="0" y="5792"/>
                    <a:pt x="29" y="5834"/>
                    <a:pt x="66" y="5834"/>
                  </a:cubicBezTo>
                  <a:cubicBezTo>
                    <a:pt x="76" y="5834"/>
                    <a:pt x="87" y="5831"/>
                    <a:pt x="97" y="5823"/>
                  </a:cubicBezTo>
                  <a:cubicBezTo>
                    <a:pt x="1133" y="4990"/>
                    <a:pt x="1621" y="3657"/>
                    <a:pt x="2669" y="2799"/>
                  </a:cubicBezTo>
                  <a:cubicBezTo>
                    <a:pt x="3931" y="1763"/>
                    <a:pt x="5300" y="573"/>
                    <a:pt x="6895" y="108"/>
                  </a:cubicBezTo>
                  <a:cubicBezTo>
                    <a:pt x="6963" y="97"/>
                    <a:pt x="6945" y="0"/>
                    <a:pt x="6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9" name="Google Shape;24349;p33"/>
            <p:cNvSpPr/>
            <p:nvPr/>
          </p:nvSpPr>
          <p:spPr>
            <a:xfrm>
              <a:off x="986600" y="2254225"/>
              <a:ext cx="178525" cy="156100"/>
            </a:xfrm>
            <a:custGeom>
              <a:avLst/>
              <a:gdLst/>
              <a:ahLst/>
              <a:cxnLst/>
              <a:rect l="l" t="t" r="r" b="b"/>
              <a:pathLst>
                <a:path w="7141" h="6244" extrusionOk="0">
                  <a:moveTo>
                    <a:pt x="7103" y="0"/>
                  </a:moveTo>
                  <a:cubicBezTo>
                    <a:pt x="7099" y="0"/>
                    <a:pt x="7094" y="1"/>
                    <a:pt x="7089" y="3"/>
                  </a:cubicBezTo>
                  <a:cubicBezTo>
                    <a:pt x="5851" y="467"/>
                    <a:pt x="4982" y="1741"/>
                    <a:pt x="4208" y="2741"/>
                  </a:cubicBezTo>
                  <a:cubicBezTo>
                    <a:pt x="3113" y="4158"/>
                    <a:pt x="1970" y="5658"/>
                    <a:pt x="112" y="6039"/>
                  </a:cubicBezTo>
                  <a:cubicBezTo>
                    <a:pt x="0" y="6073"/>
                    <a:pt x="36" y="6243"/>
                    <a:pt x="140" y="6243"/>
                  </a:cubicBezTo>
                  <a:cubicBezTo>
                    <a:pt x="146" y="6243"/>
                    <a:pt x="153" y="6243"/>
                    <a:pt x="160" y="6241"/>
                  </a:cubicBezTo>
                  <a:cubicBezTo>
                    <a:pt x="1601" y="5956"/>
                    <a:pt x="2720" y="4967"/>
                    <a:pt x="3613" y="3860"/>
                  </a:cubicBezTo>
                  <a:cubicBezTo>
                    <a:pt x="4161" y="3182"/>
                    <a:pt x="4637" y="2455"/>
                    <a:pt x="5184" y="1788"/>
                  </a:cubicBezTo>
                  <a:cubicBezTo>
                    <a:pt x="5756" y="1098"/>
                    <a:pt x="6411" y="610"/>
                    <a:pt x="7089" y="62"/>
                  </a:cubicBezTo>
                  <a:cubicBezTo>
                    <a:pt x="7141" y="31"/>
                    <a:pt x="7130" y="0"/>
                    <a:pt x="7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0" name="Google Shape;24350;p33"/>
            <p:cNvSpPr/>
            <p:nvPr/>
          </p:nvSpPr>
          <p:spPr>
            <a:xfrm>
              <a:off x="988675" y="2329725"/>
              <a:ext cx="82800" cy="72300"/>
            </a:xfrm>
            <a:custGeom>
              <a:avLst/>
              <a:gdLst/>
              <a:ahLst/>
              <a:cxnLst/>
              <a:rect l="l" t="t" r="r" b="b"/>
              <a:pathLst>
                <a:path w="3312" h="2892" extrusionOk="0">
                  <a:moveTo>
                    <a:pt x="3246" y="0"/>
                  </a:moveTo>
                  <a:cubicBezTo>
                    <a:pt x="3238" y="0"/>
                    <a:pt x="3229" y="2"/>
                    <a:pt x="3220" y="7"/>
                  </a:cubicBezTo>
                  <a:cubicBezTo>
                    <a:pt x="2625" y="197"/>
                    <a:pt x="2327" y="864"/>
                    <a:pt x="1958" y="1328"/>
                  </a:cubicBezTo>
                  <a:cubicBezTo>
                    <a:pt x="1434" y="1971"/>
                    <a:pt x="708" y="2400"/>
                    <a:pt x="29" y="2864"/>
                  </a:cubicBezTo>
                  <a:cubicBezTo>
                    <a:pt x="0" y="2874"/>
                    <a:pt x="18" y="2891"/>
                    <a:pt x="39" y="2891"/>
                  </a:cubicBezTo>
                  <a:cubicBezTo>
                    <a:pt x="44" y="2891"/>
                    <a:pt x="49" y="2890"/>
                    <a:pt x="53" y="2888"/>
                  </a:cubicBezTo>
                  <a:cubicBezTo>
                    <a:pt x="696" y="2543"/>
                    <a:pt x="1339" y="2162"/>
                    <a:pt x="1863" y="1638"/>
                  </a:cubicBezTo>
                  <a:cubicBezTo>
                    <a:pt x="2327" y="1150"/>
                    <a:pt x="2887" y="626"/>
                    <a:pt x="3292" y="78"/>
                  </a:cubicBezTo>
                  <a:cubicBezTo>
                    <a:pt x="3311" y="39"/>
                    <a:pt x="3283" y="0"/>
                    <a:pt x="3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1" name="Google Shape;24351;p33"/>
            <p:cNvSpPr/>
            <p:nvPr/>
          </p:nvSpPr>
          <p:spPr>
            <a:xfrm>
              <a:off x="1073325" y="2292525"/>
              <a:ext cx="32425" cy="33500"/>
            </a:xfrm>
            <a:custGeom>
              <a:avLst/>
              <a:gdLst/>
              <a:ahLst/>
              <a:cxnLst/>
              <a:rect l="l" t="t" r="r" b="b"/>
              <a:pathLst>
                <a:path w="1297" h="1340" extrusionOk="0">
                  <a:moveTo>
                    <a:pt x="1258" y="0"/>
                  </a:moveTo>
                  <a:cubicBezTo>
                    <a:pt x="1252" y="0"/>
                    <a:pt x="1246" y="2"/>
                    <a:pt x="1239" y="6"/>
                  </a:cubicBezTo>
                  <a:cubicBezTo>
                    <a:pt x="989" y="161"/>
                    <a:pt x="775" y="447"/>
                    <a:pt x="561" y="673"/>
                  </a:cubicBezTo>
                  <a:cubicBezTo>
                    <a:pt x="358" y="864"/>
                    <a:pt x="108" y="1078"/>
                    <a:pt x="1" y="1328"/>
                  </a:cubicBezTo>
                  <a:lnTo>
                    <a:pt x="25" y="1340"/>
                  </a:lnTo>
                  <a:cubicBezTo>
                    <a:pt x="275" y="1221"/>
                    <a:pt x="477" y="923"/>
                    <a:pt x="680" y="733"/>
                  </a:cubicBezTo>
                  <a:cubicBezTo>
                    <a:pt x="882" y="518"/>
                    <a:pt x="1132" y="316"/>
                    <a:pt x="1287" y="66"/>
                  </a:cubicBezTo>
                  <a:cubicBezTo>
                    <a:pt x="1296" y="37"/>
                    <a:pt x="1283" y="0"/>
                    <a:pt x="1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2" name="Google Shape;24352;p33"/>
            <p:cNvSpPr/>
            <p:nvPr/>
          </p:nvSpPr>
          <p:spPr>
            <a:xfrm>
              <a:off x="847125" y="2224725"/>
              <a:ext cx="135275" cy="165075"/>
            </a:xfrm>
            <a:custGeom>
              <a:avLst/>
              <a:gdLst/>
              <a:ahLst/>
              <a:cxnLst/>
              <a:rect l="l" t="t" r="r" b="b"/>
              <a:pathLst>
                <a:path w="5411" h="6603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36" y="1349"/>
                    <a:pt x="1048" y="2516"/>
                    <a:pt x="1869" y="3433"/>
                  </a:cubicBezTo>
                  <a:cubicBezTo>
                    <a:pt x="2298" y="3921"/>
                    <a:pt x="2786" y="4266"/>
                    <a:pt x="3334" y="4623"/>
                  </a:cubicBezTo>
                  <a:cubicBezTo>
                    <a:pt x="4144" y="5135"/>
                    <a:pt x="4763" y="5790"/>
                    <a:pt x="5298" y="6588"/>
                  </a:cubicBezTo>
                  <a:cubicBezTo>
                    <a:pt x="5308" y="6598"/>
                    <a:pt x="5322" y="6602"/>
                    <a:pt x="5336" y="6602"/>
                  </a:cubicBezTo>
                  <a:cubicBezTo>
                    <a:pt x="5372" y="6602"/>
                    <a:pt x="5411" y="6572"/>
                    <a:pt x="5394" y="6528"/>
                  </a:cubicBezTo>
                  <a:cubicBezTo>
                    <a:pt x="4691" y="5409"/>
                    <a:pt x="3751" y="4778"/>
                    <a:pt x="2739" y="3992"/>
                  </a:cubicBezTo>
                  <a:cubicBezTo>
                    <a:pt x="1548" y="3076"/>
                    <a:pt x="357" y="1528"/>
                    <a:pt x="107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3" name="Google Shape;24353;p33"/>
            <p:cNvSpPr/>
            <p:nvPr/>
          </p:nvSpPr>
          <p:spPr>
            <a:xfrm>
              <a:off x="848600" y="2226300"/>
              <a:ext cx="130700" cy="158350"/>
            </a:xfrm>
            <a:custGeom>
              <a:avLst/>
              <a:gdLst/>
              <a:ahLst/>
              <a:cxnLst/>
              <a:rect l="l" t="t" r="r" b="b"/>
              <a:pathLst>
                <a:path w="5228" h="6334" extrusionOk="0">
                  <a:moveTo>
                    <a:pt x="1" y="0"/>
                  </a:moveTo>
                  <a:lnTo>
                    <a:pt x="1" y="0"/>
                  </a:lnTo>
                  <a:cubicBezTo>
                    <a:pt x="584" y="1108"/>
                    <a:pt x="1668" y="1893"/>
                    <a:pt x="2596" y="2715"/>
                  </a:cubicBezTo>
                  <a:cubicBezTo>
                    <a:pt x="3120" y="3191"/>
                    <a:pt x="3620" y="3679"/>
                    <a:pt x="4037" y="4263"/>
                  </a:cubicBezTo>
                  <a:cubicBezTo>
                    <a:pt x="4501" y="4906"/>
                    <a:pt x="4763" y="5632"/>
                    <a:pt x="5156" y="6311"/>
                  </a:cubicBezTo>
                  <a:cubicBezTo>
                    <a:pt x="5164" y="6327"/>
                    <a:pt x="5175" y="6334"/>
                    <a:pt x="5186" y="6334"/>
                  </a:cubicBezTo>
                  <a:cubicBezTo>
                    <a:pt x="5207" y="6334"/>
                    <a:pt x="5228" y="6310"/>
                    <a:pt x="5228" y="6287"/>
                  </a:cubicBezTo>
                  <a:cubicBezTo>
                    <a:pt x="5025" y="5001"/>
                    <a:pt x="3989" y="3787"/>
                    <a:pt x="3073" y="2929"/>
                  </a:cubicBezTo>
                  <a:cubicBezTo>
                    <a:pt x="2013" y="1965"/>
                    <a:pt x="929" y="112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4" name="Google Shape;24354;p33"/>
            <p:cNvSpPr/>
            <p:nvPr/>
          </p:nvSpPr>
          <p:spPr>
            <a:xfrm>
              <a:off x="874875" y="2270525"/>
              <a:ext cx="56725" cy="59025"/>
            </a:xfrm>
            <a:custGeom>
              <a:avLst/>
              <a:gdLst/>
              <a:ahLst/>
              <a:cxnLst/>
              <a:rect l="l" t="t" r="r" b="b"/>
              <a:pathLst>
                <a:path w="2269" h="2361" extrusionOk="0">
                  <a:moveTo>
                    <a:pt x="12" y="0"/>
                  </a:moveTo>
                  <a:cubicBezTo>
                    <a:pt x="10" y="0"/>
                    <a:pt x="1" y="9"/>
                    <a:pt x="9" y="17"/>
                  </a:cubicBezTo>
                  <a:cubicBezTo>
                    <a:pt x="259" y="529"/>
                    <a:pt x="581" y="946"/>
                    <a:pt x="998" y="1327"/>
                  </a:cubicBezTo>
                  <a:cubicBezTo>
                    <a:pt x="1391" y="1696"/>
                    <a:pt x="1855" y="1958"/>
                    <a:pt x="2212" y="2351"/>
                  </a:cubicBezTo>
                  <a:cubicBezTo>
                    <a:pt x="2216" y="2358"/>
                    <a:pt x="2222" y="2361"/>
                    <a:pt x="2229" y="2361"/>
                  </a:cubicBezTo>
                  <a:cubicBezTo>
                    <a:pt x="2247" y="2361"/>
                    <a:pt x="2268" y="2344"/>
                    <a:pt x="2260" y="2327"/>
                  </a:cubicBezTo>
                  <a:cubicBezTo>
                    <a:pt x="2105" y="1934"/>
                    <a:pt x="1712" y="1744"/>
                    <a:pt x="1391" y="1517"/>
                  </a:cubicBezTo>
                  <a:cubicBezTo>
                    <a:pt x="855" y="1101"/>
                    <a:pt x="378" y="589"/>
                    <a:pt x="9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5" name="Google Shape;24355;p33"/>
            <p:cNvSpPr/>
            <p:nvPr/>
          </p:nvSpPr>
          <p:spPr>
            <a:xfrm>
              <a:off x="992975" y="2066200"/>
              <a:ext cx="5675" cy="33775"/>
            </a:xfrm>
            <a:custGeom>
              <a:avLst/>
              <a:gdLst/>
              <a:ahLst/>
              <a:cxnLst/>
              <a:rect l="l" t="t" r="r" b="b"/>
              <a:pathLst>
                <a:path w="227" h="1351" extrusionOk="0">
                  <a:moveTo>
                    <a:pt x="209" y="0"/>
                  </a:moveTo>
                  <a:cubicBezTo>
                    <a:pt x="205" y="0"/>
                    <a:pt x="203" y="3"/>
                    <a:pt x="203" y="11"/>
                  </a:cubicBezTo>
                  <a:cubicBezTo>
                    <a:pt x="143" y="201"/>
                    <a:pt x="119" y="404"/>
                    <a:pt x="96" y="618"/>
                  </a:cubicBezTo>
                  <a:cubicBezTo>
                    <a:pt x="60" y="856"/>
                    <a:pt x="0" y="1094"/>
                    <a:pt x="0" y="1332"/>
                  </a:cubicBezTo>
                  <a:cubicBezTo>
                    <a:pt x="0" y="1344"/>
                    <a:pt x="9" y="1350"/>
                    <a:pt x="20" y="1350"/>
                  </a:cubicBezTo>
                  <a:cubicBezTo>
                    <a:pt x="30" y="1350"/>
                    <a:pt x="42" y="1344"/>
                    <a:pt x="48" y="1332"/>
                  </a:cubicBezTo>
                  <a:cubicBezTo>
                    <a:pt x="107" y="1142"/>
                    <a:pt x="119" y="916"/>
                    <a:pt x="155" y="725"/>
                  </a:cubicBezTo>
                  <a:cubicBezTo>
                    <a:pt x="179" y="487"/>
                    <a:pt x="226" y="249"/>
                    <a:pt x="226" y="11"/>
                  </a:cubicBezTo>
                  <a:cubicBezTo>
                    <a:pt x="226" y="11"/>
                    <a:pt x="216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6" name="Google Shape;24356;p33"/>
            <p:cNvSpPr/>
            <p:nvPr/>
          </p:nvSpPr>
          <p:spPr>
            <a:xfrm>
              <a:off x="992975" y="2055250"/>
              <a:ext cx="6875" cy="51375"/>
            </a:xfrm>
            <a:custGeom>
              <a:avLst/>
              <a:gdLst/>
              <a:ahLst/>
              <a:cxnLst/>
              <a:rect l="l" t="t" r="r" b="b"/>
              <a:pathLst>
                <a:path w="275" h="2055" extrusionOk="0">
                  <a:moveTo>
                    <a:pt x="212" y="1"/>
                  </a:moveTo>
                  <a:cubicBezTo>
                    <a:pt x="196" y="1"/>
                    <a:pt x="179" y="13"/>
                    <a:pt x="179" y="32"/>
                  </a:cubicBezTo>
                  <a:cubicBezTo>
                    <a:pt x="107" y="663"/>
                    <a:pt x="0" y="1401"/>
                    <a:pt x="84" y="2032"/>
                  </a:cubicBezTo>
                  <a:cubicBezTo>
                    <a:pt x="84" y="2048"/>
                    <a:pt x="91" y="2055"/>
                    <a:pt x="99" y="2055"/>
                  </a:cubicBezTo>
                  <a:cubicBezTo>
                    <a:pt x="109" y="2055"/>
                    <a:pt x="119" y="2045"/>
                    <a:pt x="119" y="2032"/>
                  </a:cubicBezTo>
                  <a:cubicBezTo>
                    <a:pt x="274" y="1401"/>
                    <a:pt x="238" y="663"/>
                    <a:pt x="238" y="32"/>
                  </a:cubicBezTo>
                  <a:cubicBezTo>
                    <a:pt x="238" y="10"/>
                    <a:pt x="226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7" name="Google Shape;24357;p33"/>
            <p:cNvSpPr/>
            <p:nvPr/>
          </p:nvSpPr>
          <p:spPr>
            <a:xfrm>
              <a:off x="998025" y="2052475"/>
              <a:ext cx="5375" cy="50475"/>
            </a:xfrm>
            <a:custGeom>
              <a:avLst/>
              <a:gdLst/>
              <a:ahLst/>
              <a:cxnLst/>
              <a:rect l="l" t="t" r="r" b="b"/>
              <a:pathLst>
                <a:path w="215" h="2019" extrusionOk="0">
                  <a:moveTo>
                    <a:pt x="175" y="0"/>
                  </a:moveTo>
                  <a:cubicBezTo>
                    <a:pt x="158" y="0"/>
                    <a:pt x="144" y="12"/>
                    <a:pt x="144" y="36"/>
                  </a:cubicBezTo>
                  <a:cubicBezTo>
                    <a:pt x="72" y="655"/>
                    <a:pt x="1" y="1357"/>
                    <a:pt x="60" y="2000"/>
                  </a:cubicBezTo>
                  <a:cubicBezTo>
                    <a:pt x="60" y="2012"/>
                    <a:pt x="69" y="2018"/>
                    <a:pt x="78" y="2018"/>
                  </a:cubicBezTo>
                  <a:cubicBezTo>
                    <a:pt x="87" y="2018"/>
                    <a:pt x="96" y="2012"/>
                    <a:pt x="96" y="2000"/>
                  </a:cubicBezTo>
                  <a:cubicBezTo>
                    <a:pt x="215" y="1369"/>
                    <a:pt x="215" y="679"/>
                    <a:pt x="215" y="36"/>
                  </a:cubicBezTo>
                  <a:cubicBezTo>
                    <a:pt x="209" y="12"/>
                    <a:pt x="19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8" name="Google Shape;24358;p33"/>
            <p:cNvSpPr/>
            <p:nvPr/>
          </p:nvSpPr>
          <p:spPr>
            <a:xfrm>
              <a:off x="992375" y="2049850"/>
              <a:ext cx="7175" cy="57325"/>
            </a:xfrm>
            <a:custGeom>
              <a:avLst/>
              <a:gdLst/>
              <a:ahLst/>
              <a:cxnLst/>
              <a:rect l="l" t="t" r="r" b="b"/>
              <a:pathLst>
                <a:path w="287" h="2293" extrusionOk="0">
                  <a:moveTo>
                    <a:pt x="227" y="0"/>
                  </a:moveTo>
                  <a:cubicBezTo>
                    <a:pt x="213" y="0"/>
                    <a:pt x="203" y="7"/>
                    <a:pt x="203" y="22"/>
                  </a:cubicBezTo>
                  <a:cubicBezTo>
                    <a:pt x="72" y="724"/>
                    <a:pt x="0" y="1570"/>
                    <a:pt x="120" y="2272"/>
                  </a:cubicBezTo>
                  <a:cubicBezTo>
                    <a:pt x="120" y="2286"/>
                    <a:pt x="129" y="2293"/>
                    <a:pt x="141" y="2293"/>
                  </a:cubicBezTo>
                  <a:cubicBezTo>
                    <a:pt x="159" y="2293"/>
                    <a:pt x="184" y="2277"/>
                    <a:pt x="191" y="2248"/>
                  </a:cubicBezTo>
                  <a:cubicBezTo>
                    <a:pt x="286" y="1534"/>
                    <a:pt x="262" y="748"/>
                    <a:pt x="286" y="34"/>
                  </a:cubicBezTo>
                  <a:cubicBezTo>
                    <a:pt x="272" y="13"/>
                    <a:pt x="246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9" name="Google Shape;24359;p33"/>
            <p:cNvSpPr/>
            <p:nvPr/>
          </p:nvSpPr>
          <p:spPr>
            <a:xfrm>
              <a:off x="995350" y="2055600"/>
              <a:ext cx="7775" cy="51500"/>
            </a:xfrm>
            <a:custGeom>
              <a:avLst/>
              <a:gdLst/>
              <a:ahLst/>
              <a:cxnLst/>
              <a:rect l="l" t="t" r="r" b="b"/>
              <a:pathLst>
                <a:path w="311" h="2060" extrusionOk="0">
                  <a:moveTo>
                    <a:pt x="243" y="0"/>
                  </a:moveTo>
                  <a:cubicBezTo>
                    <a:pt x="239" y="0"/>
                    <a:pt x="233" y="6"/>
                    <a:pt x="227" y="18"/>
                  </a:cubicBezTo>
                  <a:cubicBezTo>
                    <a:pt x="108" y="328"/>
                    <a:pt x="120" y="685"/>
                    <a:pt x="84" y="1030"/>
                  </a:cubicBezTo>
                  <a:cubicBezTo>
                    <a:pt x="60" y="1363"/>
                    <a:pt x="1" y="1709"/>
                    <a:pt x="48" y="2042"/>
                  </a:cubicBezTo>
                  <a:cubicBezTo>
                    <a:pt x="48" y="2054"/>
                    <a:pt x="63" y="2060"/>
                    <a:pt x="78" y="2060"/>
                  </a:cubicBezTo>
                  <a:cubicBezTo>
                    <a:pt x="93" y="2060"/>
                    <a:pt x="108" y="2054"/>
                    <a:pt x="108" y="2042"/>
                  </a:cubicBezTo>
                  <a:cubicBezTo>
                    <a:pt x="203" y="1709"/>
                    <a:pt x="191" y="1351"/>
                    <a:pt x="227" y="1030"/>
                  </a:cubicBezTo>
                  <a:cubicBezTo>
                    <a:pt x="251" y="697"/>
                    <a:pt x="310" y="339"/>
                    <a:pt x="251" y="18"/>
                  </a:cubicBezTo>
                  <a:cubicBezTo>
                    <a:pt x="251" y="6"/>
                    <a:pt x="248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0" name="Google Shape;24360;p33"/>
            <p:cNvSpPr/>
            <p:nvPr/>
          </p:nvSpPr>
          <p:spPr>
            <a:xfrm>
              <a:off x="995050" y="2071425"/>
              <a:ext cx="6875" cy="66275"/>
            </a:xfrm>
            <a:custGeom>
              <a:avLst/>
              <a:gdLst/>
              <a:ahLst/>
              <a:cxnLst/>
              <a:rect l="l" t="t" r="r" b="b"/>
              <a:pathLst>
                <a:path w="275" h="2651" extrusionOk="0">
                  <a:moveTo>
                    <a:pt x="161" y="0"/>
                  </a:moveTo>
                  <a:cubicBezTo>
                    <a:pt x="152" y="0"/>
                    <a:pt x="143" y="6"/>
                    <a:pt x="143" y="16"/>
                  </a:cubicBezTo>
                  <a:cubicBezTo>
                    <a:pt x="84" y="849"/>
                    <a:pt x="1" y="1790"/>
                    <a:pt x="155" y="2623"/>
                  </a:cubicBezTo>
                  <a:cubicBezTo>
                    <a:pt x="155" y="2641"/>
                    <a:pt x="170" y="2650"/>
                    <a:pt x="185" y="2650"/>
                  </a:cubicBezTo>
                  <a:cubicBezTo>
                    <a:pt x="200" y="2650"/>
                    <a:pt x="215" y="2641"/>
                    <a:pt x="215" y="2623"/>
                  </a:cubicBezTo>
                  <a:cubicBezTo>
                    <a:pt x="274" y="1778"/>
                    <a:pt x="191" y="885"/>
                    <a:pt x="191" y="40"/>
                  </a:cubicBezTo>
                  <a:cubicBezTo>
                    <a:pt x="191" y="12"/>
                    <a:pt x="175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1" name="Google Shape;24361;p33"/>
            <p:cNvSpPr/>
            <p:nvPr/>
          </p:nvSpPr>
          <p:spPr>
            <a:xfrm>
              <a:off x="999825" y="2090350"/>
              <a:ext cx="5675" cy="40750"/>
            </a:xfrm>
            <a:custGeom>
              <a:avLst/>
              <a:gdLst/>
              <a:ahLst/>
              <a:cxnLst/>
              <a:rect l="l" t="t" r="r" b="b"/>
              <a:pathLst>
                <a:path w="227" h="1630" extrusionOk="0">
                  <a:moveTo>
                    <a:pt x="112" y="0"/>
                  </a:moveTo>
                  <a:cubicBezTo>
                    <a:pt x="110" y="0"/>
                    <a:pt x="107" y="3"/>
                    <a:pt x="107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7" y="9"/>
                  </a:moveTo>
                  <a:lnTo>
                    <a:pt x="107" y="9"/>
                  </a:lnTo>
                  <a:cubicBezTo>
                    <a:pt x="83" y="533"/>
                    <a:pt x="0" y="1081"/>
                    <a:pt x="12" y="1605"/>
                  </a:cubicBezTo>
                  <a:cubicBezTo>
                    <a:pt x="12" y="1619"/>
                    <a:pt x="35" y="1629"/>
                    <a:pt x="52" y="1629"/>
                  </a:cubicBezTo>
                  <a:cubicBezTo>
                    <a:pt x="63" y="1629"/>
                    <a:pt x="72" y="1626"/>
                    <a:pt x="72" y="1616"/>
                  </a:cubicBezTo>
                  <a:cubicBezTo>
                    <a:pt x="226" y="1093"/>
                    <a:pt x="167" y="509"/>
                    <a:pt x="10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2" name="Google Shape;24362;p33"/>
            <p:cNvSpPr/>
            <p:nvPr/>
          </p:nvSpPr>
          <p:spPr>
            <a:xfrm>
              <a:off x="998925" y="2048875"/>
              <a:ext cx="5375" cy="7175"/>
            </a:xfrm>
            <a:custGeom>
              <a:avLst/>
              <a:gdLst/>
              <a:ahLst/>
              <a:cxnLst/>
              <a:rect l="l" t="t" r="r" b="b"/>
              <a:pathLst>
                <a:path w="215" h="287" extrusionOk="0">
                  <a:moveTo>
                    <a:pt x="35" y="0"/>
                  </a:moveTo>
                  <a:cubicBezTo>
                    <a:pt x="19" y="0"/>
                    <a:pt x="0" y="10"/>
                    <a:pt x="0" y="25"/>
                  </a:cubicBezTo>
                  <a:lnTo>
                    <a:pt x="0" y="180"/>
                  </a:lnTo>
                  <a:cubicBezTo>
                    <a:pt x="18" y="192"/>
                    <a:pt x="39" y="198"/>
                    <a:pt x="55" y="198"/>
                  </a:cubicBezTo>
                  <a:cubicBezTo>
                    <a:pt x="59" y="198"/>
                    <a:pt x="63" y="197"/>
                    <a:pt x="66" y="197"/>
                  </a:cubicBezTo>
                  <a:lnTo>
                    <a:pt x="66" y="197"/>
                  </a:lnTo>
                  <a:cubicBezTo>
                    <a:pt x="96" y="241"/>
                    <a:pt x="136" y="276"/>
                    <a:pt x="179" y="287"/>
                  </a:cubicBezTo>
                  <a:cubicBezTo>
                    <a:pt x="203" y="287"/>
                    <a:pt x="215" y="263"/>
                    <a:pt x="203" y="251"/>
                  </a:cubicBezTo>
                  <a:cubicBezTo>
                    <a:pt x="179" y="204"/>
                    <a:pt x="131" y="180"/>
                    <a:pt x="108" y="144"/>
                  </a:cubicBezTo>
                  <a:cubicBezTo>
                    <a:pt x="96" y="126"/>
                    <a:pt x="90" y="105"/>
                    <a:pt x="84" y="83"/>
                  </a:cubicBezTo>
                  <a:lnTo>
                    <a:pt x="84" y="83"/>
                  </a:lnTo>
                  <a:lnTo>
                    <a:pt x="84" y="25"/>
                  </a:lnTo>
                  <a:cubicBezTo>
                    <a:pt x="77" y="25"/>
                    <a:pt x="71" y="25"/>
                    <a:pt x="65" y="25"/>
                  </a:cubicBezTo>
                  <a:lnTo>
                    <a:pt x="65" y="25"/>
                  </a:lnTo>
                  <a:cubicBezTo>
                    <a:pt x="64" y="21"/>
                    <a:pt x="62" y="17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3" name="Google Shape;24363;p33"/>
            <p:cNvSpPr/>
            <p:nvPr/>
          </p:nvSpPr>
          <p:spPr>
            <a:xfrm>
              <a:off x="1001625" y="1930450"/>
              <a:ext cx="62275" cy="167575"/>
            </a:xfrm>
            <a:custGeom>
              <a:avLst/>
              <a:gdLst/>
              <a:ahLst/>
              <a:cxnLst/>
              <a:rect l="l" t="t" r="r" b="b"/>
              <a:pathLst>
                <a:path w="2491" h="6703" extrusionOk="0">
                  <a:moveTo>
                    <a:pt x="4" y="6697"/>
                  </a:moveTo>
                  <a:cubicBezTo>
                    <a:pt x="1" y="6697"/>
                    <a:pt x="4" y="6703"/>
                    <a:pt x="11" y="6703"/>
                  </a:cubicBezTo>
                  <a:cubicBezTo>
                    <a:pt x="7" y="6699"/>
                    <a:pt x="5" y="6697"/>
                    <a:pt x="4" y="6697"/>
                  </a:cubicBezTo>
                  <a:close/>
                  <a:moveTo>
                    <a:pt x="2424" y="1"/>
                  </a:moveTo>
                  <a:cubicBezTo>
                    <a:pt x="2402" y="1"/>
                    <a:pt x="2378" y="11"/>
                    <a:pt x="2369" y="35"/>
                  </a:cubicBezTo>
                  <a:cubicBezTo>
                    <a:pt x="1940" y="1119"/>
                    <a:pt x="2155" y="2238"/>
                    <a:pt x="2059" y="3369"/>
                  </a:cubicBezTo>
                  <a:cubicBezTo>
                    <a:pt x="1916" y="4857"/>
                    <a:pt x="845" y="5595"/>
                    <a:pt x="11" y="6703"/>
                  </a:cubicBezTo>
                  <a:cubicBezTo>
                    <a:pt x="833" y="6131"/>
                    <a:pt x="1762" y="5119"/>
                    <a:pt x="2036" y="4143"/>
                  </a:cubicBezTo>
                  <a:cubicBezTo>
                    <a:pt x="2440" y="2798"/>
                    <a:pt x="1952" y="1393"/>
                    <a:pt x="2476" y="59"/>
                  </a:cubicBezTo>
                  <a:cubicBezTo>
                    <a:pt x="2490" y="24"/>
                    <a:pt x="2458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4" name="Google Shape;24364;p33"/>
            <p:cNvSpPr/>
            <p:nvPr/>
          </p:nvSpPr>
          <p:spPr>
            <a:xfrm>
              <a:off x="993575" y="1932675"/>
              <a:ext cx="66975" cy="164825"/>
            </a:xfrm>
            <a:custGeom>
              <a:avLst/>
              <a:gdLst/>
              <a:ahLst/>
              <a:cxnLst/>
              <a:rect l="l" t="t" r="r" b="b"/>
              <a:pathLst>
                <a:path w="2679" h="6593" extrusionOk="0">
                  <a:moveTo>
                    <a:pt x="2661" y="1"/>
                  </a:moveTo>
                  <a:cubicBezTo>
                    <a:pt x="2658" y="1"/>
                    <a:pt x="2655" y="2"/>
                    <a:pt x="2655" y="6"/>
                  </a:cubicBezTo>
                  <a:cubicBezTo>
                    <a:pt x="2048" y="1077"/>
                    <a:pt x="1405" y="2268"/>
                    <a:pt x="1095" y="3459"/>
                  </a:cubicBezTo>
                  <a:cubicBezTo>
                    <a:pt x="845" y="4423"/>
                    <a:pt x="0" y="5554"/>
                    <a:pt x="369" y="6566"/>
                  </a:cubicBezTo>
                  <a:cubicBezTo>
                    <a:pt x="374" y="6585"/>
                    <a:pt x="386" y="6593"/>
                    <a:pt x="399" y="6593"/>
                  </a:cubicBezTo>
                  <a:cubicBezTo>
                    <a:pt x="417" y="6593"/>
                    <a:pt x="436" y="6576"/>
                    <a:pt x="429" y="6554"/>
                  </a:cubicBezTo>
                  <a:cubicBezTo>
                    <a:pt x="179" y="5721"/>
                    <a:pt x="595" y="5149"/>
                    <a:pt x="905" y="4423"/>
                  </a:cubicBezTo>
                  <a:cubicBezTo>
                    <a:pt x="1084" y="3994"/>
                    <a:pt x="1143" y="3542"/>
                    <a:pt x="1274" y="3113"/>
                  </a:cubicBezTo>
                  <a:cubicBezTo>
                    <a:pt x="1607" y="2030"/>
                    <a:pt x="2238" y="1042"/>
                    <a:pt x="2679" y="6"/>
                  </a:cubicBezTo>
                  <a:cubicBezTo>
                    <a:pt x="2679" y="6"/>
                    <a:pt x="2668" y="1"/>
                    <a:pt x="2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5" name="Google Shape;24365;p33"/>
            <p:cNvSpPr/>
            <p:nvPr/>
          </p:nvSpPr>
          <p:spPr>
            <a:xfrm>
              <a:off x="1001000" y="2009750"/>
              <a:ext cx="41100" cy="87400"/>
            </a:xfrm>
            <a:custGeom>
              <a:avLst/>
              <a:gdLst/>
              <a:ahLst/>
              <a:cxnLst/>
              <a:rect l="l" t="t" r="r" b="b"/>
              <a:pathLst>
                <a:path w="1644" h="3496" extrusionOk="0">
                  <a:moveTo>
                    <a:pt x="1624" y="0"/>
                  </a:moveTo>
                  <a:cubicBezTo>
                    <a:pt x="1618" y="0"/>
                    <a:pt x="1612" y="5"/>
                    <a:pt x="1608" y="18"/>
                  </a:cubicBezTo>
                  <a:cubicBezTo>
                    <a:pt x="1394" y="733"/>
                    <a:pt x="1156" y="1411"/>
                    <a:pt x="798" y="2054"/>
                  </a:cubicBezTo>
                  <a:cubicBezTo>
                    <a:pt x="537" y="2531"/>
                    <a:pt x="132" y="2947"/>
                    <a:pt x="1" y="3495"/>
                  </a:cubicBezTo>
                  <a:cubicBezTo>
                    <a:pt x="310" y="2900"/>
                    <a:pt x="739" y="2400"/>
                    <a:pt x="1037" y="1804"/>
                  </a:cubicBezTo>
                  <a:cubicBezTo>
                    <a:pt x="1322" y="1233"/>
                    <a:pt x="1525" y="661"/>
                    <a:pt x="1644" y="30"/>
                  </a:cubicBezTo>
                  <a:cubicBezTo>
                    <a:pt x="1644" y="15"/>
                    <a:pt x="1634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6" name="Google Shape;24366;p33"/>
            <p:cNvSpPr/>
            <p:nvPr/>
          </p:nvSpPr>
          <p:spPr>
            <a:xfrm>
              <a:off x="1045050" y="2003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7" name="Google Shape;24367;p33"/>
            <p:cNvSpPr/>
            <p:nvPr/>
          </p:nvSpPr>
          <p:spPr>
            <a:xfrm>
              <a:off x="1041925" y="1971875"/>
              <a:ext cx="7025" cy="32325"/>
            </a:xfrm>
            <a:custGeom>
              <a:avLst/>
              <a:gdLst/>
              <a:ahLst/>
              <a:cxnLst/>
              <a:rect l="l" t="t" r="r" b="b"/>
              <a:pathLst>
                <a:path w="281" h="1293" extrusionOk="0">
                  <a:moveTo>
                    <a:pt x="263" y="1"/>
                  </a:moveTo>
                  <a:cubicBezTo>
                    <a:pt x="254" y="1"/>
                    <a:pt x="245" y="3"/>
                    <a:pt x="245" y="9"/>
                  </a:cubicBezTo>
                  <a:cubicBezTo>
                    <a:pt x="150" y="426"/>
                    <a:pt x="66" y="867"/>
                    <a:pt x="7" y="1283"/>
                  </a:cubicBezTo>
                  <a:cubicBezTo>
                    <a:pt x="1" y="1289"/>
                    <a:pt x="7" y="1292"/>
                    <a:pt x="16" y="1292"/>
                  </a:cubicBezTo>
                  <a:cubicBezTo>
                    <a:pt x="25" y="1292"/>
                    <a:pt x="37" y="1289"/>
                    <a:pt x="43" y="1283"/>
                  </a:cubicBezTo>
                  <a:cubicBezTo>
                    <a:pt x="126" y="867"/>
                    <a:pt x="233" y="426"/>
                    <a:pt x="281" y="9"/>
                  </a:cubicBezTo>
                  <a:cubicBezTo>
                    <a:pt x="281" y="3"/>
                    <a:pt x="272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8" name="Google Shape;24368;p33"/>
            <p:cNvSpPr/>
            <p:nvPr/>
          </p:nvSpPr>
          <p:spPr>
            <a:xfrm>
              <a:off x="809025" y="2257975"/>
              <a:ext cx="165750" cy="191375"/>
            </a:xfrm>
            <a:custGeom>
              <a:avLst/>
              <a:gdLst/>
              <a:ahLst/>
              <a:cxnLst/>
              <a:rect l="l" t="t" r="r" b="b"/>
              <a:pathLst>
                <a:path w="6630" h="7655" extrusionOk="0">
                  <a:moveTo>
                    <a:pt x="42" y="1"/>
                  </a:moveTo>
                  <a:cubicBezTo>
                    <a:pt x="23" y="1"/>
                    <a:pt x="0" y="16"/>
                    <a:pt x="0" y="43"/>
                  </a:cubicBezTo>
                  <a:cubicBezTo>
                    <a:pt x="179" y="1829"/>
                    <a:pt x="1310" y="3008"/>
                    <a:pt x="2465" y="4270"/>
                  </a:cubicBezTo>
                  <a:cubicBezTo>
                    <a:pt x="2977" y="4806"/>
                    <a:pt x="3393" y="5329"/>
                    <a:pt x="4048" y="5651"/>
                  </a:cubicBezTo>
                  <a:cubicBezTo>
                    <a:pt x="5084" y="6163"/>
                    <a:pt x="5751" y="6818"/>
                    <a:pt x="6549" y="7651"/>
                  </a:cubicBezTo>
                  <a:cubicBezTo>
                    <a:pt x="6555" y="7653"/>
                    <a:pt x="6562" y="7654"/>
                    <a:pt x="6568" y="7654"/>
                  </a:cubicBezTo>
                  <a:cubicBezTo>
                    <a:pt x="6599" y="7654"/>
                    <a:pt x="6630" y="7633"/>
                    <a:pt x="6620" y="7603"/>
                  </a:cubicBezTo>
                  <a:cubicBezTo>
                    <a:pt x="6215" y="7068"/>
                    <a:pt x="5775" y="6568"/>
                    <a:pt x="5251" y="6163"/>
                  </a:cubicBezTo>
                  <a:cubicBezTo>
                    <a:pt x="4584" y="5651"/>
                    <a:pt x="3774" y="5460"/>
                    <a:pt x="3179" y="4841"/>
                  </a:cubicBezTo>
                  <a:cubicBezTo>
                    <a:pt x="1822" y="3413"/>
                    <a:pt x="417" y="2067"/>
                    <a:pt x="72" y="31"/>
                  </a:cubicBezTo>
                  <a:cubicBezTo>
                    <a:pt x="72" y="10"/>
                    <a:pt x="58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9" name="Google Shape;24369;p33"/>
            <p:cNvSpPr/>
            <p:nvPr/>
          </p:nvSpPr>
          <p:spPr>
            <a:xfrm>
              <a:off x="806425" y="2260400"/>
              <a:ext cx="130675" cy="140675"/>
            </a:xfrm>
            <a:custGeom>
              <a:avLst/>
              <a:gdLst/>
              <a:ahLst/>
              <a:cxnLst/>
              <a:rect l="l" t="t" r="r" b="b"/>
              <a:pathLst>
                <a:path w="5227" h="5627" extrusionOk="0">
                  <a:moveTo>
                    <a:pt x="19" y="1"/>
                  </a:moveTo>
                  <a:cubicBezTo>
                    <a:pt x="4" y="1"/>
                    <a:pt x="1" y="9"/>
                    <a:pt x="9" y="17"/>
                  </a:cubicBezTo>
                  <a:cubicBezTo>
                    <a:pt x="938" y="1006"/>
                    <a:pt x="1890" y="1946"/>
                    <a:pt x="2700" y="3030"/>
                  </a:cubicBezTo>
                  <a:cubicBezTo>
                    <a:pt x="3033" y="3458"/>
                    <a:pt x="3355" y="3804"/>
                    <a:pt x="3771" y="4161"/>
                  </a:cubicBezTo>
                  <a:cubicBezTo>
                    <a:pt x="4283" y="4601"/>
                    <a:pt x="4688" y="5125"/>
                    <a:pt x="5141" y="5613"/>
                  </a:cubicBezTo>
                  <a:cubicBezTo>
                    <a:pt x="5150" y="5623"/>
                    <a:pt x="5160" y="5626"/>
                    <a:pt x="5171" y="5626"/>
                  </a:cubicBezTo>
                  <a:cubicBezTo>
                    <a:pt x="5201" y="5626"/>
                    <a:pt x="5227" y="5595"/>
                    <a:pt x="5200" y="5578"/>
                  </a:cubicBezTo>
                  <a:cubicBezTo>
                    <a:pt x="4533" y="4566"/>
                    <a:pt x="3557" y="3911"/>
                    <a:pt x="2819" y="2970"/>
                  </a:cubicBezTo>
                  <a:cubicBezTo>
                    <a:pt x="1985" y="1899"/>
                    <a:pt x="1033" y="934"/>
                    <a:pt x="45" y="6"/>
                  </a:cubicBezTo>
                  <a:cubicBezTo>
                    <a:pt x="34" y="2"/>
                    <a:pt x="26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0" name="Google Shape;24370;p33"/>
            <p:cNvSpPr/>
            <p:nvPr/>
          </p:nvSpPr>
          <p:spPr>
            <a:xfrm>
              <a:off x="938575" y="2404100"/>
              <a:ext cx="37150" cy="38225"/>
            </a:xfrm>
            <a:custGeom>
              <a:avLst/>
              <a:gdLst/>
              <a:ahLst/>
              <a:cxnLst/>
              <a:rect l="l" t="t" r="r" b="b"/>
              <a:pathLst>
                <a:path w="1486" h="1529" extrusionOk="0">
                  <a:moveTo>
                    <a:pt x="13" y="0"/>
                  </a:moveTo>
                  <a:cubicBezTo>
                    <a:pt x="5" y="0"/>
                    <a:pt x="0" y="23"/>
                    <a:pt x="9" y="32"/>
                  </a:cubicBezTo>
                  <a:cubicBezTo>
                    <a:pt x="307" y="223"/>
                    <a:pt x="593" y="425"/>
                    <a:pt x="831" y="675"/>
                  </a:cubicBezTo>
                  <a:cubicBezTo>
                    <a:pt x="1081" y="925"/>
                    <a:pt x="1248" y="1223"/>
                    <a:pt x="1438" y="1520"/>
                  </a:cubicBezTo>
                  <a:cubicBezTo>
                    <a:pt x="1443" y="1525"/>
                    <a:pt x="1452" y="1528"/>
                    <a:pt x="1461" y="1528"/>
                  </a:cubicBezTo>
                  <a:cubicBezTo>
                    <a:pt x="1473" y="1528"/>
                    <a:pt x="1486" y="1522"/>
                    <a:pt x="1486" y="1508"/>
                  </a:cubicBezTo>
                  <a:cubicBezTo>
                    <a:pt x="1248" y="866"/>
                    <a:pt x="617" y="306"/>
                    <a:pt x="21" y="8"/>
                  </a:cubicBezTo>
                  <a:cubicBezTo>
                    <a:pt x="18" y="3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1" name="Google Shape;24371;p33"/>
            <p:cNvSpPr/>
            <p:nvPr/>
          </p:nvSpPr>
          <p:spPr>
            <a:xfrm>
              <a:off x="808175" y="2258950"/>
              <a:ext cx="163600" cy="180025"/>
            </a:xfrm>
            <a:custGeom>
              <a:avLst/>
              <a:gdLst/>
              <a:ahLst/>
              <a:cxnLst/>
              <a:rect l="l" t="t" r="r" b="b"/>
              <a:pathLst>
                <a:path w="6544" h="7201" extrusionOk="0">
                  <a:moveTo>
                    <a:pt x="38" y="1"/>
                  </a:moveTo>
                  <a:cubicBezTo>
                    <a:pt x="23" y="1"/>
                    <a:pt x="1" y="20"/>
                    <a:pt x="10" y="40"/>
                  </a:cubicBezTo>
                  <a:cubicBezTo>
                    <a:pt x="1189" y="1052"/>
                    <a:pt x="2439" y="1957"/>
                    <a:pt x="3642" y="2921"/>
                  </a:cubicBezTo>
                  <a:cubicBezTo>
                    <a:pt x="4356" y="3504"/>
                    <a:pt x="5106" y="4052"/>
                    <a:pt x="5511" y="4897"/>
                  </a:cubicBezTo>
                  <a:cubicBezTo>
                    <a:pt x="5844" y="5648"/>
                    <a:pt x="6130" y="6421"/>
                    <a:pt x="6464" y="7183"/>
                  </a:cubicBezTo>
                  <a:cubicBezTo>
                    <a:pt x="6467" y="7195"/>
                    <a:pt x="6477" y="7200"/>
                    <a:pt x="6489" y="7200"/>
                  </a:cubicBezTo>
                  <a:cubicBezTo>
                    <a:pt x="6513" y="7200"/>
                    <a:pt x="6543" y="7176"/>
                    <a:pt x="6535" y="7136"/>
                  </a:cubicBezTo>
                  <a:cubicBezTo>
                    <a:pt x="6202" y="6326"/>
                    <a:pt x="5904" y="5517"/>
                    <a:pt x="5535" y="4743"/>
                  </a:cubicBezTo>
                  <a:cubicBezTo>
                    <a:pt x="5213" y="4052"/>
                    <a:pt x="4630" y="3600"/>
                    <a:pt x="4047" y="3135"/>
                  </a:cubicBezTo>
                  <a:cubicBezTo>
                    <a:pt x="2737" y="2064"/>
                    <a:pt x="1415" y="992"/>
                    <a:pt x="46" y="4"/>
                  </a:cubicBezTo>
                  <a:cubicBezTo>
                    <a:pt x="44" y="2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2" name="Google Shape;24372;p33"/>
            <p:cNvSpPr/>
            <p:nvPr/>
          </p:nvSpPr>
          <p:spPr>
            <a:xfrm>
              <a:off x="986775" y="2335650"/>
              <a:ext cx="156075" cy="121125"/>
            </a:xfrm>
            <a:custGeom>
              <a:avLst/>
              <a:gdLst/>
              <a:ahLst/>
              <a:cxnLst/>
              <a:rect l="l" t="t" r="r" b="b"/>
              <a:pathLst>
                <a:path w="6243" h="4845" extrusionOk="0">
                  <a:moveTo>
                    <a:pt x="6179" y="0"/>
                  </a:moveTo>
                  <a:cubicBezTo>
                    <a:pt x="6166" y="0"/>
                    <a:pt x="6152" y="6"/>
                    <a:pt x="6142" y="20"/>
                  </a:cubicBezTo>
                  <a:cubicBezTo>
                    <a:pt x="5701" y="639"/>
                    <a:pt x="4951" y="865"/>
                    <a:pt x="4392" y="1377"/>
                  </a:cubicBezTo>
                  <a:cubicBezTo>
                    <a:pt x="3880" y="1818"/>
                    <a:pt x="3522" y="2413"/>
                    <a:pt x="3082" y="2913"/>
                  </a:cubicBezTo>
                  <a:cubicBezTo>
                    <a:pt x="2546" y="3532"/>
                    <a:pt x="1903" y="3782"/>
                    <a:pt x="1153" y="4056"/>
                  </a:cubicBezTo>
                  <a:cubicBezTo>
                    <a:pt x="713" y="4211"/>
                    <a:pt x="284" y="4389"/>
                    <a:pt x="10" y="4806"/>
                  </a:cubicBezTo>
                  <a:cubicBezTo>
                    <a:pt x="0" y="4825"/>
                    <a:pt x="30" y="4845"/>
                    <a:pt x="48" y="4845"/>
                  </a:cubicBezTo>
                  <a:cubicBezTo>
                    <a:pt x="52" y="4845"/>
                    <a:pt x="56" y="4844"/>
                    <a:pt x="58" y="4842"/>
                  </a:cubicBezTo>
                  <a:cubicBezTo>
                    <a:pt x="629" y="4318"/>
                    <a:pt x="1248" y="4199"/>
                    <a:pt x="1951" y="3913"/>
                  </a:cubicBezTo>
                  <a:cubicBezTo>
                    <a:pt x="2534" y="3675"/>
                    <a:pt x="2939" y="3306"/>
                    <a:pt x="3332" y="2830"/>
                  </a:cubicBezTo>
                  <a:cubicBezTo>
                    <a:pt x="3844" y="2210"/>
                    <a:pt x="4225" y="1568"/>
                    <a:pt x="4916" y="1115"/>
                  </a:cubicBezTo>
                  <a:cubicBezTo>
                    <a:pt x="5404" y="794"/>
                    <a:pt x="5892" y="567"/>
                    <a:pt x="6225" y="67"/>
                  </a:cubicBezTo>
                  <a:cubicBezTo>
                    <a:pt x="6242" y="34"/>
                    <a:pt x="6211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3" name="Google Shape;24373;p33"/>
            <p:cNvSpPr/>
            <p:nvPr/>
          </p:nvSpPr>
          <p:spPr>
            <a:xfrm>
              <a:off x="984750" y="2336725"/>
              <a:ext cx="156775" cy="117150"/>
            </a:xfrm>
            <a:custGeom>
              <a:avLst/>
              <a:gdLst/>
              <a:ahLst/>
              <a:cxnLst/>
              <a:rect l="l" t="t" r="r" b="b"/>
              <a:pathLst>
                <a:path w="6271" h="4686" extrusionOk="0">
                  <a:moveTo>
                    <a:pt x="6223" y="1"/>
                  </a:moveTo>
                  <a:cubicBezTo>
                    <a:pt x="5592" y="215"/>
                    <a:pt x="4949" y="501"/>
                    <a:pt x="4342" y="774"/>
                  </a:cubicBezTo>
                  <a:cubicBezTo>
                    <a:pt x="3592" y="1108"/>
                    <a:pt x="3246" y="1644"/>
                    <a:pt x="2627" y="2120"/>
                  </a:cubicBezTo>
                  <a:cubicBezTo>
                    <a:pt x="1639" y="2858"/>
                    <a:pt x="270" y="3275"/>
                    <a:pt x="8" y="4632"/>
                  </a:cubicBezTo>
                  <a:cubicBezTo>
                    <a:pt x="1" y="4667"/>
                    <a:pt x="26" y="4685"/>
                    <a:pt x="51" y="4685"/>
                  </a:cubicBezTo>
                  <a:cubicBezTo>
                    <a:pt x="69" y="4685"/>
                    <a:pt x="86" y="4676"/>
                    <a:pt x="91" y="4656"/>
                  </a:cubicBezTo>
                  <a:cubicBezTo>
                    <a:pt x="425" y="3203"/>
                    <a:pt x="1913" y="2894"/>
                    <a:pt x="2913" y="2025"/>
                  </a:cubicBezTo>
                  <a:cubicBezTo>
                    <a:pt x="3449" y="1548"/>
                    <a:pt x="3830" y="1108"/>
                    <a:pt x="4520" y="810"/>
                  </a:cubicBezTo>
                  <a:cubicBezTo>
                    <a:pt x="5092" y="560"/>
                    <a:pt x="5711" y="334"/>
                    <a:pt x="6270" y="36"/>
                  </a:cubicBezTo>
                  <a:cubicBezTo>
                    <a:pt x="6259" y="36"/>
                    <a:pt x="6247" y="1"/>
                    <a:pt x="6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4" name="Google Shape;24374;p33"/>
            <p:cNvSpPr/>
            <p:nvPr/>
          </p:nvSpPr>
          <p:spPr>
            <a:xfrm>
              <a:off x="983750" y="2399375"/>
              <a:ext cx="78725" cy="55550"/>
            </a:xfrm>
            <a:custGeom>
              <a:avLst/>
              <a:gdLst/>
              <a:ahLst/>
              <a:cxnLst/>
              <a:rect l="l" t="t" r="r" b="b"/>
              <a:pathLst>
                <a:path w="3149" h="2222" extrusionOk="0">
                  <a:moveTo>
                    <a:pt x="3107" y="1"/>
                  </a:moveTo>
                  <a:cubicBezTo>
                    <a:pt x="3099" y="1"/>
                    <a:pt x="3090" y="6"/>
                    <a:pt x="3084" y="19"/>
                  </a:cubicBezTo>
                  <a:cubicBezTo>
                    <a:pt x="2620" y="507"/>
                    <a:pt x="1977" y="709"/>
                    <a:pt x="1429" y="1066"/>
                  </a:cubicBezTo>
                  <a:cubicBezTo>
                    <a:pt x="893" y="1364"/>
                    <a:pt x="405" y="1769"/>
                    <a:pt x="0" y="2221"/>
                  </a:cubicBezTo>
                  <a:cubicBezTo>
                    <a:pt x="595" y="1769"/>
                    <a:pt x="1131" y="1281"/>
                    <a:pt x="1798" y="924"/>
                  </a:cubicBezTo>
                  <a:cubicBezTo>
                    <a:pt x="2274" y="674"/>
                    <a:pt x="2774" y="471"/>
                    <a:pt x="3132" y="54"/>
                  </a:cubicBezTo>
                  <a:cubicBezTo>
                    <a:pt x="3149" y="37"/>
                    <a:pt x="3128" y="1"/>
                    <a:pt x="3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5" name="Google Shape;24375;p33"/>
            <p:cNvSpPr/>
            <p:nvPr/>
          </p:nvSpPr>
          <p:spPr>
            <a:xfrm>
              <a:off x="1065300" y="2368875"/>
              <a:ext cx="32775" cy="25925"/>
            </a:xfrm>
            <a:custGeom>
              <a:avLst/>
              <a:gdLst/>
              <a:ahLst/>
              <a:cxnLst/>
              <a:rect l="l" t="t" r="r" b="b"/>
              <a:pathLst>
                <a:path w="1311" h="1037" extrusionOk="0">
                  <a:moveTo>
                    <a:pt x="1274" y="0"/>
                  </a:moveTo>
                  <a:cubicBezTo>
                    <a:pt x="786" y="179"/>
                    <a:pt x="251" y="620"/>
                    <a:pt x="0" y="1036"/>
                  </a:cubicBezTo>
                  <a:cubicBezTo>
                    <a:pt x="191" y="881"/>
                    <a:pt x="370" y="679"/>
                    <a:pt x="584" y="524"/>
                  </a:cubicBezTo>
                  <a:cubicBezTo>
                    <a:pt x="798" y="346"/>
                    <a:pt x="1060" y="227"/>
                    <a:pt x="1298" y="48"/>
                  </a:cubicBezTo>
                  <a:cubicBezTo>
                    <a:pt x="1310" y="24"/>
                    <a:pt x="1310" y="0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6" name="Google Shape;24376;p33"/>
            <p:cNvSpPr/>
            <p:nvPr/>
          </p:nvSpPr>
          <p:spPr>
            <a:xfrm>
              <a:off x="983750" y="2448675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270" y="1"/>
                  </a:moveTo>
                  <a:cubicBezTo>
                    <a:pt x="265" y="1"/>
                    <a:pt x="258" y="3"/>
                    <a:pt x="250" y="11"/>
                  </a:cubicBezTo>
                  <a:cubicBezTo>
                    <a:pt x="179" y="47"/>
                    <a:pt x="167" y="130"/>
                    <a:pt x="119" y="190"/>
                  </a:cubicBezTo>
                  <a:cubicBezTo>
                    <a:pt x="72" y="249"/>
                    <a:pt x="12" y="309"/>
                    <a:pt x="0" y="368"/>
                  </a:cubicBezTo>
                  <a:cubicBezTo>
                    <a:pt x="0" y="380"/>
                    <a:pt x="0" y="404"/>
                    <a:pt x="24" y="404"/>
                  </a:cubicBezTo>
                  <a:cubicBezTo>
                    <a:pt x="107" y="392"/>
                    <a:pt x="167" y="333"/>
                    <a:pt x="203" y="261"/>
                  </a:cubicBezTo>
                  <a:cubicBezTo>
                    <a:pt x="262" y="190"/>
                    <a:pt x="310" y="106"/>
                    <a:pt x="298" y="11"/>
                  </a:cubicBezTo>
                  <a:cubicBezTo>
                    <a:pt x="290" y="11"/>
                    <a:pt x="282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7" name="Google Shape;24377;p33"/>
            <p:cNvSpPr/>
            <p:nvPr/>
          </p:nvSpPr>
          <p:spPr>
            <a:xfrm>
              <a:off x="981950" y="2448200"/>
              <a:ext cx="13275" cy="13825"/>
            </a:xfrm>
            <a:custGeom>
              <a:avLst/>
              <a:gdLst/>
              <a:ahLst/>
              <a:cxnLst/>
              <a:rect l="l" t="t" r="r" b="b"/>
              <a:pathLst>
                <a:path w="531" h="553" extrusionOk="0">
                  <a:moveTo>
                    <a:pt x="471" y="1"/>
                  </a:moveTo>
                  <a:cubicBezTo>
                    <a:pt x="465" y="1"/>
                    <a:pt x="459" y="3"/>
                    <a:pt x="453" y="6"/>
                  </a:cubicBezTo>
                  <a:cubicBezTo>
                    <a:pt x="445" y="14"/>
                    <a:pt x="433" y="17"/>
                    <a:pt x="419" y="17"/>
                  </a:cubicBezTo>
                  <a:cubicBezTo>
                    <a:pt x="391" y="17"/>
                    <a:pt x="354" y="6"/>
                    <a:pt x="322" y="6"/>
                  </a:cubicBezTo>
                  <a:cubicBezTo>
                    <a:pt x="298" y="6"/>
                    <a:pt x="298" y="42"/>
                    <a:pt x="322" y="42"/>
                  </a:cubicBezTo>
                  <a:cubicBezTo>
                    <a:pt x="343" y="42"/>
                    <a:pt x="371" y="42"/>
                    <a:pt x="396" y="47"/>
                  </a:cubicBezTo>
                  <a:lnTo>
                    <a:pt x="396" y="47"/>
                  </a:lnTo>
                  <a:cubicBezTo>
                    <a:pt x="308" y="104"/>
                    <a:pt x="234" y="178"/>
                    <a:pt x="167" y="245"/>
                  </a:cubicBezTo>
                  <a:cubicBezTo>
                    <a:pt x="84" y="328"/>
                    <a:pt x="13" y="423"/>
                    <a:pt x="1" y="530"/>
                  </a:cubicBezTo>
                  <a:cubicBezTo>
                    <a:pt x="1" y="538"/>
                    <a:pt x="6" y="552"/>
                    <a:pt x="14" y="552"/>
                  </a:cubicBezTo>
                  <a:cubicBezTo>
                    <a:pt x="17" y="552"/>
                    <a:pt x="21" y="550"/>
                    <a:pt x="25" y="542"/>
                  </a:cubicBezTo>
                  <a:cubicBezTo>
                    <a:pt x="120" y="483"/>
                    <a:pt x="179" y="387"/>
                    <a:pt x="251" y="304"/>
                  </a:cubicBezTo>
                  <a:cubicBezTo>
                    <a:pt x="322" y="221"/>
                    <a:pt x="417" y="149"/>
                    <a:pt x="501" y="66"/>
                  </a:cubicBezTo>
                  <a:cubicBezTo>
                    <a:pt x="531" y="46"/>
                    <a:pt x="502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8" name="Google Shape;24378;p33"/>
            <p:cNvSpPr/>
            <p:nvPr/>
          </p:nvSpPr>
          <p:spPr>
            <a:xfrm>
              <a:off x="816750" y="2352975"/>
              <a:ext cx="156900" cy="167925"/>
            </a:xfrm>
            <a:custGeom>
              <a:avLst/>
              <a:gdLst/>
              <a:ahLst/>
              <a:cxnLst/>
              <a:rect l="l" t="t" r="r" b="b"/>
              <a:pathLst>
                <a:path w="6276" h="6717" extrusionOk="0">
                  <a:moveTo>
                    <a:pt x="10" y="0"/>
                  </a:moveTo>
                  <a:cubicBezTo>
                    <a:pt x="6" y="0"/>
                    <a:pt x="1" y="5"/>
                    <a:pt x="1" y="5"/>
                  </a:cubicBezTo>
                  <a:cubicBezTo>
                    <a:pt x="120" y="684"/>
                    <a:pt x="346" y="1398"/>
                    <a:pt x="620" y="2006"/>
                  </a:cubicBezTo>
                  <a:cubicBezTo>
                    <a:pt x="918" y="2672"/>
                    <a:pt x="1394" y="2911"/>
                    <a:pt x="1989" y="3315"/>
                  </a:cubicBezTo>
                  <a:cubicBezTo>
                    <a:pt x="2632" y="3732"/>
                    <a:pt x="3096" y="4375"/>
                    <a:pt x="3751" y="4756"/>
                  </a:cubicBezTo>
                  <a:cubicBezTo>
                    <a:pt x="4608" y="5280"/>
                    <a:pt x="6192" y="5327"/>
                    <a:pt x="6132" y="6661"/>
                  </a:cubicBezTo>
                  <a:cubicBezTo>
                    <a:pt x="6132" y="6698"/>
                    <a:pt x="6151" y="6717"/>
                    <a:pt x="6168" y="6717"/>
                  </a:cubicBezTo>
                  <a:cubicBezTo>
                    <a:pt x="6178" y="6717"/>
                    <a:pt x="6188" y="6710"/>
                    <a:pt x="6192" y="6697"/>
                  </a:cubicBezTo>
                  <a:cubicBezTo>
                    <a:pt x="6275" y="6185"/>
                    <a:pt x="6037" y="5768"/>
                    <a:pt x="5656" y="5458"/>
                  </a:cubicBezTo>
                  <a:cubicBezTo>
                    <a:pt x="4930" y="4887"/>
                    <a:pt x="3989" y="4816"/>
                    <a:pt x="3263" y="4173"/>
                  </a:cubicBezTo>
                  <a:cubicBezTo>
                    <a:pt x="2977" y="3923"/>
                    <a:pt x="2703" y="3637"/>
                    <a:pt x="2394" y="3399"/>
                  </a:cubicBezTo>
                  <a:cubicBezTo>
                    <a:pt x="2049" y="3137"/>
                    <a:pt x="1656" y="2970"/>
                    <a:pt x="1322" y="2684"/>
                  </a:cubicBezTo>
                  <a:cubicBezTo>
                    <a:pt x="560" y="2018"/>
                    <a:pt x="477" y="875"/>
                    <a:pt x="13" y="5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9" name="Google Shape;24379;p33"/>
            <p:cNvSpPr/>
            <p:nvPr/>
          </p:nvSpPr>
          <p:spPr>
            <a:xfrm>
              <a:off x="816475" y="2357950"/>
              <a:ext cx="156400" cy="140300"/>
            </a:xfrm>
            <a:custGeom>
              <a:avLst/>
              <a:gdLst/>
              <a:ahLst/>
              <a:cxnLst/>
              <a:rect l="l" t="t" r="r" b="b"/>
              <a:pathLst>
                <a:path w="6256" h="5612" extrusionOk="0">
                  <a:moveTo>
                    <a:pt x="5" y="1"/>
                  </a:moveTo>
                  <a:cubicBezTo>
                    <a:pt x="1" y="1"/>
                    <a:pt x="3" y="21"/>
                    <a:pt x="12" y="21"/>
                  </a:cubicBezTo>
                  <a:cubicBezTo>
                    <a:pt x="690" y="330"/>
                    <a:pt x="976" y="1045"/>
                    <a:pt x="1500" y="1533"/>
                  </a:cubicBezTo>
                  <a:cubicBezTo>
                    <a:pt x="1964" y="1985"/>
                    <a:pt x="2524" y="2283"/>
                    <a:pt x="3119" y="2485"/>
                  </a:cubicBezTo>
                  <a:cubicBezTo>
                    <a:pt x="3988" y="2783"/>
                    <a:pt x="4846" y="2950"/>
                    <a:pt x="5298" y="3843"/>
                  </a:cubicBezTo>
                  <a:cubicBezTo>
                    <a:pt x="5596" y="4438"/>
                    <a:pt x="5691" y="5093"/>
                    <a:pt x="6155" y="5605"/>
                  </a:cubicBezTo>
                  <a:cubicBezTo>
                    <a:pt x="6162" y="5609"/>
                    <a:pt x="6170" y="5611"/>
                    <a:pt x="6179" y="5611"/>
                  </a:cubicBezTo>
                  <a:cubicBezTo>
                    <a:pt x="6214" y="5611"/>
                    <a:pt x="6256" y="5576"/>
                    <a:pt x="6227" y="5557"/>
                  </a:cubicBezTo>
                  <a:cubicBezTo>
                    <a:pt x="5774" y="4914"/>
                    <a:pt x="5679" y="4116"/>
                    <a:pt x="5239" y="3485"/>
                  </a:cubicBezTo>
                  <a:cubicBezTo>
                    <a:pt x="4858" y="2962"/>
                    <a:pt x="4286" y="2747"/>
                    <a:pt x="3703" y="2545"/>
                  </a:cubicBezTo>
                  <a:cubicBezTo>
                    <a:pt x="2750" y="2235"/>
                    <a:pt x="1905" y="1890"/>
                    <a:pt x="1226" y="1104"/>
                  </a:cubicBezTo>
                  <a:cubicBezTo>
                    <a:pt x="869" y="687"/>
                    <a:pt x="619" y="80"/>
                    <a:pt x="12" y="9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0" name="Google Shape;24380;p33"/>
            <p:cNvSpPr/>
            <p:nvPr/>
          </p:nvSpPr>
          <p:spPr>
            <a:xfrm>
              <a:off x="837300" y="2387925"/>
              <a:ext cx="109450" cy="81075"/>
            </a:xfrm>
            <a:custGeom>
              <a:avLst/>
              <a:gdLst/>
              <a:ahLst/>
              <a:cxnLst/>
              <a:rect l="l" t="t" r="r" b="b"/>
              <a:pathLst>
                <a:path w="4378" h="324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36" y="620"/>
                    <a:pt x="869" y="1048"/>
                    <a:pt x="1346" y="1286"/>
                  </a:cubicBezTo>
                  <a:cubicBezTo>
                    <a:pt x="2441" y="1822"/>
                    <a:pt x="3298" y="2596"/>
                    <a:pt x="4322" y="3239"/>
                  </a:cubicBezTo>
                  <a:cubicBezTo>
                    <a:pt x="4329" y="3241"/>
                    <a:pt x="4335" y="3242"/>
                    <a:pt x="4340" y="3242"/>
                  </a:cubicBezTo>
                  <a:cubicBezTo>
                    <a:pt x="4365" y="3242"/>
                    <a:pt x="4378" y="3221"/>
                    <a:pt x="4358" y="3191"/>
                  </a:cubicBezTo>
                  <a:cubicBezTo>
                    <a:pt x="3727" y="2632"/>
                    <a:pt x="3013" y="2084"/>
                    <a:pt x="2298" y="1632"/>
                  </a:cubicBezTo>
                  <a:cubicBezTo>
                    <a:pt x="1536" y="1167"/>
                    <a:pt x="322" y="953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1" name="Google Shape;24381;p33"/>
            <p:cNvSpPr/>
            <p:nvPr/>
          </p:nvSpPr>
          <p:spPr>
            <a:xfrm>
              <a:off x="946825" y="2473050"/>
              <a:ext cx="11200" cy="12050"/>
            </a:xfrm>
            <a:custGeom>
              <a:avLst/>
              <a:gdLst/>
              <a:ahLst/>
              <a:cxnLst/>
              <a:rect l="l" t="t" r="r" b="b"/>
              <a:pathLst>
                <a:path w="448" h="482" extrusionOk="0">
                  <a:moveTo>
                    <a:pt x="1" y="1"/>
                  </a:moveTo>
                  <a:cubicBezTo>
                    <a:pt x="4" y="2"/>
                    <a:pt x="7" y="4"/>
                    <a:pt x="11" y="6"/>
                  </a:cubicBezTo>
                  <a:lnTo>
                    <a:pt x="11" y="6"/>
                  </a:lnTo>
                  <a:cubicBezTo>
                    <a:pt x="12" y="3"/>
                    <a:pt x="11" y="1"/>
                    <a:pt x="1" y="1"/>
                  </a:cubicBezTo>
                  <a:close/>
                  <a:moveTo>
                    <a:pt x="11" y="6"/>
                  </a:moveTo>
                  <a:cubicBezTo>
                    <a:pt x="9" y="11"/>
                    <a:pt x="1" y="18"/>
                    <a:pt x="1" y="24"/>
                  </a:cubicBezTo>
                  <a:lnTo>
                    <a:pt x="227" y="251"/>
                  </a:lnTo>
                  <a:cubicBezTo>
                    <a:pt x="287" y="322"/>
                    <a:pt x="334" y="417"/>
                    <a:pt x="406" y="477"/>
                  </a:cubicBezTo>
                  <a:cubicBezTo>
                    <a:pt x="409" y="480"/>
                    <a:pt x="413" y="481"/>
                    <a:pt x="418" y="481"/>
                  </a:cubicBezTo>
                  <a:cubicBezTo>
                    <a:pt x="432" y="481"/>
                    <a:pt x="447" y="468"/>
                    <a:pt x="429" y="441"/>
                  </a:cubicBezTo>
                  <a:cubicBezTo>
                    <a:pt x="418" y="358"/>
                    <a:pt x="334" y="263"/>
                    <a:pt x="263" y="203"/>
                  </a:cubicBezTo>
                  <a:cubicBezTo>
                    <a:pt x="182" y="134"/>
                    <a:pt x="112" y="65"/>
                    <a:pt x="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2" name="Google Shape;24382;p33"/>
            <p:cNvSpPr/>
            <p:nvPr/>
          </p:nvSpPr>
          <p:spPr>
            <a:xfrm>
              <a:off x="978075" y="2362900"/>
              <a:ext cx="183700" cy="153625"/>
            </a:xfrm>
            <a:custGeom>
              <a:avLst/>
              <a:gdLst/>
              <a:ahLst/>
              <a:cxnLst/>
              <a:rect l="l" t="t" r="r" b="b"/>
              <a:pathLst>
                <a:path w="7348" h="6145" extrusionOk="0">
                  <a:moveTo>
                    <a:pt x="7307" y="0"/>
                  </a:moveTo>
                  <a:cubicBezTo>
                    <a:pt x="7296" y="0"/>
                    <a:pt x="7288" y="4"/>
                    <a:pt x="7288" y="13"/>
                  </a:cubicBezTo>
                  <a:cubicBezTo>
                    <a:pt x="7121" y="1073"/>
                    <a:pt x="6264" y="1597"/>
                    <a:pt x="5418" y="2109"/>
                  </a:cubicBezTo>
                  <a:cubicBezTo>
                    <a:pt x="4775" y="2502"/>
                    <a:pt x="4275" y="2978"/>
                    <a:pt x="3728" y="3466"/>
                  </a:cubicBezTo>
                  <a:cubicBezTo>
                    <a:pt x="3025" y="4097"/>
                    <a:pt x="2251" y="4585"/>
                    <a:pt x="1418" y="5014"/>
                  </a:cubicBezTo>
                  <a:cubicBezTo>
                    <a:pt x="882" y="5300"/>
                    <a:pt x="334" y="5597"/>
                    <a:pt x="1" y="6121"/>
                  </a:cubicBezTo>
                  <a:cubicBezTo>
                    <a:pt x="1" y="6133"/>
                    <a:pt x="25" y="6145"/>
                    <a:pt x="37" y="6145"/>
                  </a:cubicBezTo>
                  <a:cubicBezTo>
                    <a:pt x="680" y="5442"/>
                    <a:pt x="1489" y="5121"/>
                    <a:pt x="2299" y="4645"/>
                  </a:cubicBezTo>
                  <a:cubicBezTo>
                    <a:pt x="3049" y="4180"/>
                    <a:pt x="3692" y="3621"/>
                    <a:pt x="4347" y="3025"/>
                  </a:cubicBezTo>
                  <a:cubicBezTo>
                    <a:pt x="5347" y="2109"/>
                    <a:pt x="7228" y="1597"/>
                    <a:pt x="7347" y="25"/>
                  </a:cubicBezTo>
                  <a:cubicBezTo>
                    <a:pt x="7347" y="10"/>
                    <a:pt x="7324" y="0"/>
                    <a:pt x="7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3" name="Google Shape;24383;p33"/>
            <p:cNvSpPr/>
            <p:nvPr/>
          </p:nvSpPr>
          <p:spPr>
            <a:xfrm>
              <a:off x="976300" y="2360875"/>
              <a:ext cx="183200" cy="154300"/>
            </a:xfrm>
            <a:custGeom>
              <a:avLst/>
              <a:gdLst/>
              <a:ahLst/>
              <a:cxnLst/>
              <a:rect l="l" t="t" r="r" b="b"/>
              <a:pathLst>
                <a:path w="7328" h="6172" extrusionOk="0">
                  <a:moveTo>
                    <a:pt x="7285" y="1"/>
                  </a:moveTo>
                  <a:cubicBezTo>
                    <a:pt x="7276" y="1"/>
                    <a:pt x="7267" y="7"/>
                    <a:pt x="7263" y="23"/>
                  </a:cubicBezTo>
                  <a:cubicBezTo>
                    <a:pt x="6882" y="809"/>
                    <a:pt x="6025" y="1023"/>
                    <a:pt x="5299" y="1392"/>
                  </a:cubicBezTo>
                  <a:cubicBezTo>
                    <a:pt x="4525" y="1797"/>
                    <a:pt x="3941" y="2464"/>
                    <a:pt x="3203" y="2892"/>
                  </a:cubicBezTo>
                  <a:cubicBezTo>
                    <a:pt x="2560" y="3261"/>
                    <a:pt x="1834" y="3476"/>
                    <a:pt x="1346" y="4035"/>
                  </a:cubicBezTo>
                  <a:cubicBezTo>
                    <a:pt x="810" y="4666"/>
                    <a:pt x="632" y="5500"/>
                    <a:pt x="36" y="6095"/>
                  </a:cubicBezTo>
                  <a:cubicBezTo>
                    <a:pt x="1" y="6130"/>
                    <a:pt x="24" y="6172"/>
                    <a:pt x="58" y="6172"/>
                  </a:cubicBezTo>
                  <a:cubicBezTo>
                    <a:pt x="70" y="6172"/>
                    <a:pt x="83" y="6167"/>
                    <a:pt x="96" y="6154"/>
                  </a:cubicBezTo>
                  <a:cubicBezTo>
                    <a:pt x="715" y="5547"/>
                    <a:pt x="882" y="4630"/>
                    <a:pt x="1477" y="4023"/>
                  </a:cubicBezTo>
                  <a:cubicBezTo>
                    <a:pt x="2096" y="3380"/>
                    <a:pt x="3072" y="3178"/>
                    <a:pt x="3763" y="2642"/>
                  </a:cubicBezTo>
                  <a:cubicBezTo>
                    <a:pt x="4537" y="2059"/>
                    <a:pt x="5239" y="1559"/>
                    <a:pt x="6120" y="1142"/>
                  </a:cubicBezTo>
                  <a:cubicBezTo>
                    <a:pt x="6644" y="880"/>
                    <a:pt x="7085" y="618"/>
                    <a:pt x="7311" y="70"/>
                  </a:cubicBezTo>
                  <a:cubicBezTo>
                    <a:pt x="7327" y="30"/>
                    <a:pt x="7305" y="1"/>
                    <a:pt x="7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4" name="Google Shape;24384;p33"/>
            <p:cNvSpPr/>
            <p:nvPr/>
          </p:nvSpPr>
          <p:spPr>
            <a:xfrm>
              <a:off x="987975" y="2454000"/>
              <a:ext cx="55625" cy="46675"/>
            </a:xfrm>
            <a:custGeom>
              <a:avLst/>
              <a:gdLst/>
              <a:ahLst/>
              <a:cxnLst/>
              <a:rect l="l" t="t" r="r" b="b"/>
              <a:pathLst>
                <a:path w="2225" h="1867" extrusionOk="0">
                  <a:moveTo>
                    <a:pt x="2201" y="1"/>
                  </a:moveTo>
                  <a:cubicBezTo>
                    <a:pt x="1808" y="1"/>
                    <a:pt x="1558" y="298"/>
                    <a:pt x="1308" y="548"/>
                  </a:cubicBezTo>
                  <a:cubicBezTo>
                    <a:pt x="867" y="989"/>
                    <a:pt x="426" y="1406"/>
                    <a:pt x="10" y="1846"/>
                  </a:cubicBezTo>
                  <a:cubicBezTo>
                    <a:pt x="1" y="1846"/>
                    <a:pt x="5" y="1866"/>
                    <a:pt x="13" y="1866"/>
                  </a:cubicBezTo>
                  <a:cubicBezTo>
                    <a:pt x="16" y="1866"/>
                    <a:pt x="19" y="1864"/>
                    <a:pt x="22" y="1858"/>
                  </a:cubicBezTo>
                  <a:cubicBezTo>
                    <a:pt x="379" y="1548"/>
                    <a:pt x="712" y="1227"/>
                    <a:pt x="1058" y="894"/>
                  </a:cubicBezTo>
                  <a:cubicBezTo>
                    <a:pt x="1391" y="548"/>
                    <a:pt x="1724" y="179"/>
                    <a:pt x="2201" y="48"/>
                  </a:cubicBezTo>
                  <a:cubicBezTo>
                    <a:pt x="2224" y="36"/>
                    <a:pt x="2224" y="1"/>
                    <a:pt x="2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5" name="Google Shape;24385;p33"/>
            <p:cNvSpPr/>
            <p:nvPr/>
          </p:nvSpPr>
          <p:spPr>
            <a:xfrm>
              <a:off x="1045950" y="2403400"/>
              <a:ext cx="81875" cy="47650"/>
            </a:xfrm>
            <a:custGeom>
              <a:avLst/>
              <a:gdLst/>
              <a:ahLst/>
              <a:cxnLst/>
              <a:rect l="l" t="t" r="r" b="b"/>
              <a:pathLst>
                <a:path w="3275" h="1906" extrusionOk="0">
                  <a:moveTo>
                    <a:pt x="3239" y="1"/>
                  </a:moveTo>
                  <a:cubicBezTo>
                    <a:pt x="2739" y="227"/>
                    <a:pt x="2322" y="489"/>
                    <a:pt x="1894" y="834"/>
                  </a:cubicBezTo>
                  <a:cubicBezTo>
                    <a:pt x="1334" y="1298"/>
                    <a:pt x="644" y="1548"/>
                    <a:pt x="1" y="1906"/>
                  </a:cubicBezTo>
                  <a:cubicBezTo>
                    <a:pt x="548" y="1667"/>
                    <a:pt x="1179" y="1441"/>
                    <a:pt x="1667" y="1108"/>
                  </a:cubicBezTo>
                  <a:cubicBezTo>
                    <a:pt x="2215" y="715"/>
                    <a:pt x="2644" y="310"/>
                    <a:pt x="3251" y="36"/>
                  </a:cubicBezTo>
                  <a:cubicBezTo>
                    <a:pt x="3275" y="12"/>
                    <a:pt x="3251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6" name="Google Shape;24386;p33"/>
            <p:cNvSpPr/>
            <p:nvPr/>
          </p:nvSpPr>
          <p:spPr>
            <a:xfrm>
              <a:off x="801875" y="2402275"/>
              <a:ext cx="169875" cy="180200"/>
            </a:xfrm>
            <a:custGeom>
              <a:avLst/>
              <a:gdLst/>
              <a:ahLst/>
              <a:cxnLst/>
              <a:rect l="l" t="t" r="r" b="b"/>
              <a:pathLst>
                <a:path w="6795" h="7208" extrusionOk="0">
                  <a:moveTo>
                    <a:pt x="20" y="0"/>
                  </a:moveTo>
                  <a:cubicBezTo>
                    <a:pt x="8" y="0"/>
                    <a:pt x="0" y="13"/>
                    <a:pt x="0" y="34"/>
                  </a:cubicBezTo>
                  <a:cubicBezTo>
                    <a:pt x="310" y="1641"/>
                    <a:pt x="1632" y="2832"/>
                    <a:pt x="2739" y="3951"/>
                  </a:cubicBezTo>
                  <a:cubicBezTo>
                    <a:pt x="3287" y="4498"/>
                    <a:pt x="3822" y="5213"/>
                    <a:pt x="4537" y="5534"/>
                  </a:cubicBezTo>
                  <a:cubicBezTo>
                    <a:pt x="4906" y="5713"/>
                    <a:pt x="5323" y="5772"/>
                    <a:pt x="5680" y="5999"/>
                  </a:cubicBezTo>
                  <a:cubicBezTo>
                    <a:pt x="6156" y="6296"/>
                    <a:pt x="6477" y="6701"/>
                    <a:pt x="6727" y="7189"/>
                  </a:cubicBezTo>
                  <a:cubicBezTo>
                    <a:pt x="6736" y="7202"/>
                    <a:pt x="6748" y="7208"/>
                    <a:pt x="6759" y="7208"/>
                  </a:cubicBezTo>
                  <a:cubicBezTo>
                    <a:pt x="6778" y="7208"/>
                    <a:pt x="6795" y="7192"/>
                    <a:pt x="6787" y="7177"/>
                  </a:cubicBezTo>
                  <a:cubicBezTo>
                    <a:pt x="6608" y="6689"/>
                    <a:pt x="6299" y="6249"/>
                    <a:pt x="5858" y="5951"/>
                  </a:cubicBezTo>
                  <a:cubicBezTo>
                    <a:pt x="5608" y="5772"/>
                    <a:pt x="5323" y="5689"/>
                    <a:pt x="5049" y="5570"/>
                  </a:cubicBezTo>
                  <a:cubicBezTo>
                    <a:pt x="4465" y="5344"/>
                    <a:pt x="4049" y="5046"/>
                    <a:pt x="3620" y="4618"/>
                  </a:cubicBezTo>
                  <a:cubicBezTo>
                    <a:pt x="2227" y="3213"/>
                    <a:pt x="727" y="1903"/>
                    <a:pt x="48" y="22"/>
                  </a:cubicBezTo>
                  <a:cubicBezTo>
                    <a:pt x="38" y="7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7" name="Google Shape;24387;p33"/>
            <p:cNvSpPr/>
            <p:nvPr/>
          </p:nvSpPr>
          <p:spPr>
            <a:xfrm>
              <a:off x="801650" y="2405075"/>
              <a:ext cx="146625" cy="126250"/>
            </a:xfrm>
            <a:custGeom>
              <a:avLst/>
              <a:gdLst/>
              <a:ahLst/>
              <a:cxnLst/>
              <a:rect l="l" t="t" r="r" b="b"/>
              <a:pathLst>
                <a:path w="5865" h="5050" extrusionOk="0">
                  <a:moveTo>
                    <a:pt x="12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1938" y="1696"/>
                    <a:pt x="4069" y="3136"/>
                    <a:pt x="5796" y="5041"/>
                  </a:cubicBezTo>
                  <a:cubicBezTo>
                    <a:pt x="5804" y="5047"/>
                    <a:pt x="5812" y="5049"/>
                    <a:pt x="5819" y="5049"/>
                  </a:cubicBezTo>
                  <a:cubicBezTo>
                    <a:pt x="5845" y="5049"/>
                    <a:pt x="5865" y="5021"/>
                    <a:pt x="5855" y="4994"/>
                  </a:cubicBezTo>
                  <a:cubicBezTo>
                    <a:pt x="5153" y="4005"/>
                    <a:pt x="4069" y="3220"/>
                    <a:pt x="3165" y="2446"/>
                  </a:cubicBezTo>
                  <a:cubicBezTo>
                    <a:pt x="2164" y="1600"/>
                    <a:pt x="1129" y="719"/>
                    <a:pt x="21" y="5"/>
                  </a:cubicBezTo>
                  <a:cubicBezTo>
                    <a:pt x="18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8" name="Google Shape;24388;p33"/>
            <p:cNvSpPr/>
            <p:nvPr/>
          </p:nvSpPr>
          <p:spPr>
            <a:xfrm>
              <a:off x="950400" y="2532825"/>
              <a:ext cx="21000" cy="38550"/>
            </a:xfrm>
            <a:custGeom>
              <a:avLst/>
              <a:gdLst/>
              <a:ahLst/>
              <a:cxnLst/>
              <a:rect l="l" t="t" r="r" b="b"/>
              <a:pathLst>
                <a:path w="840" h="1542" extrusionOk="0">
                  <a:moveTo>
                    <a:pt x="8" y="1"/>
                  </a:moveTo>
                  <a:cubicBezTo>
                    <a:pt x="5" y="1"/>
                    <a:pt x="1" y="8"/>
                    <a:pt x="1" y="15"/>
                  </a:cubicBezTo>
                  <a:cubicBezTo>
                    <a:pt x="84" y="574"/>
                    <a:pt x="394" y="1146"/>
                    <a:pt x="786" y="1539"/>
                  </a:cubicBezTo>
                  <a:cubicBezTo>
                    <a:pt x="791" y="1541"/>
                    <a:pt x="796" y="1542"/>
                    <a:pt x="800" y="1542"/>
                  </a:cubicBezTo>
                  <a:cubicBezTo>
                    <a:pt x="821" y="1542"/>
                    <a:pt x="839" y="1522"/>
                    <a:pt x="810" y="1503"/>
                  </a:cubicBezTo>
                  <a:cubicBezTo>
                    <a:pt x="429" y="1027"/>
                    <a:pt x="203" y="586"/>
                    <a:pt x="13" y="15"/>
                  </a:cubicBezTo>
                  <a:cubicBezTo>
                    <a:pt x="13" y="5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9" name="Google Shape;24389;p33"/>
            <p:cNvSpPr/>
            <p:nvPr/>
          </p:nvSpPr>
          <p:spPr>
            <a:xfrm>
              <a:off x="843900" y="2460175"/>
              <a:ext cx="101175" cy="81950"/>
            </a:xfrm>
            <a:custGeom>
              <a:avLst/>
              <a:gdLst/>
              <a:ahLst/>
              <a:cxnLst/>
              <a:rect l="l" t="t" r="r" b="b"/>
              <a:pathLst>
                <a:path w="4047" h="3278" extrusionOk="0">
                  <a:moveTo>
                    <a:pt x="29" y="1"/>
                  </a:moveTo>
                  <a:cubicBezTo>
                    <a:pt x="7" y="1"/>
                    <a:pt x="0" y="22"/>
                    <a:pt x="10" y="51"/>
                  </a:cubicBezTo>
                  <a:cubicBezTo>
                    <a:pt x="546" y="670"/>
                    <a:pt x="1248" y="1242"/>
                    <a:pt x="1939" y="1718"/>
                  </a:cubicBezTo>
                  <a:cubicBezTo>
                    <a:pt x="2213" y="1909"/>
                    <a:pt x="2534" y="2028"/>
                    <a:pt x="2832" y="2206"/>
                  </a:cubicBezTo>
                  <a:cubicBezTo>
                    <a:pt x="3272" y="2480"/>
                    <a:pt x="3642" y="2944"/>
                    <a:pt x="4046" y="3278"/>
                  </a:cubicBezTo>
                  <a:cubicBezTo>
                    <a:pt x="3761" y="2968"/>
                    <a:pt x="3487" y="2647"/>
                    <a:pt x="3153" y="2373"/>
                  </a:cubicBezTo>
                  <a:cubicBezTo>
                    <a:pt x="2844" y="2123"/>
                    <a:pt x="2475" y="1980"/>
                    <a:pt x="2141" y="1766"/>
                  </a:cubicBezTo>
                  <a:cubicBezTo>
                    <a:pt x="1403" y="1242"/>
                    <a:pt x="760" y="575"/>
                    <a:pt x="46" y="4"/>
                  </a:cubicBezTo>
                  <a:cubicBezTo>
                    <a:pt x="40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0" name="Google Shape;24390;p33"/>
            <p:cNvSpPr/>
            <p:nvPr/>
          </p:nvSpPr>
          <p:spPr>
            <a:xfrm>
              <a:off x="845325" y="245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1" name="Google Shape;24391;p33"/>
            <p:cNvSpPr/>
            <p:nvPr/>
          </p:nvSpPr>
          <p:spPr>
            <a:xfrm>
              <a:off x="829850" y="2434225"/>
              <a:ext cx="14025" cy="22175"/>
            </a:xfrm>
            <a:custGeom>
              <a:avLst/>
              <a:gdLst/>
              <a:ahLst/>
              <a:cxnLst/>
              <a:rect l="l" t="t" r="r" b="b"/>
              <a:pathLst>
                <a:path w="561" h="887" extrusionOk="0">
                  <a:moveTo>
                    <a:pt x="14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44" y="327"/>
                    <a:pt x="358" y="601"/>
                    <a:pt x="560" y="887"/>
                  </a:cubicBezTo>
                  <a:cubicBezTo>
                    <a:pt x="394" y="589"/>
                    <a:pt x="239" y="268"/>
                    <a:pt x="24" y="6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2" name="Google Shape;24392;p33"/>
            <p:cNvSpPr/>
            <p:nvPr/>
          </p:nvSpPr>
          <p:spPr>
            <a:xfrm>
              <a:off x="978450" y="2553425"/>
              <a:ext cx="20200" cy="24500"/>
            </a:xfrm>
            <a:custGeom>
              <a:avLst/>
              <a:gdLst/>
              <a:ahLst/>
              <a:cxnLst/>
              <a:rect l="l" t="t" r="r" b="b"/>
              <a:pathLst>
                <a:path w="808" h="980" extrusionOk="0">
                  <a:moveTo>
                    <a:pt x="760" y="0"/>
                  </a:moveTo>
                  <a:cubicBezTo>
                    <a:pt x="605" y="72"/>
                    <a:pt x="498" y="250"/>
                    <a:pt x="391" y="381"/>
                  </a:cubicBezTo>
                  <a:cubicBezTo>
                    <a:pt x="260" y="548"/>
                    <a:pt x="141" y="738"/>
                    <a:pt x="34" y="941"/>
                  </a:cubicBezTo>
                  <a:cubicBezTo>
                    <a:pt x="0" y="957"/>
                    <a:pt x="13" y="980"/>
                    <a:pt x="36" y="980"/>
                  </a:cubicBezTo>
                  <a:cubicBezTo>
                    <a:pt x="46" y="980"/>
                    <a:pt x="58" y="976"/>
                    <a:pt x="69" y="965"/>
                  </a:cubicBezTo>
                  <a:cubicBezTo>
                    <a:pt x="200" y="786"/>
                    <a:pt x="319" y="619"/>
                    <a:pt x="462" y="441"/>
                  </a:cubicBezTo>
                  <a:cubicBezTo>
                    <a:pt x="569" y="310"/>
                    <a:pt x="724" y="191"/>
                    <a:pt x="796" y="24"/>
                  </a:cubicBezTo>
                  <a:cubicBezTo>
                    <a:pt x="807" y="12"/>
                    <a:pt x="784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3" name="Google Shape;24393;p33"/>
            <p:cNvSpPr/>
            <p:nvPr/>
          </p:nvSpPr>
          <p:spPr>
            <a:xfrm>
              <a:off x="979125" y="2415550"/>
              <a:ext cx="196825" cy="149100"/>
            </a:xfrm>
            <a:custGeom>
              <a:avLst/>
              <a:gdLst/>
              <a:ahLst/>
              <a:cxnLst/>
              <a:rect l="l" t="t" r="r" b="b"/>
              <a:pathLst>
                <a:path w="7873" h="5964" extrusionOk="0">
                  <a:moveTo>
                    <a:pt x="7817" y="1"/>
                  </a:moveTo>
                  <a:cubicBezTo>
                    <a:pt x="7813" y="1"/>
                    <a:pt x="7809" y="1"/>
                    <a:pt x="7805" y="3"/>
                  </a:cubicBezTo>
                  <a:cubicBezTo>
                    <a:pt x="6126" y="777"/>
                    <a:pt x="4507" y="1848"/>
                    <a:pt x="2959" y="2884"/>
                  </a:cubicBezTo>
                  <a:cubicBezTo>
                    <a:pt x="2400" y="3241"/>
                    <a:pt x="1923" y="3622"/>
                    <a:pt x="1507" y="4146"/>
                  </a:cubicBezTo>
                  <a:cubicBezTo>
                    <a:pt x="1031" y="4753"/>
                    <a:pt x="638" y="5408"/>
                    <a:pt x="18" y="5920"/>
                  </a:cubicBezTo>
                  <a:cubicBezTo>
                    <a:pt x="0" y="5938"/>
                    <a:pt x="10" y="5964"/>
                    <a:pt x="32" y="5964"/>
                  </a:cubicBezTo>
                  <a:cubicBezTo>
                    <a:pt x="38" y="5964"/>
                    <a:pt x="46" y="5961"/>
                    <a:pt x="54" y="5956"/>
                  </a:cubicBezTo>
                  <a:cubicBezTo>
                    <a:pt x="530" y="5599"/>
                    <a:pt x="876" y="5146"/>
                    <a:pt x="1233" y="4670"/>
                  </a:cubicBezTo>
                  <a:cubicBezTo>
                    <a:pt x="1804" y="3872"/>
                    <a:pt x="2424" y="3336"/>
                    <a:pt x="3257" y="2824"/>
                  </a:cubicBezTo>
                  <a:cubicBezTo>
                    <a:pt x="4757" y="1872"/>
                    <a:pt x="6353" y="1050"/>
                    <a:pt x="7841" y="62"/>
                  </a:cubicBezTo>
                  <a:cubicBezTo>
                    <a:pt x="7873" y="41"/>
                    <a:pt x="7848" y="1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4" name="Google Shape;24394;p33"/>
            <p:cNvSpPr/>
            <p:nvPr/>
          </p:nvSpPr>
          <p:spPr>
            <a:xfrm>
              <a:off x="989250" y="2413525"/>
              <a:ext cx="184725" cy="145050"/>
            </a:xfrm>
            <a:custGeom>
              <a:avLst/>
              <a:gdLst/>
              <a:ahLst/>
              <a:cxnLst/>
              <a:rect l="l" t="t" r="r" b="b"/>
              <a:pathLst>
                <a:path w="7389" h="5802" extrusionOk="0">
                  <a:moveTo>
                    <a:pt x="7388" y="0"/>
                  </a:moveTo>
                  <a:lnTo>
                    <a:pt x="7388" y="0"/>
                  </a:lnTo>
                  <a:cubicBezTo>
                    <a:pt x="6722" y="1512"/>
                    <a:pt x="5829" y="2691"/>
                    <a:pt x="4376" y="3560"/>
                  </a:cubicBezTo>
                  <a:cubicBezTo>
                    <a:pt x="3781" y="3918"/>
                    <a:pt x="3150" y="4120"/>
                    <a:pt x="2519" y="4406"/>
                  </a:cubicBezTo>
                  <a:cubicBezTo>
                    <a:pt x="1661" y="4787"/>
                    <a:pt x="1030" y="5442"/>
                    <a:pt x="66" y="5680"/>
                  </a:cubicBezTo>
                  <a:cubicBezTo>
                    <a:pt x="1" y="5701"/>
                    <a:pt x="15" y="5802"/>
                    <a:pt x="72" y="5802"/>
                  </a:cubicBezTo>
                  <a:cubicBezTo>
                    <a:pt x="77" y="5802"/>
                    <a:pt x="83" y="5801"/>
                    <a:pt x="90" y="5799"/>
                  </a:cubicBezTo>
                  <a:cubicBezTo>
                    <a:pt x="1066" y="5644"/>
                    <a:pt x="1614" y="5013"/>
                    <a:pt x="2459" y="4584"/>
                  </a:cubicBezTo>
                  <a:cubicBezTo>
                    <a:pt x="3245" y="4179"/>
                    <a:pt x="4078" y="3941"/>
                    <a:pt x="4828" y="3441"/>
                  </a:cubicBezTo>
                  <a:cubicBezTo>
                    <a:pt x="6007" y="2632"/>
                    <a:pt x="7103" y="1429"/>
                    <a:pt x="7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5" name="Google Shape;24395;p33"/>
            <p:cNvSpPr/>
            <p:nvPr/>
          </p:nvSpPr>
          <p:spPr>
            <a:xfrm>
              <a:off x="982250" y="2554825"/>
              <a:ext cx="10400" cy="8750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400" y="1"/>
                  </a:moveTo>
                  <a:cubicBezTo>
                    <a:pt x="398" y="1"/>
                    <a:pt x="396" y="2"/>
                    <a:pt x="394" y="4"/>
                  </a:cubicBezTo>
                  <a:cubicBezTo>
                    <a:pt x="298" y="51"/>
                    <a:pt x="227" y="87"/>
                    <a:pt x="155" y="147"/>
                  </a:cubicBezTo>
                  <a:cubicBezTo>
                    <a:pt x="96" y="194"/>
                    <a:pt x="13" y="242"/>
                    <a:pt x="1" y="313"/>
                  </a:cubicBezTo>
                  <a:cubicBezTo>
                    <a:pt x="1" y="325"/>
                    <a:pt x="13" y="349"/>
                    <a:pt x="36" y="349"/>
                  </a:cubicBezTo>
                  <a:cubicBezTo>
                    <a:pt x="96" y="313"/>
                    <a:pt x="132" y="242"/>
                    <a:pt x="191" y="194"/>
                  </a:cubicBezTo>
                  <a:cubicBezTo>
                    <a:pt x="251" y="135"/>
                    <a:pt x="334" y="75"/>
                    <a:pt x="405" y="51"/>
                  </a:cubicBezTo>
                  <a:cubicBezTo>
                    <a:pt x="415" y="2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6" name="Google Shape;24396;p33"/>
            <p:cNvSpPr/>
            <p:nvPr/>
          </p:nvSpPr>
          <p:spPr>
            <a:xfrm>
              <a:off x="1002500" y="2453775"/>
              <a:ext cx="124875" cy="90450"/>
            </a:xfrm>
            <a:custGeom>
              <a:avLst/>
              <a:gdLst/>
              <a:ahLst/>
              <a:cxnLst/>
              <a:rect l="l" t="t" r="r" b="b"/>
              <a:pathLst>
                <a:path w="4995" h="3618" extrusionOk="0">
                  <a:moveTo>
                    <a:pt x="4963" y="0"/>
                  </a:moveTo>
                  <a:cubicBezTo>
                    <a:pt x="4956" y="0"/>
                    <a:pt x="4948" y="3"/>
                    <a:pt x="4941" y="10"/>
                  </a:cubicBezTo>
                  <a:cubicBezTo>
                    <a:pt x="4227" y="760"/>
                    <a:pt x="3298" y="1176"/>
                    <a:pt x="2465" y="1772"/>
                  </a:cubicBezTo>
                  <a:cubicBezTo>
                    <a:pt x="1643" y="2367"/>
                    <a:pt x="786" y="2939"/>
                    <a:pt x="0" y="3617"/>
                  </a:cubicBezTo>
                  <a:cubicBezTo>
                    <a:pt x="1024" y="2974"/>
                    <a:pt x="1941" y="2200"/>
                    <a:pt x="2977" y="1546"/>
                  </a:cubicBezTo>
                  <a:cubicBezTo>
                    <a:pt x="3703" y="1069"/>
                    <a:pt x="4477" y="784"/>
                    <a:pt x="4977" y="45"/>
                  </a:cubicBezTo>
                  <a:cubicBezTo>
                    <a:pt x="4994" y="20"/>
                    <a:pt x="4980" y="0"/>
                    <a:pt x="4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7" name="Google Shape;24397;p33"/>
            <p:cNvSpPr/>
            <p:nvPr/>
          </p:nvSpPr>
          <p:spPr>
            <a:xfrm>
              <a:off x="1130575" y="2443450"/>
              <a:ext cx="12550" cy="12600"/>
            </a:xfrm>
            <a:custGeom>
              <a:avLst/>
              <a:gdLst/>
              <a:ahLst/>
              <a:cxnLst/>
              <a:rect l="l" t="t" r="r" b="b"/>
              <a:pathLst>
                <a:path w="502" h="504" extrusionOk="0">
                  <a:moveTo>
                    <a:pt x="485" y="1"/>
                  </a:moveTo>
                  <a:cubicBezTo>
                    <a:pt x="481" y="1"/>
                    <a:pt x="477" y="2"/>
                    <a:pt x="473" y="6"/>
                  </a:cubicBezTo>
                  <a:cubicBezTo>
                    <a:pt x="378" y="77"/>
                    <a:pt x="307" y="161"/>
                    <a:pt x="211" y="232"/>
                  </a:cubicBezTo>
                  <a:cubicBezTo>
                    <a:pt x="140" y="304"/>
                    <a:pt x="56" y="375"/>
                    <a:pt x="9" y="470"/>
                  </a:cubicBezTo>
                  <a:cubicBezTo>
                    <a:pt x="0" y="487"/>
                    <a:pt x="10" y="504"/>
                    <a:pt x="20" y="504"/>
                  </a:cubicBezTo>
                  <a:cubicBezTo>
                    <a:pt x="25" y="504"/>
                    <a:pt x="29" y="501"/>
                    <a:pt x="33" y="494"/>
                  </a:cubicBezTo>
                  <a:cubicBezTo>
                    <a:pt x="128" y="458"/>
                    <a:pt x="199" y="351"/>
                    <a:pt x="271" y="280"/>
                  </a:cubicBezTo>
                  <a:cubicBezTo>
                    <a:pt x="354" y="196"/>
                    <a:pt x="426" y="113"/>
                    <a:pt x="485" y="18"/>
                  </a:cubicBezTo>
                  <a:cubicBezTo>
                    <a:pt x="502" y="9"/>
                    <a:pt x="495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8" name="Google Shape;24398;p33"/>
            <p:cNvSpPr/>
            <p:nvPr/>
          </p:nvSpPr>
          <p:spPr>
            <a:xfrm>
              <a:off x="810800" y="2468775"/>
              <a:ext cx="157775" cy="191525"/>
            </a:xfrm>
            <a:custGeom>
              <a:avLst/>
              <a:gdLst/>
              <a:ahLst/>
              <a:cxnLst/>
              <a:rect l="l" t="t" r="r" b="b"/>
              <a:pathLst>
                <a:path w="6311" h="7661" extrusionOk="0">
                  <a:moveTo>
                    <a:pt x="39" y="0"/>
                  </a:moveTo>
                  <a:cubicBezTo>
                    <a:pt x="19" y="0"/>
                    <a:pt x="1" y="13"/>
                    <a:pt x="1" y="41"/>
                  </a:cubicBezTo>
                  <a:cubicBezTo>
                    <a:pt x="1" y="731"/>
                    <a:pt x="227" y="1374"/>
                    <a:pt x="655" y="1946"/>
                  </a:cubicBezTo>
                  <a:cubicBezTo>
                    <a:pt x="1001" y="2386"/>
                    <a:pt x="1310" y="2731"/>
                    <a:pt x="1548" y="3255"/>
                  </a:cubicBezTo>
                  <a:cubicBezTo>
                    <a:pt x="1668" y="3517"/>
                    <a:pt x="1787" y="3732"/>
                    <a:pt x="1977" y="3946"/>
                  </a:cubicBezTo>
                  <a:cubicBezTo>
                    <a:pt x="2560" y="4589"/>
                    <a:pt x="3406" y="5006"/>
                    <a:pt x="4073" y="5553"/>
                  </a:cubicBezTo>
                  <a:cubicBezTo>
                    <a:pt x="4846" y="6196"/>
                    <a:pt x="5549" y="6911"/>
                    <a:pt x="6216" y="7661"/>
                  </a:cubicBezTo>
                  <a:cubicBezTo>
                    <a:pt x="6251" y="7661"/>
                    <a:pt x="6311" y="7601"/>
                    <a:pt x="6275" y="7565"/>
                  </a:cubicBezTo>
                  <a:cubicBezTo>
                    <a:pt x="5287" y="6327"/>
                    <a:pt x="4073" y="5339"/>
                    <a:pt x="2787" y="4422"/>
                  </a:cubicBezTo>
                  <a:cubicBezTo>
                    <a:pt x="2382" y="4148"/>
                    <a:pt x="1989" y="3827"/>
                    <a:pt x="1739" y="3398"/>
                  </a:cubicBezTo>
                  <a:cubicBezTo>
                    <a:pt x="1596" y="3112"/>
                    <a:pt x="1513" y="2839"/>
                    <a:pt x="1334" y="2577"/>
                  </a:cubicBezTo>
                  <a:cubicBezTo>
                    <a:pt x="1120" y="2255"/>
                    <a:pt x="798" y="2005"/>
                    <a:pt x="584" y="1672"/>
                  </a:cubicBezTo>
                  <a:cubicBezTo>
                    <a:pt x="251" y="1172"/>
                    <a:pt x="120" y="636"/>
                    <a:pt x="84" y="41"/>
                  </a:cubicBezTo>
                  <a:cubicBezTo>
                    <a:pt x="84" y="16"/>
                    <a:pt x="6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9" name="Google Shape;24399;p33"/>
            <p:cNvSpPr/>
            <p:nvPr/>
          </p:nvSpPr>
          <p:spPr>
            <a:xfrm>
              <a:off x="810900" y="2468750"/>
              <a:ext cx="137300" cy="144675"/>
            </a:xfrm>
            <a:custGeom>
              <a:avLst/>
              <a:gdLst/>
              <a:ahLst/>
              <a:cxnLst/>
              <a:rect l="l" t="t" r="r" b="b"/>
              <a:pathLst>
                <a:path w="5492" h="5787" extrusionOk="0">
                  <a:moveTo>
                    <a:pt x="6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482"/>
                    <a:pt x="1294" y="875"/>
                    <a:pt x="1854" y="1411"/>
                  </a:cubicBezTo>
                  <a:cubicBezTo>
                    <a:pt x="2342" y="1851"/>
                    <a:pt x="2664" y="2423"/>
                    <a:pt x="3080" y="2923"/>
                  </a:cubicBezTo>
                  <a:cubicBezTo>
                    <a:pt x="3342" y="3268"/>
                    <a:pt x="3676" y="3494"/>
                    <a:pt x="3997" y="3756"/>
                  </a:cubicBezTo>
                  <a:cubicBezTo>
                    <a:pt x="4747" y="4340"/>
                    <a:pt x="5128" y="4887"/>
                    <a:pt x="5438" y="5769"/>
                  </a:cubicBezTo>
                  <a:cubicBezTo>
                    <a:pt x="5444" y="5780"/>
                    <a:pt x="5459" y="5786"/>
                    <a:pt x="5471" y="5786"/>
                  </a:cubicBezTo>
                  <a:cubicBezTo>
                    <a:pt x="5482" y="5786"/>
                    <a:pt x="5491" y="5780"/>
                    <a:pt x="5485" y="5769"/>
                  </a:cubicBezTo>
                  <a:cubicBezTo>
                    <a:pt x="5354" y="4328"/>
                    <a:pt x="4069" y="3923"/>
                    <a:pt x="3235" y="2959"/>
                  </a:cubicBezTo>
                  <a:cubicBezTo>
                    <a:pt x="2747" y="2375"/>
                    <a:pt x="2402" y="1744"/>
                    <a:pt x="1830" y="1244"/>
                  </a:cubicBezTo>
                  <a:cubicBezTo>
                    <a:pt x="1271" y="768"/>
                    <a:pt x="651" y="351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0" name="Google Shape;24400;p33"/>
            <p:cNvSpPr/>
            <p:nvPr/>
          </p:nvSpPr>
          <p:spPr>
            <a:xfrm>
              <a:off x="946100" y="2607375"/>
              <a:ext cx="25375" cy="50675"/>
            </a:xfrm>
            <a:custGeom>
              <a:avLst/>
              <a:gdLst/>
              <a:ahLst/>
              <a:cxnLst/>
              <a:rect l="l" t="t" r="r" b="b"/>
              <a:pathLst>
                <a:path w="1015" h="2027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lnTo>
                    <a:pt x="6" y="9"/>
                  </a:lnTo>
                  <a:cubicBezTo>
                    <a:pt x="113" y="724"/>
                    <a:pt x="435" y="1521"/>
                    <a:pt x="958" y="2021"/>
                  </a:cubicBezTo>
                  <a:cubicBezTo>
                    <a:pt x="962" y="2025"/>
                    <a:pt x="967" y="2026"/>
                    <a:pt x="974" y="2026"/>
                  </a:cubicBezTo>
                  <a:cubicBezTo>
                    <a:pt x="992" y="2026"/>
                    <a:pt x="1015" y="2015"/>
                    <a:pt x="1006" y="1998"/>
                  </a:cubicBezTo>
                  <a:cubicBezTo>
                    <a:pt x="566" y="1355"/>
                    <a:pt x="232" y="759"/>
                    <a:pt x="6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1" name="Google Shape;24401;p33"/>
            <p:cNvSpPr/>
            <p:nvPr/>
          </p:nvSpPr>
          <p:spPr>
            <a:xfrm>
              <a:off x="828675" y="2494475"/>
              <a:ext cx="75925" cy="80100"/>
            </a:xfrm>
            <a:custGeom>
              <a:avLst/>
              <a:gdLst/>
              <a:ahLst/>
              <a:cxnLst/>
              <a:rect l="l" t="t" r="r" b="b"/>
              <a:pathLst>
                <a:path w="3037" h="3204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34"/>
                    <a:pt x="500" y="620"/>
                    <a:pt x="774" y="918"/>
                  </a:cubicBezTo>
                  <a:cubicBezTo>
                    <a:pt x="1119" y="1299"/>
                    <a:pt x="1369" y="1703"/>
                    <a:pt x="1631" y="2132"/>
                  </a:cubicBezTo>
                  <a:cubicBezTo>
                    <a:pt x="1929" y="2608"/>
                    <a:pt x="2405" y="3096"/>
                    <a:pt x="2977" y="3204"/>
                  </a:cubicBezTo>
                  <a:cubicBezTo>
                    <a:pt x="3000" y="3204"/>
                    <a:pt x="3036" y="3180"/>
                    <a:pt x="3000" y="3144"/>
                  </a:cubicBezTo>
                  <a:cubicBezTo>
                    <a:pt x="2715" y="2942"/>
                    <a:pt x="2393" y="2787"/>
                    <a:pt x="2143" y="2537"/>
                  </a:cubicBezTo>
                  <a:cubicBezTo>
                    <a:pt x="1857" y="2263"/>
                    <a:pt x="1679" y="1918"/>
                    <a:pt x="1464" y="1608"/>
                  </a:cubicBezTo>
                  <a:cubicBezTo>
                    <a:pt x="1083" y="1037"/>
                    <a:pt x="548" y="45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2" name="Google Shape;24402;p33"/>
            <p:cNvSpPr/>
            <p:nvPr/>
          </p:nvSpPr>
          <p:spPr>
            <a:xfrm>
              <a:off x="909125" y="2580075"/>
              <a:ext cx="35800" cy="44225"/>
            </a:xfrm>
            <a:custGeom>
              <a:avLst/>
              <a:gdLst/>
              <a:ahLst/>
              <a:cxnLst/>
              <a:rect l="l" t="t" r="r" b="b"/>
              <a:pathLst>
                <a:path w="1432" h="1769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378" y="625"/>
                    <a:pt x="913" y="1196"/>
                    <a:pt x="1366" y="1756"/>
                  </a:cubicBezTo>
                  <a:cubicBezTo>
                    <a:pt x="1372" y="1765"/>
                    <a:pt x="1380" y="1769"/>
                    <a:pt x="1387" y="1769"/>
                  </a:cubicBezTo>
                  <a:cubicBezTo>
                    <a:pt x="1409" y="1769"/>
                    <a:pt x="1431" y="1738"/>
                    <a:pt x="1414" y="1720"/>
                  </a:cubicBezTo>
                  <a:cubicBezTo>
                    <a:pt x="973" y="1149"/>
                    <a:pt x="544" y="494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3" name="Google Shape;24403;p33"/>
            <p:cNvSpPr/>
            <p:nvPr/>
          </p:nvSpPr>
          <p:spPr>
            <a:xfrm>
              <a:off x="978075" y="2465800"/>
              <a:ext cx="236575" cy="188850"/>
            </a:xfrm>
            <a:custGeom>
              <a:avLst/>
              <a:gdLst/>
              <a:ahLst/>
              <a:cxnLst/>
              <a:rect l="l" t="t" r="r" b="b"/>
              <a:pathLst>
                <a:path w="9463" h="7554" extrusionOk="0">
                  <a:moveTo>
                    <a:pt x="9403" y="1"/>
                  </a:moveTo>
                  <a:cubicBezTo>
                    <a:pt x="9397" y="1"/>
                    <a:pt x="9390" y="2"/>
                    <a:pt x="9383" y="5"/>
                  </a:cubicBezTo>
                  <a:cubicBezTo>
                    <a:pt x="7395" y="612"/>
                    <a:pt x="5645" y="1707"/>
                    <a:pt x="4180" y="3160"/>
                  </a:cubicBezTo>
                  <a:cubicBezTo>
                    <a:pt x="3787" y="3577"/>
                    <a:pt x="3370" y="3982"/>
                    <a:pt x="2894" y="4303"/>
                  </a:cubicBezTo>
                  <a:cubicBezTo>
                    <a:pt x="2525" y="4553"/>
                    <a:pt x="2096" y="4755"/>
                    <a:pt x="1751" y="5017"/>
                  </a:cubicBezTo>
                  <a:cubicBezTo>
                    <a:pt x="1489" y="5196"/>
                    <a:pt x="1275" y="5410"/>
                    <a:pt x="1108" y="5660"/>
                  </a:cubicBezTo>
                  <a:cubicBezTo>
                    <a:pt x="703" y="6303"/>
                    <a:pt x="739" y="7041"/>
                    <a:pt x="13" y="7506"/>
                  </a:cubicBezTo>
                  <a:cubicBezTo>
                    <a:pt x="1" y="7518"/>
                    <a:pt x="25" y="7553"/>
                    <a:pt x="37" y="7553"/>
                  </a:cubicBezTo>
                  <a:cubicBezTo>
                    <a:pt x="894" y="7149"/>
                    <a:pt x="834" y="6029"/>
                    <a:pt x="1477" y="5410"/>
                  </a:cubicBezTo>
                  <a:cubicBezTo>
                    <a:pt x="2156" y="4720"/>
                    <a:pt x="3144" y="4398"/>
                    <a:pt x="3859" y="3708"/>
                  </a:cubicBezTo>
                  <a:cubicBezTo>
                    <a:pt x="4680" y="2934"/>
                    <a:pt x="5406" y="2136"/>
                    <a:pt x="6395" y="1541"/>
                  </a:cubicBezTo>
                  <a:cubicBezTo>
                    <a:pt x="7359" y="957"/>
                    <a:pt x="8431" y="600"/>
                    <a:pt x="9431" y="100"/>
                  </a:cubicBezTo>
                  <a:cubicBezTo>
                    <a:pt x="9462" y="69"/>
                    <a:pt x="9448" y="1"/>
                    <a:pt x="9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4" name="Google Shape;24404;p33"/>
            <p:cNvSpPr/>
            <p:nvPr/>
          </p:nvSpPr>
          <p:spPr>
            <a:xfrm>
              <a:off x="1001900" y="2468475"/>
              <a:ext cx="211350" cy="183975"/>
            </a:xfrm>
            <a:custGeom>
              <a:avLst/>
              <a:gdLst/>
              <a:ahLst/>
              <a:cxnLst/>
              <a:rect l="l" t="t" r="r" b="b"/>
              <a:pathLst>
                <a:path w="8454" h="7359" extrusionOk="0">
                  <a:moveTo>
                    <a:pt x="8431" y="0"/>
                  </a:moveTo>
                  <a:cubicBezTo>
                    <a:pt x="8426" y="0"/>
                    <a:pt x="8422" y="2"/>
                    <a:pt x="8418" y="5"/>
                  </a:cubicBezTo>
                  <a:cubicBezTo>
                    <a:pt x="7894" y="481"/>
                    <a:pt x="7680" y="1148"/>
                    <a:pt x="7418" y="1755"/>
                  </a:cubicBezTo>
                  <a:cubicBezTo>
                    <a:pt x="6894" y="2946"/>
                    <a:pt x="6013" y="3541"/>
                    <a:pt x="4965" y="4232"/>
                  </a:cubicBezTo>
                  <a:cubicBezTo>
                    <a:pt x="4275" y="4672"/>
                    <a:pt x="3560" y="5053"/>
                    <a:pt x="3096" y="5732"/>
                  </a:cubicBezTo>
                  <a:cubicBezTo>
                    <a:pt x="2392" y="6742"/>
                    <a:pt x="1450" y="7212"/>
                    <a:pt x="259" y="7212"/>
                  </a:cubicBezTo>
                  <a:cubicBezTo>
                    <a:pt x="201" y="7212"/>
                    <a:pt x="143" y="7210"/>
                    <a:pt x="84" y="7208"/>
                  </a:cubicBezTo>
                  <a:cubicBezTo>
                    <a:pt x="24" y="7208"/>
                    <a:pt x="0" y="7292"/>
                    <a:pt x="60" y="7315"/>
                  </a:cubicBezTo>
                  <a:cubicBezTo>
                    <a:pt x="221" y="7344"/>
                    <a:pt x="382" y="7358"/>
                    <a:pt x="542" y="7358"/>
                  </a:cubicBezTo>
                  <a:cubicBezTo>
                    <a:pt x="1178" y="7358"/>
                    <a:pt x="1799" y="7141"/>
                    <a:pt x="2322" y="6780"/>
                  </a:cubicBezTo>
                  <a:cubicBezTo>
                    <a:pt x="2667" y="6530"/>
                    <a:pt x="2917" y="6232"/>
                    <a:pt x="3156" y="5911"/>
                  </a:cubicBezTo>
                  <a:cubicBezTo>
                    <a:pt x="3608" y="5291"/>
                    <a:pt x="4156" y="4922"/>
                    <a:pt x="4787" y="4517"/>
                  </a:cubicBezTo>
                  <a:cubicBezTo>
                    <a:pt x="5561" y="3994"/>
                    <a:pt x="6489" y="3482"/>
                    <a:pt x="7049" y="2696"/>
                  </a:cubicBezTo>
                  <a:cubicBezTo>
                    <a:pt x="7620" y="1850"/>
                    <a:pt x="7799" y="838"/>
                    <a:pt x="8454" y="17"/>
                  </a:cubicBezTo>
                  <a:cubicBezTo>
                    <a:pt x="8454" y="9"/>
                    <a:pt x="8442" y="0"/>
                    <a:pt x="8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5" name="Google Shape;24405;p33"/>
            <p:cNvSpPr/>
            <p:nvPr/>
          </p:nvSpPr>
          <p:spPr>
            <a:xfrm>
              <a:off x="979575" y="2648975"/>
              <a:ext cx="26225" cy="12375"/>
            </a:xfrm>
            <a:custGeom>
              <a:avLst/>
              <a:gdLst/>
              <a:ahLst/>
              <a:cxnLst/>
              <a:rect l="l" t="t" r="r" b="b"/>
              <a:pathLst>
                <a:path w="1049" h="495" extrusionOk="0">
                  <a:moveTo>
                    <a:pt x="1013" y="0"/>
                  </a:moveTo>
                  <a:cubicBezTo>
                    <a:pt x="751" y="36"/>
                    <a:pt x="0" y="48"/>
                    <a:pt x="36" y="476"/>
                  </a:cubicBezTo>
                  <a:cubicBezTo>
                    <a:pt x="36" y="488"/>
                    <a:pt x="42" y="494"/>
                    <a:pt x="51" y="494"/>
                  </a:cubicBezTo>
                  <a:cubicBezTo>
                    <a:pt x="60" y="494"/>
                    <a:pt x="72" y="488"/>
                    <a:pt x="84" y="476"/>
                  </a:cubicBezTo>
                  <a:cubicBezTo>
                    <a:pt x="203" y="84"/>
                    <a:pt x="703" y="119"/>
                    <a:pt x="1036" y="36"/>
                  </a:cubicBezTo>
                  <a:cubicBezTo>
                    <a:pt x="1048" y="36"/>
                    <a:pt x="1048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6" name="Google Shape;24406;p33"/>
            <p:cNvSpPr/>
            <p:nvPr/>
          </p:nvSpPr>
          <p:spPr>
            <a:xfrm>
              <a:off x="977800" y="2654500"/>
              <a:ext cx="6175" cy="16450"/>
            </a:xfrm>
            <a:custGeom>
              <a:avLst/>
              <a:gdLst/>
              <a:ahLst/>
              <a:cxnLst/>
              <a:rect l="l" t="t" r="r" b="b"/>
              <a:pathLst>
                <a:path w="247" h="658" extrusionOk="0">
                  <a:moveTo>
                    <a:pt x="216" y="0"/>
                  </a:moveTo>
                  <a:cubicBezTo>
                    <a:pt x="208" y="0"/>
                    <a:pt x="198" y="1"/>
                    <a:pt x="191" y="5"/>
                  </a:cubicBezTo>
                  <a:cubicBezTo>
                    <a:pt x="95" y="172"/>
                    <a:pt x="0" y="446"/>
                    <a:pt x="60" y="648"/>
                  </a:cubicBezTo>
                  <a:cubicBezTo>
                    <a:pt x="60" y="654"/>
                    <a:pt x="66" y="657"/>
                    <a:pt x="71" y="657"/>
                  </a:cubicBezTo>
                  <a:cubicBezTo>
                    <a:pt x="77" y="657"/>
                    <a:pt x="83" y="654"/>
                    <a:pt x="83" y="648"/>
                  </a:cubicBezTo>
                  <a:cubicBezTo>
                    <a:pt x="119" y="541"/>
                    <a:pt x="107" y="434"/>
                    <a:pt x="131" y="315"/>
                  </a:cubicBezTo>
                  <a:cubicBezTo>
                    <a:pt x="167" y="208"/>
                    <a:pt x="191" y="113"/>
                    <a:pt x="238" y="5"/>
                  </a:cubicBezTo>
                  <a:cubicBezTo>
                    <a:pt x="246" y="5"/>
                    <a:pt x="233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7" name="Google Shape;24407;p33"/>
            <p:cNvSpPr/>
            <p:nvPr/>
          </p:nvSpPr>
          <p:spPr>
            <a:xfrm>
              <a:off x="976000" y="2657700"/>
              <a:ext cx="6275" cy="24875"/>
            </a:xfrm>
            <a:custGeom>
              <a:avLst/>
              <a:gdLst/>
              <a:ahLst/>
              <a:cxnLst/>
              <a:rect l="l" t="t" r="r" b="b"/>
              <a:pathLst>
                <a:path w="251" h="995" extrusionOk="0">
                  <a:moveTo>
                    <a:pt x="243" y="1"/>
                  </a:moveTo>
                  <a:cubicBezTo>
                    <a:pt x="241" y="1"/>
                    <a:pt x="239" y="3"/>
                    <a:pt x="239" y="8"/>
                  </a:cubicBezTo>
                  <a:cubicBezTo>
                    <a:pt x="143" y="318"/>
                    <a:pt x="24" y="639"/>
                    <a:pt x="1" y="961"/>
                  </a:cubicBezTo>
                  <a:cubicBezTo>
                    <a:pt x="1" y="982"/>
                    <a:pt x="17" y="994"/>
                    <a:pt x="32" y="994"/>
                  </a:cubicBezTo>
                  <a:cubicBezTo>
                    <a:pt x="44" y="994"/>
                    <a:pt x="55" y="988"/>
                    <a:pt x="60" y="973"/>
                  </a:cubicBezTo>
                  <a:cubicBezTo>
                    <a:pt x="179" y="663"/>
                    <a:pt x="203" y="342"/>
                    <a:pt x="251" y="20"/>
                  </a:cubicBezTo>
                  <a:cubicBezTo>
                    <a:pt x="251" y="6"/>
                    <a:pt x="247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8" name="Google Shape;24408;p33"/>
            <p:cNvSpPr/>
            <p:nvPr/>
          </p:nvSpPr>
          <p:spPr>
            <a:xfrm>
              <a:off x="975100" y="2657450"/>
              <a:ext cx="5400" cy="19725"/>
            </a:xfrm>
            <a:custGeom>
              <a:avLst/>
              <a:gdLst/>
              <a:ahLst/>
              <a:cxnLst/>
              <a:rect l="l" t="t" r="r" b="b"/>
              <a:pathLst>
                <a:path w="216" h="789" extrusionOk="0">
                  <a:moveTo>
                    <a:pt x="165" y="1"/>
                  </a:moveTo>
                  <a:cubicBezTo>
                    <a:pt x="153" y="1"/>
                    <a:pt x="144" y="6"/>
                    <a:pt x="144" y="18"/>
                  </a:cubicBezTo>
                  <a:cubicBezTo>
                    <a:pt x="120" y="173"/>
                    <a:pt x="108" y="304"/>
                    <a:pt x="84" y="435"/>
                  </a:cubicBezTo>
                  <a:cubicBezTo>
                    <a:pt x="49" y="542"/>
                    <a:pt x="1" y="649"/>
                    <a:pt x="1" y="768"/>
                  </a:cubicBezTo>
                  <a:cubicBezTo>
                    <a:pt x="1" y="782"/>
                    <a:pt x="13" y="788"/>
                    <a:pt x="26" y="788"/>
                  </a:cubicBezTo>
                  <a:cubicBezTo>
                    <a:pt x="35" y="788"/>
                    <a:pt x="44" y="785"/>
                    <a:pt x="49" y="780"/>
                  </a:cubicBezTo>
                  <a:cubicBezTo>
                    <a:pt x="203" y="590"/>
                    <a:pt x="215" y="245"/>
                    <a:pt x="203" y="18"/>
                  </a:cubicBezTo>
                  <a:cubicBezTo>
                    <a:pt x="191" y="6"/>
                    <a:pt x="176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9" name="Google Shape;24409;p33"/>
            <p:cNvSpPr/>
            <p:nvPr/>
          </p:nvSpPr>
          <p:spPr>
            <a:xfrm>
              <a:off x="976250" y="2648000"/>
              <a:ext cx="31925" cy="23250"/>
            </a:xfrm>
            <a:custGeom>
              <a:avLst/>
              <a:gdLst/>
              <a:ahLst/>
              <a:cxnLst/>
              <a:rect l="l" t="t" r="r" b="b"/>
              <a:pathLst>
                <a:path w="1277" h="930" extrusionOk="0">
                  <a:moveTo>
                    <a:pt x="1072" y="0"/>
                  </a:moveTo>
                  <a:cubicBezTo>
                    <a:pt x="638" y="0"/>
                    <a:pt x="0" y="528"/>
                    <a:pt x="62" y="920"/>
                  </a:cubicBezTo>
                  <a:cubicBezTo>
                    <a:pt x="62" y="926"/>
                    <a:pt x="65" y="929"/>
                    <a:pt x="68" y="929"/>
                  </a:cubicBezTo>
                  <a:cubicBezTo>
                    <a:pt x="71" y="929"/>
                    <a:pt x="74" y="926"/>
                    <a:pt x="74" y="920"/>
                  </a:cubicBezTo>
                  <a:cubicBezTo>
                    <a:pt x="157" y="849"/>
                    <a:pt x="193" y="742"/>
                    <a:pt x="253" y="646"/>
                  </a:cubicBezTo>
                  <a:cubicBezTo>
                    <a:pt x="336" y="527"/>
                    <a:pt x="431" y="432"/>
                    <a:pt x="550" y="349"/>
                  </a:cubicBezTo>
                  <a:cubicBezTo>
                    <a:pt x="669" y="265"/>
                    <a:pt x="788" y="206"/>
                    <a:pt x="943" y="170"/>
                  </a:cubicBezTo>
                  <a:cubicBezTo>
                    <a:pt x="1038" y="146"/>
                    <a:pt x="1169" y="158"/>
                    <a:pt x="1253" y="99"/>
                  </a:cubicBezTo>
                  <a:cubicBezTo>
                    <a:pt x="1276" y="87"/>
                    <a:pt x="1276" y="51"/>
                    <a:pt x="1253" y="39"/>
                  </a:cubicBezTo>
                  <a:cubicBezTo>
                    <a:pt x="1199" y="12"/>
                    <a:pt x="1138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0" name="Google Shape;24410;p33"/>
            <p:cNvSpPr/>
            <p:nvPr/>
          </p:nvSpPr>
          <p:spPr>
            <a:xfrm>
              <a:off x="1001000" y="2539950"/>
              <a:ext cx="123800" cy="99525"/>
            </a:xfrm>
            <a:custGeom>
              <a:avLst/>
              <a:gdLst/>
              <a:ahLst/>
              <a:cxnLst/>
              <a:rect l="l" t="t" r="r" b="b"/>
              <a:pathLst>
                <a:path w="4952" h="3981" extrusionOk="0">
                  <a:moveTo>
                    <a:pt x="4915" y="0"/>
                  </a:moveTo>
                  <a:cubicBezTo>
                    <a:pt x="4912" y="0"/>
                    <a:pt x="4908" y="1"/>
                    <a:pt x="4906" y="4"/>
                  </a:cubicBezTo>
                  <a:cubicBezTo>
                    <a:pt x="4192" y="670"/>
                    <a:pt x="3311" y="1075"/>
                    <a:pt x="2584" y="1694"/>
                  </a:cubicBezTo>
                  <a:cubicBezTo>
                    <a:pt x="1691" y="2456"/>
                    <a:pt x="977" y="3290"/>
                    <a:pt x="1" y="3980"/>
                  </a:cubicBezTo>
                  <a:cubicBezTo>
                    <a:pt x="989" y="3385"/>
                    <a:pt x="1668" y="2575"/>
                    <a:pt x="2525" y="1837"/>
                  </a:cubicBezTo>
                  <a:cubicBezTo>
                    <a:pt x="3287" y="1182"/>
                    <a:pt x="4311" y="837"/>
                    <a:pt x="4942" y="27"/>
                  </a:cubicBezTo>
                  <a:cubicBezTo>
                    <a:pt x="4951" y="18"/>
                    <a:pt x="4930" y="0"/>
                    <a:pt x="4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1" name="Google Shape;24411;p33"/>
            <p:cNvSpPr/>
            <p:nvPr/>
          </p:nvSpPr>
          <p:spPr>
            <a:xfrm>
              <a:off x="895050" y="2655375"/>
              <a:ext cx="74475" cy="56175"/>
            </a:xfrm>
            <a:custGeom>
              <a:avLst/>
              <a:gdLst/>
              <a:ahLst/>
              <a:cxnLst/>
              <a:rect l="l" t="t" r="r" b="b"/>
              <a:pathLst>
                <a:path w="2979" h="2247" extrusionOk="0">
                  <a:moveTo>
                    <a:pt x="68" y="1"/>
                  </a:moveTo>
                  <a:cubicBezTo>
                    <a:pt x="37" y="1"/>
                    <a:pt x="1" y="42"/>
                    <a:pt x="36" y="78"/>
                  </a:cubicBezTo>
                  <a:cubicBezTo>
                    <a:pt x="345" y="506"/>
                    <a:pt x="881" y="530"/>
                    <a:pt x="1334" y="744"/>
                  </a:cubicBezTo>
                  <a:cubicBezTo>
                    <a:pt x="2036" y="1066"/>
                    <a:pt x="2453" y="1685"/>
                    <a:pt x="2953" y="2233"/>
                  </a:cubicBezTo>
                  <a:cubicBezTo>
                    <a:pt x="2953" y="2243"/>
                    <a:pt x="2959" y="2246"/>
                    <a:pt x="2965" y="2246"/>
                  </a:cubicBezTo>
                  <a:cubicBezTo>
                    <a:pt x="2972" y="2246"/>
                    <a:pt x="2979" y="2239"/>
                    <a:pt x="2965" y="2233"/>
                  </a:cubicBezTo>
                  <a:cubicBezTo>
                    <a:pt x="2667" y="1768"/>
                    <a:pt x="2286" y="1304"/>
                    <a:pt x="1834" y="971"/>
                  </a:cubicBezTo>
                  <a:cubicBezTo>
                    <a:pt x="1322" y="566"/>
                    <a:pt x="500" y="530"/>
                    <a:pt x="95" y="18"/>
                  </a:cubicBezTo>
                  <a:cubicBezTo>
                    <a:pt x="89" y="6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2" name="Google Shape;24412;p33"/>
            <p:cNvSpPr/>
            <p:nvPr/>
          </p:nvSpPr>
          <p:spPr>
            <a:xfrm>
              <a:off x="757300" y="2542300"/>
              <a:ext cx="134425" cy="112550"/>
            </a:xfrm>
            <a:custGeom>
              <a:avLst/>
              <a:gdLst/>
              <a:ahLst/>
              <a:cxnLst/>
              <a:rect l="l" t="t" r="r" b="b"/>
              <a:pathLst>
                <a:path w="5377" h="4502" extrusionOk="0">
                  <a:moveTo>
                    <a:pt x="38" y="0"/>
                  </a:moveTo>
                  <a:cubicBezTo>
                    <a:pt x="18" y="0"/>
                    <a:pt x="0" y="14"/>
                    <a:pt x="9" y="40"/>
                  </a:cubicBezTo>
                  <a:cubicBezTo>
                    <a:pt x="379" y="600"/>
                    <a:pt x="652" y="1231"/>
                    <a:pt x="1033" y="1767"/>
                  </a:cubicBezTo>
                  <a:cubicBezTo>
                    <a:pt x="1319" y="2172"/>
                    <a:pt x="1748" y="2386"/>
                    <a:pt x="2176" y="2612"/>
                  </a:cubicBezTo>
                  <a:cubicBezTo>
                    <a:pt x="2736" y="2910"/>
                    <a:pt x="3176" y="3279"/>
                    <a:pt x="3688" y="3636"/>
                  </a:cubicBezTo>
                  <a:cubicBezTo>
                    <a:pt x="4189" y="3993"/>
                    <a:pt x="4820" y="4112"/>
                    <a:pt x="5320" y="4493"/>
                  </a:cubicBezTo>
                  <a:cubicBezTo>
                    <a:pt x="5328" y="4499"/>
                    <a:pt x="5336" y="4501"/>
                    <a:pt x="5342" y="4501"/>
                  </a:cubicBezTo>
                  <a:cubicBezTo>
                    <a:pt x="5364" y="4501"/>
                    <a:pt x="5376" y="4476"/>
                    <a:pt x="5367" y="4458"/>
                  </a:cubicBezTo>
                  <a:cubicBezTo>
                    <a:pt x="4998" y="4089"/>
                    <a:pt x="4510" y="3981"/>
                    <a:pt x="4046" y="3743"/>
                  </a:cubicBezTo>
                  <a:cubicBezTo>
                    <a:pt x="3534" y="3469"/>
                    <a:pt x="3153" y="3017"/>
                    <a:pt x="2641" y="2731"/>
                  </a:cubicBezTo>
                  <a:cubicBezTo>
                    <a:pt x="2045" y="2386"/>
                    <a:pt x="1402" y="2160"/>
                    <a:pt x="1033" y="1529"/>
                  </a:cubicBezTo>
                  <a:cubicBezTo>
                    <a:pt x="724" y="993"/>
                    <a:pt x="498" y="469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3" name="Google Shape;24413;p33"/>
            <p:cNvSpPr/>
            <p:nvPr/>
          </p:nvSpPr>
          <p:spPr>
            <a:xfrm>
              <a:off x="759000" y="2543000"/>
              <a:ext cx="162975" cy="115275"/>
            </a:xfrm>
            <a:custGeom>
              <a:avLst/>
              <a:gdLst/>
              <a:ahLst/>
              <a:cxnLst/>
              <a:rect l="l" t="t" r="r" b="b"/>
              <a:pathLst>
                <a:path w="6519" h="4611" extrusionOk="0">
                  <a:moveTo>
                    <a:pt x="1" y="1"/>
                  </a:moveTo>
                  <a:lnTo>
                    <a:pt x="1" y="1"/>
                  </a:lnTo>
                  <a:cubicBezTo>
                    <a:pt x="1263" y="501"/>
                    <a:pt x="2394" y="1167"/>
                    <a:pt x="3513" y="1953"/>
                  </a:cubicBezTo>
                  <a:cubicBezTo>
                    <a:pt x="4049" y="2322"/>
                    <a:pt x="4573" y="2691"/>
                    <a:pt x="5097" y="3096"/>
                  </a:cubicBezTo>
                  <a:cubicBezTo>
                    <a:pt x="5668" y="3525"/>
                    <a:pt x="6049" y="4037"/>
                    <a:pt x="6454" y="4596"/>
                  </a:cubicBezTo>
                  <a:cubicBezTo>
                    <a:pt x="6464" y="4607"/>
                    <a:pt x="6474" y="4611"/>
                    <a:pt x="6483" y="4611"/>
                  </a:cubicBezTo>
                  <a:cubicBezTo>
                    <a:pt x="6505" y="4611"/>
                    <a:pt x="6519" y="4583"/>
                    <a:pt x="6502" y="4549"/>
                  </a:cubicBezTo>
                  <a:cubicBezTo>
                    <a:pt x="5906" y="3346"/>
                    <a:pt x="4740" y="2679"/>
                    <a:pt x="3668" y="1929"/>
                  </a:cubicBezTo>
                  <a:cubicBezTo>
                    <a:pt x="2549" y="1144"/>
                    <a:pt x="1358" y="3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4" name="Google Shape;24414;p33"/>
            <p:cNvSpPr/>
            <p:nvPr/>
          </p:nvSpPr>
          <p:spPr>
            <a:xfrm>
              <a:off x="925225" y="2660125"/>
              <a:ext cx="45750" cy="42525"/>
            </a:xfrm>
            <a:custGeom>
              <a:avLst/>
              <a:gdLst/>
              <a:ahLst/>
              <a:cxnLst/>
              <a:rect l="l" t="t" r="r" b="b"/>
              <a:pathLst>
                <a:path w="1830" h="1701" extrusionOk="0">
                  <a:moveTo>
                    <a:pt x="24" y="0"/>
                  </a:moveTo>
                  <a:cubicBezTo>
                    <a:pt x="12" y="0"/>
                    <a:pt x="0" y="15"/>
                    <a:pt x="8" y="30"/>
                  </a:cubicBezTo>
                  <a:cubicBezTo>
                    <a:pt x="293" y="816"/>
                    <a:pt x="1317" y="959"/>
                    <a:pt x="1722" y="1674"/>
                  </a:cubicBezTo>
                  <a:cubicBezTo>
                    <a:pt x="1730" y="1692"/>
                    <a:pt x="1744" y="1700"/>
                    <a:pt x="1760" y="1700"/>
                  </a:cubicBezTo>
                  <a:cubicBezTo>
                    <a:pt x="1793" y="1700"/>
                    <a:pt x="1830" y="1663"/>
                    <a:pt x="1805" y="1614"/>
                  </a:cubicBezTo>
                  <a:cubicBezTo>
                    <a:pt x="1424" y="876"/>
                    <a:pt x="472" y="733"/>
                    <a:pt x="43" y="19"/>
                  </a:cubicBezTo>
                  <a:cubicBezTo>
                    <a:pt x="39" y="5"/>
                    <a:pt x="31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5" name="Google Shape;24415;p33"/>
            <p:cNvSpPr/>
            <p:nvPr/>
          </p:nvSpPr>
          <p:spPr>
            <a:xfrm>
              <a:off x="786250" y="2565800"/>
              <a:ext cx="75475" cy="52825"/>
            </a:xfrm>
            <a:custGeom>
              <a:avLst/>
              <a:gdLst/>
              <a:ahLst/>
              <a:cxnLst/>
              <a:rect l="l" t="t" r="r" b="b"/>
              <a:pathLst>
                <a:path w="3019" h="2113" extrusionOk="0">
                  <a:moveTo>
                    <a:pt x="2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494" y="624"/>
                    <a:pt x="1126" y="779"/>
                    <a:pt x="1745" y="1184"/>
                  </a:cubicBezTo>
                  <a:cubicBezTo>
                    <a:pt x="2173" y="1470"/>
                    <a:pt x="2435" y="2089"/>
                    <a:pt x="2995" y="2113"/>
                  </a:cubicBezTo>
                  <a:cubicBezTo>
                    <a:pt x="3019" y="2113"/>
                    <a:pt x="3019" y="2065"/>
                    <a:pt x="3007" y="2065"/>
                  </a:cubicBezTo>
                  <a:cubicBezTo>
                    <a:pt x="2459" y="1875"/>
                    <a:pt x="2185" y="1351"/>
                    <a:pt x="1697" y="1065"/>
                  </a:cubicBezTo>
                  <a:cubicBezTo>
                    <a:pt x="1090" y="720"/>
                    <a:pt x="554" y="505"/>
                    <a:pt x="30" y="5"/>
                  </a:cubicBezTo>
                  <a:cubicBezTo>
                    <a:pt x="30" y="2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6" name="Google Shape;24416;p33"/>
            <p:cNvSpPr/>
            <p:nvPr/>
          </p:nvSpPr>
          <p:spPr>
            <a:xfrm>
              <a:off x="865875" y="2621875"/>
              <a:ext cx="31875" cy="25625"/>
            </a:xfrm>
            <a:custGeom>
              <a:avLst/>
              <a:gdLst/>
              <a:ahLst/>
              <a:cxnLst/>
              <a:rect l="l" t="t" r="r" b="b"/>
              <a:pathLst>
                <a:path w="1275" h="10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298" y="429"/>
                    <a:pt x="786" y="846"/>
                    <a:pt x="1250" y="1025"/>
                  </a:cubicBezTo>
                  <a:cubicBezTo>
                    <a:pt x="1262" y="1025"/>
                    <a:pt x="1274" y="1013"/>
                    <a:pt x="1262" y="1001"/>
                  </a:cubicBezTo>
                  <a:cubicBezTo>
                    <a:pt x="1060" y="846"/>
                    <a:pt x="834" y="727"/>
                    <a:pt x="643" y="560"/>
                  </a:cubicBezTo>
                  <a:cubicBezTo>
                    <a:pt x="417" y="382"/>
                    <a:pt x="227" y="19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7" name="Google Shape;24417;p33"/>
            <p:cNvSpPr/>
            <p:nvPr/>
          </p:nvSpPr>
          <p:spPr>
            <a:xfrm>
              <a:off x="975150" y="2646250"/>
              <a:ext cx="125500" cy="110475"/>
            </a:xfrm>
            <a:custGeom>
              <a:avLst/>
              <a:gdLst/>
              <a:ahLst/>
              <a:cxnLst/>
              <a:rect l="l" t="t" r="r" b="b"/>
              <a:pathLst>
                <a:path w="5020" h="4419" extrusionOk="0">
                  <a:moveTo>
                    <a:pt x="4983" y="0"/>
                  </a:moveTo>
                  <a:cubicBezTo>
                    <a:pt x="4981" y="0"/>
                    <a:pt x="4978" y="1"/>
                    <a:pt x="4976" y="2"/>
                  </a:cubicBezTo>
                  <a:cubicBezTo>
                    <a:pt x="3785" y="169"/>
                    <a:pt x="3190" y="966"/>
                    <a:pt x="2368" y="1717"/>
                  </a:cubicBezTo>
                  <a:cubicBezTo>
                    <a:pt x="1999" y="2062"/>
                    <a:pt x="1571" y="2276"/>
                    <a:pt x="1273" y="2693"/>
                  </a:cubicBezTo>
                  <a:cubicBezTo>
                    <a:pt x="856" y="3276"/>
                    <a:pt x="642" y="3919"/>
                    <a:pt x="47" y="4372"/>
                  </a:cubicBezTo>
                  <a:cubicBezTo>
                    <a:pt x="0" y="4381"/>
                    <a:pt x="11" y="4419"/>
                    <a:pt x="35" y="4419"/>
                  </a:cubicBezTo>
                  <a:cubicBezTo>
                    <a:pt x="42" y="4419"/>
                    <a:pt x="50" y="4415"/>
                    <a:pt x="58" y="4407"/>
                  </a:cubicBezTo>
                  <a:cubicBezTo>
                    <a:pt x="951" y="3919"/>
                    <a:pt x="1190" y="2740"/>
                    <a:pt x="2011" y="2121"/>
                  </a:cubicBezTo>
                  <a:cubicBezTo>
                    <a:pt x="2428" y="1788"/>
                    <a:pt x="2725" y="1419"/>
                    <a:pt x="3118" y="1062"/>
                  </a:cubicBezTo>
                  <a:cubicBezTo>
                    <a:pt x="3666" y="538"/>
                    <a:pt x="4285" y="288"/>
                    <a:pt x="4988" y="50"/>
                  </a:cubicBezTo>
                  <a:cubicBezTo>
                    <a:pt x="5019" y="39"/>
                    <a:pt x="5004" y="0"/>
                    <a:pt x="4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8" name="Google Shape;24418;p33"/>
            <p:cNvSpPr/>
            <p:nvPr/>
          </p:nvSpPr>
          <p:spPr>
            <a:xfrm>
              <a:off x="978425" y="2647475"/>
              <a:ext cx="119650" cy="112275"/>
            </a:xfrm>
            <a:custGeom>
              <a:avLst/>
              <a:gdLst/>
              <a:ahLst/>
              <a:cxnLst/>
              <a:rect l="l" t="t" r="r" b="b"/>
              <a:pathLst>
                <a:path w="4786" h="4491" extrusionOk="0">
                  <a:moveTo>
                    <a:pt x="4773" y="1"/>
                  </a:moveTo>
                  <a:cubicBezTo>
                    <a:pt x="4476" y="513"/>
                    <a:pt x="4333" y="1167"/>
                    <a:pt x="4011" y="1644"/>
                  </a:cubicBezTo>
                  <a:cubicBezTo>
                    <a:pt x="3702" y="2084"/>
                    <a:pt x="2964" y="2334"/>
                    <a:pt x="2583" y="2775"/>
                  </a:cubicBezTo>
                  <a:cubicBezTo>
                    <a:pt x="2059" y="3370"/>
                    <a:pt x="1582" y="3846"/>
                    <a:pt x="797" y="4061"/>
                  </a:cubicBezTo>
                  <a:cubicBezTo>
                    <a:pt x="487" y="4156"/>
                    <a:pt x="249" y="4156"/>
                    <a:pt x="35" y="4406"/>
                  </a:cubicBezTo>
                  <a:cubicBezTo>
                    <a:pt x="1" y="4448"/>
                    <a:pt x="45" y="4490"/>
                    <a:pt x="90" y="4490"/>
                  </a:cubicBezTo>
                  <a:cubicBezTo>
                    <a:pt x="109" y="4490"/>
                    <a:pt x="128" y="4483"/>
                    <a:pt x="142" y="4465"/>
                  </a:cubicBezTo>
                  <a:cubicBezTo>
                    <a:pt x="404" y="4120"/>
                    <a:pt x="1356" y="3989"/>
                    <a:pt x="1749" y="3727"/>
                  </a:cubicBezTo>
                  <a:cubicBezTo>
                    <a:pt x="2249" y="3370"/>
                    <a:pt x="2511" y="2834"/>
                    <a:pt x="2987" y="2441"/>
                  </a:cubicBezTo>
                  <a:cubicBezTo>
                    <a:pt x="3356" y="2144"/>
                    <a:pt x="3821" y="2072"/>
                    <a:pt x="4083" y="1668"/>
                  </a:cubicBezTo>
                  <a:cubicBezTo>
                    <a:pt x="4392" y="1191"/>
                    <a:pt x="4559" y="525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9" name="Google Shape;24419;p33"/>
            <p:cNvSpPr/>
            <p:nvPr/>
          </p:nvSpPr>
          <p:spPr>
            <a:xfrm>
              <a:off x="975800" y="2754225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369" y="0"/>
                  </a:moveTo>
                  <a:cubicBezTo>
                    <a:pt x="218" y="0"/>
                    <a:pt x="74" y="159"/>
                    <a:pt x="9" y="279"/>
                  </a:cubicBezTo>
                  <a:cubicBezTo>
                    <a:pt x="0" y="296"/>
                    <a:pt x="16" y="313"/>
                    <a:pt x="34" y="313"/>
                  </a:cubicBezTo>
                  <a:cubicBezTo>
                    <a:pt x="41" y="313"/>
                    <a:pt x="49" y="310"/>
                    <a:pt x="56" y="303"/>
                  </a:cubicBezTo>
                  <a:cubicBezTo>
                    <a:pt x="92" y="231"/>
                    <a:pt x="140" y="172"/>
                    <a:pt x="211" y="124"/>
                  </a:cubicBezTo>
                  <a:cubicBezTo>
                    <a:pt x="271" y="76"/>
                    <a:pt x="354" y="65"/>
                    <a:pt x="413" y="17"/>
                  </a:cubicBezTo>
                  <a:cubicBezTo>
                    <a:pt x="413" y="17"/>
                    <a:pt x="425" y="5"/>
                    <a:pt x="413" y="5"/>
                  </a:cubicBezTo>
                  <a:cubicBezTo>
                    <a:pt x="399" y="2"/>
                    <a:pt x="38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0" name="Google Shape;24420;p33"/>
            <p:cNvSpPr/>
            <p:nvPr/>
          </p:nvSpPr>
          <p:spPr>
            <a:xfrm>
              <a:off x="991275" y="2677550"/>
              <a:ext cx="86550" cy="71000"/>
            </a:xfrm>
            <a:custGeom>
              <a:avLst/>
              <a:gdLst/>
              <a:ahLst/>
              <a:cxnLst/>
              <a:rect l="l" t="t" r="r" b="b"/>
              <a:pathLst>
                <a:path w="3462" h="2840" extrusionOk="0">
                  <a:moveTo>
                    <a:pt x="3402" y="0"/>
                  </a:moveTo>
                  <a:cubicBezTo>
                    <a:pt x="2747" y="179"/>
                    <a:pt x="2295" y="596"/>
                    <a:pt x="1878" y="1107"/>
                  </a:cubicBezTo>
                  <a:cubicBezTo>
                    <a:pt x="1521" y="1536"/>
                    <a:pt x="1235" y="1905"/>
                    <a:pt x="771" y="2227"/>
                  </a:cubicBezTo>
                  <a:cubicBezTo>
                    <a:pt x="485" y="2417"/>
                    <a:pt x="235" y="2584"/>
                    <a:pt x="9" y="2834"/>
                  </a:cubicBezTo>
                  <a:cubicBezTo>
                    <a:pt x="509" y="2322"/>
                    <a:pt x="1140" y="2072"/>
                    <a:pt x="1604" y="1536"/>
                  </a:cubicBezTo>
                  <a:cubicBezTo>
                    <a:pt x="2176" y="893"/>
                    <a:pt x="2652" y="405"/>
                    <a:pt x="3438" y="60"/>
                  </a:cubicBezTo>
                  <a:cubicBezTo>
                    <a:pt x="3462" y="48"/>
                    <a:pt x="3450" y="0"/>
                    <a:pt x="3402" y="0"/>
                  </a:cubicBezTo>
                  <a:close/>
                  <a:moveTo>
                    <a:pt x="9" y="2834"/>
                  </a:moveTo>
                  <a:cubicBezTo>
                    <a:pt x="1" y="2834"/>
                    <a:pt x="3" y="2839"/>
                    <a:pt x="6" y="2839"/>
                  </a:cubicBezTo>
                  <a:cubicBezTo>
                    <a:pt x="7" y="2839"/>
                    <a:pt x="9" y="2838"/>
                    <a:pt x="9" y="2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1" name="Google Shape;24421;p33"/>
            <p:cNvSpPr/>
            <p:nvPr/>
          </p:nvSpPr>
          <p:spPr>
            <a:xfrm>
              <a:off x="817050" y="2639025"/>
              <a:ext cx="146475" cy="131100"/>
            </a:xfrm>
            <a:custGeom>
              <a:avLst/>
              <a:gdLst/>
              <a:ahLst/>
              <a:cxnLst/>
              <a:rect l="l" t="t" r="r" b="b"/>
              <a:pathLst>
                <a:path w="5859" h="5244" extrusionOk="0">
                  <a:moveTo>
                    <a:pt x="5856" y="4881"/>
                  </a:moveTo>
                  <a:cubicBezTo>
                    <a:pt x="5853" y="4881"/>
                    <a:pt x="5847" y="4887"/>
                    <a:pt x="5847" y="4899"/>
                  </a:cubicBezTo>
                  <a:cubicBezTo>
                    <a:pt x="5859" y="4887"/>
                    <a:pt x="5859" y="4881"/>
                    <a:pt x="5856" y="4881"/>
                  </a:cubicBezTo>
                  <a:close/>
                  <a:moveTo>
                    <a:pt x="20" y="1"/>
                  </a:moveTo>
                  <a:cubicBezTo>
                    <a:pt x="7" y="1"/>
                    <a:pt x="1" y="12"/>
                    <a:pt x="1" y="29"/>
                  </a:cubicBezTo>
                  <a:cubicBezTo>
                    <a:pt x="132" y="505"/>
                    <a:pt x="358" y="982"/>
                    <a:pt x="703" y="1351"/>
                  </a:cubicBezTo>
                  <a:cubicBezTo>
                    <a:pt x="1167" y="1875"/>
                    <a:pt x="1846" y="2065"/>
                    <a:pt x="2334" y="2601"/>
                  </a:cubicBezTo>
                  <a:cubicBezTo>
                    <a:pt x="2775" y="3065"/>
                    <a:pt x="3168" y="3399"/>
                    <a:pt x="3739" y="3684"/>
                  </a:cubicBezTo>
                  <a:cubicBezTo>
                    <a:pt x="4525" y="4089"/>
                    <a:pt x="5335" y="4387"/>
                    <a:pt x="5775" y="5220"/>
                  </a:cubicBezTo>
                  <a:cubicBezTo>
                    <a:pt x="5779" y="5237"/>
                    <a:pt x="5790" y="5244"/>
                    <a:pt x="5802" y="5244"/>
                  </a:cubicBezTo>
                  <a:cubicBezTo>
                    <a:pt x="5822" y="5244"/>
                    <a:pt x="5847" y="5224"/>
                    <a:pt x="5847" y="5208"/>
                  </a:cubicBezTo>
                  <a:cubicBezTo>
                    <a:pt x="5835" y="5065"/>
                    <a:pt x="5847" y="4982"/>
                    <a:pt x="5847" y="4899"/>
                  </a:cubicBezTo>
                  <a:lnTo>
                    <a:pt x="5847" y="4899"/>
                  </a:lnTo>
                  <a:cubicBezTo>
                    <a:pt x="5838" y="4922"/>
                    <a:pt x="5824" y="4932"/>
                    <a:pt x="5806" y="4932"/>
                  </a:cubicBezTo>
                  <a:cubicBezTo>
                    <a:pt x="5709" y="4932"/>
                    <a:pt x="5504" y="4616"/>
                    <a:pt x="5454" y="4565"/>
                  </a:cubicBezTo>
                  <a:cubicBezTo>
                    <a:pt x="5287" y="4399"/>
                    <a:pt x="5097" y="4256"/>
                    <a:pt x="4894" y="4137"/>
                  </a:cubicBezTo>
                  <a:cubicBezTo>
                    <a:pt x="4263" y="3720"/>
                    <a:pt x="3501" y="3506"/>
                    <a:pt x="2918" y="3018"/>
                  </a:cubicBezTo>
                  <a:cubicBezTo>
                    <a:pt x="2441" y="2613"/>
                    <a:pt x="2120" y="2113"/>
                    <a:pt x="1560" y="1815"/>
                  </a:cubicBezTo>
                  <a:cubicBezTo>
                    <a:pt x="727" y="1351"/>
                    <a:pt x="477" y="791"/>
                    <a:pt x="36" y="5"/>
                  </a:cubicBezTo>
                  <a:cubicBezTo>
                    <a:pt x="30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2" name="Google Shape;24422;p33"/>
            <p:cNvSpPr/>
            <p:nvPr/>
          </p:nvSpPr>
          <p:spPr>
            <a:xfrm>
              <a:off x="818350" y="2641150"/>
              <a:ext cx="125425" cy="91650"/>
            </a:xfrm>
            <a:custGeom>
              <a:avLst/>
              <a:gdLst/>
              <a:ahLst/>
              <a:cxnLst/>
              <a:rect l="l" t="t" r="r" b="b"/>
              <a:pathLst>
                <a:path w="5017" h="3666" extrusionOk="0">
                  <a:moveTo>
                    <a:pt x="14" y="0"/>
                  </a:moveTo>
                  <a:cubicBezTo>
                    <a:pt x="5" y="0"/>
                    <a:pt x="1" y="18"/>
                    <a:pt x="20" y="27"/>
                  </a:cubicBezTo>
                  <a:cubicBezTo>
                    <a:pt x="996" y="528"/>
                    <a:pt x="2104" y="778"/>
                    <a:pt x="3056" y="1301"/>
                  </a:cubicBezTo>
                  <a:cubicBezTo>
                    <a:pt x="3628" y="1611"/>
                    <a:pt x="3687" y="2040"/>
                    <a:pt x="4009" y="2492"/>
                  </a:cubicBezTo>
                  <a:cubicBezTo>
                    <a:pt x="4306" y="2909"/>
                    <a:pt x="4711" y="3171"/>
                    <a:pt x="4961" y="3647"/>
                  </a:cubicBezTo>
                  <a:cubicBezTo>
                    <a:pt x="4970" y="3660"/>
                    <a:pt x="4980" y="3665"/>
                    <a:pt x="4989" y="3665"/>
                  </a:cubicBezTo>
                  <a:cubicBezTo>
                    <a:pt x="5005" y="3665"/>
                    <a:pt x="5016" y="3650"/>
                    <a:pt x="5009" y="3635"/>
                  </a:cubicBezTo>
                  <a:cubicBezTo>
                    <a:pt x="4890" y="3206"/>
                    <a:pt x="4580" y="2980"/>
                    <a:pt x="4283" y="2647"/>
                  </a:cubicBezTo>
                  <a:cubicBezTo>
                    <a:pt x="3937" y="2278"/>
                    <a:pt x="3854" y="1754"/>
                    <a:pt x="3461" y="1432"/>
                  </a:cubicBezTo>
                  <a:cubicBezTo>
                    <a:pt x="3104" y="1111"/>
                    <a:pt x="2616" y="1016"/>
                    <a:pt x="2187" y="861"/>
                  </a:cubicBezTo>
                  <a:cubicBezTo>
                    <a:pt x="1449" y="611"/>
                    <a:pt x="734" y="313"/>
                    <a:pt x="20" y="4"/>
                  </a:cubicBezTo>
                  <a:cubicBezTo>
                    <a:pt x="18" y="1"/>
                    <a:pt x="16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3" name="Google Shape;24423;p33"/>
            <p:cNvSpPr/>
            <p:nvPr/>
          </p:nvSpPr>
          <p:spPr>
            <a:xfrm>
              <a:off x="942975" y="2731150"/>
              <a:ext cx="30025" cy="37850"/>
            </a:xfrm>
            <a:custGeom>
              <a:avLst/>
              <a:gdLst/>
              <a:ahLst/>
              <a:cxnLst/>
              <a:rect l="l" t="t" r="r" b="b"/>
              <a:pathLst>
                <a:path w="1201" h="15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262" y="535"/>
                    <a:pt x="667" y="1166"/>
                    <a:pt x="1155" y="1511"/>
                  </a:cubicBezTo>
                  <a:cubicBezTo>
                    <a:pt x="1160" y="1513"/>
                    <a:pt x="1164" y="1514"/>
                    <a:pt x="1168" y="1514"/>
                  </a:cubicBezTo>
                  <a:cubicBezTo>
                    <a:pt x="1193" y="1514"/>
                    <a:pt x="1201" y="1486"/>
                    <a:pt x="1191" y="1476"/>
                  </a:cubicBezTo>
                  <a:cubicBezTo>
                    <a:pt x="1012" y="1238"/>
                    <a:pt x="774" y="1047"/>
                    <a:pt x="595" y="821"/>
                  </a:cubicBezTo>
                  <a:cubicBezTo>
                    <a:pt x="381" y="571"/>
                    <a:pt x="191" y="297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4" name="Google Shape;24424;p33"/>
            <p:cNvSpPr/>
            <p:nvPr/>
          </p:nvSpPr>
          <p:spPr>
            <a:xfrm>
              <a:off x="950400" y="2756425"/>
              <a:ext cx="17300" cy="19625"/>
            </a:xfrm>
            <a:custGeom>
              <a:avLst/>
              <a:gdLst/>
              <a:ahLst/>
              <a:cxnLst/>
              <a:rect l="l" t="t" r="r" b="b"/>
              <a:pathLst>
                <a:path w="692" h="785" extrusionOk="0">
                  <a:moveTo>
                    <a:pt x="36" y="0"/>
                  </a:moveTo>
                  <a:cubicBezTo>
                    <a:pt x="24" y="0"/>
                    <a:pt x="1" y="36"/>
                    <a:pt x="24" y="48"/>
                  </a:cubicBezTo>
                  <a:cubicBezTo>
                    <a:pt x="155" y="143"/>
                    <a:pt x="298" y="262"/>
                    <a:pt x="394" y="393"/>
                  </a:cubicBezTo>
                  <a:cubicBezTo>
                    <a:pt x="453" y="453"/>
                    <a:pt x="501" y="524"/>
                    <a:pt x="548" y="596"/>
                  </a:cubicBezTo>
                  <a:cubicBezTo>
                    <a:pt x="572" y="655"/>
                    <a:pt x="608" y="727"/>
                    <a:pt x="656" y="774"/>
                  </a:cubicBezTo>
                  <a:cubicBezTo>
                    <a:pt x="659" y="782"/>
                    <a:pt x="664" y="784"/>
                    <a:pt x="669" y="784"/>
                  </a:cubicBezTo>
                  <a:cubicBezTo>
                    <a:pt x="680" y="784"/>
                    <a:pt x="691" y="771"/>
                    <a:pt x="691" y="762"/>
                  </a:cubicBezTo>
                  <a:cubicBezTo>
                    <a:pt x="691" y="619"/>
                    <a:pt x="560" y="453"/>
                    <a:pt x="477" y="346"/>
                  </a:cubicBezTo>
                  <a:cubicBezTo>
                    <a:pt x="358" y="203"/>
                    <a:pt x="203" y="9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5" name="Google Shape;24425;p33"/>
            <p:cNvSpPr/>
            <p:nvPr/>
          </p:nvSpPr>
          <p:spPr>
            <a:xfrm>
              <a:off x="952225" y="2752200"/>
              <a:ext cx="16575" cy="20975"/>
            </a:xfrm>
            <a:custGeom>
              <a:avLst/>
              <a:gdLst/>
              <a:ahLst/>
              <a:cxnLst/>
              <a:rect l="l" t="t" r="r" b="b"/>
              <a:pathLst>
                <a:path w="663" h="839" extrusionOk="0">
                  <a:moveTo>
                    <a:pt x="45" y="0"/>
                  </a:moveTo>
                  <a:cubicBezTo>
                    <a:pt x="17" y="0"/>
                    <a:pt x="1" y="30"/>
                    <a:pt x="11" y="50"/>
                  </a:cubicBezTo>
                  <a:cubicBezTo>
                    <a:pt x="106" y="205"/>
                    <a:pt x="190" y="336"/>
                    <a:pt x="297" y="467"/>
                  </a:cubicBezTo>
                  <a:cubicBezTo>
                    <a:pt x="380" y="586"/>
                    <a:pt x="463" y="729"/>
                    <a:pt x="583" y="824"/>
                  </a:cubicBezTo>
                  <a:cubicBezTo>
                    <a:pt x="592" y="834"/>
                    <a:pt x="603" y="838"/>
                    <a:pt x="613" y="838"/>
                  </a:cubicBezTo>
                  <a:cubicBezTo>
                    <a:pt x="640" y="838"/>
                    <a:pt x="663" y="808"/>
                    <a:pt x="654" y="765"/>
                  </a:cubicBezTo>
                  <a:cubicBezTo>
                    <a:pt x="594" y="634"/>
                    <a:pt x="475" y="515"/>
                    <a:pt x="380" y="396"/>
                  </a:cubicBezTo>
                  <a:cubicBezTo>
                    <a:pt x="285" y="265"/>
                    <a:pt x="178" y="134"/>
                    <a:pt x="59" y="3"/>
                  </a:cubicBez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6" name="Google Shape;24426;p33"/>
            <p:cNvSpPr/>
            <p:nvPr/>
          </p:nvSpPr>
          <p:spPr>
            <a:xfrm>
              <a:off x="957250" y="2757600"/>
              <a:ext cx="11925" cy="12050"/>
            </a:xfrm>
            <a:custGeom>
              <a:avLst/>
              <a:gdLst/>
              <a:ahLst/>
              <a:cxnLst/>
              <a:rect l="l" t="t" r="r" b="b"/>
              <a:pathLst>
                <a:path w="477" h="482" extrusionOk="0">
                  <a:moveTo>
                    <a:pt x="48" y="1"/>
                  </a:moveTo>
                  <a:cubicBezTo>
                    <a:pt x="36" y="1"/>
                    <a:pt x="1" y="25"/>
                    <a:pt x="24" y="49"/>
                  </a:cubicBezTo>
                  <a:cubicBezTo>
                    <a:pt x="96" y="120"/>
                    <a:pt x="179" y="180"/>
                    <a:pt x="239" y="275"/>
                  </a:cubicBezTo>
                  <a:cubicBezTo>
                    <a:pt x="274" y="299"/>
                    <a:pt x="298" y="346"/>
                    <a:pt x="334" y="370"/>
                  </a:cubicBezTo>
                  <a:cubicBezTo>
                    <a:pt x="358" y="418"/>
                    <a:pt x="393" y="465"/>
                    <a:pt x="441" y="477"/>
                  </a:cubicBezTo>
                  <a:cubicBezTo>
                    <a:pt x="444" y="480"/>
                    <a:pt x="448" y="482"/>
                    <a:pt x="452" y="482"/>
                  </a:cubicBezTo>
                  <a:cubicBezTo>
                    <a:pt x="464" y="482"/>
                    <a:pt x="477" y="471"/>
                    <a:pt x="477" y="453"/>
                  </a:cubicBezTo>
                  <a:cubicBezTo>
                    <a:pt x="477" y="358"/>
                    <a:pt x="382" y="275"/>
                    <a:pt x="322" y="215"/>
                  </a:cubicBezTo>
                  <a:cubicBezTo>
                    <a:pt x="239" y="132"/>
                    <a:pt x="155" y="49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7" name="Google Shape;24427;p33"/>
            <p:cNvSpPr/>
            <p:nvPr/>
          </p:nvSpPr>
          <p:spPr>
            <a:xfrm>
              <a:off x="870775" y="2676525"/>
              <a:ext cx="68050" cy="61175"/>
            </a:xfrm>
            <a:custGeom>
              <a:avLst/>
              <a:gdLst/>
              <a:ahLst/>
              <a:cxnLst/>
              <a:rect l="l" t="t" r="r" b="b"/>
              <a:pathLst>
                <a:path w="2722" h="2447" extrusionOk="0">
                  <a:moveTo>
                    <a:pt x="25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61" y="506"/>
                    <a:pt x="638" y="756"/>
                    <a:pt x="1054" y="970"/>
                  </a:cubicBezTo>
                  <a:cubicBezTo>
                    <a:pt x="1400" y="1148"/>
                    <a:pt x="1733" y="1327"/>
                    <a:pt x="2019" y="1613"/>
                  </a:cubicBezTo>
                  <a:cubicBezTo>
                    <a:pt x="2269" y="1875"/>
                    <a:pt x="2471" y="2184"/>
                    <a:pt x="2721" y="2446"/>
                  </a:cubicBezTo>
                  <a:cubicBezTo>
                    <a:pt x="2447" y="2030"/>
                    <a:pt x="2138" y="1577"/>
                    <a:pt x="1733" y="1279"/>
                  </a:cubicBezTo>
                  <a:cubicBezTo>
                    <a:pt x="1126" y="839"/>
                    <a:pt x="531" y="637"/>
                    <a:pt x="54" y="17"/>
                  </a:cubicBezTo>
                  <a:cubicBezTo>
                    <a:pt x="49" y="7"/>
                    <a:pt x="36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8" name="Google Shape;24428;p33"/>
            <p:cNvSpPr/>
            <p:nvPr/>
          </p:nvSpPr>
          <p:spPr>
            <a:xfrm>
              <a:off x="842350" y="2659675"/>
              <a:ext cx="24725" cy="14925"/>
            </a:xfrm>
            <a:custGeom>
              <a:avLst/>
              <a:gdLst/>
              <a:ahLst/>
              <a:cxnLst/>
              <a:rect l="l" t="t" r="r" b="b"/>
              <a:pathLst>
                <a:path w="989" h="597" extrusionOk="0">
                  <a:moveTo>
                    <a:pt x="36" y="1"/>
                  </a:moveTo>
                  <a:cubicBezTo>
                    <a:pt x="13" y="1"/>
                    <a:pt x="1" y="25"/>
                    <a:pt x="13" y="37"/>
                  </a:cubicBezTo>
                  <a:cubicBezTo>
                    <a:pt x="179" y="144"/>
                    <a:pt x="346" y="203"/>
                    <a:pt x="513" y="298"/>
                  </a:cubicBezTo>
                  <a:cubicBezTo>
                    <a:pt x="667" y="394"/>
                    <a:pt x="834" y="501"/>
                    <a:pt x="989" y="596"/>
                  </a:cubicBezTo>
                  <a:cubicBezTo>
                    <a:pt x="715" y="358"/>
                    <a:pt x="370" y="108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9" name="Google Shape;24429;p33"/>
            <p:cNvSpPr/>
            <p:nvPr/>
          </p:nvSpPr>
          <p:spPr>
            <a:xfrm>
              <a:off x="973325" y="2754625"/>
              <a:ext cx="8950" cy="9975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346" y="1"/>
                  </a:moveTo>
                  <a:cubicBezTo>
                    <a:pt x="346" y="1"/>
                    <a:pt x="346" y="1"/>
                    <a:pt x="346" y="1"/>
                  </a:cubicBezTo>
                  <a:lnTo>
                    <a:pt x="346" y="1"/>
                  </a:lnTo>
                  <a:cubicBezTo>
                    <a:pt x="350" y="5"/>
                    <a:pt x="352" y="6"/>
                    <a:pt x="354" y="6"/>
                  </a:cubicBezTo>
                  <a:cubicBezTo>
                    <a:pt x="356" y="6"/>
                    <a:pt x="354" y="1"/>
                    <a:pt x="346" y="1"/>
                  </a:cubicBezTo>
                  <a:close/>
                  <a:moveTo>
                    <a:pt x="346" y="1"/>
                  </a:moveTo>
                  <a:lnTo>
                    <a:pt x="346" y="1"/>
                  </a:lnTo>
                  <a:cubicBezTo>
                    <a:pt x="298" y="37"/>
                    <a:pt x="286" y="37"/>
                    <a:pt x="239" y="72"/>
                  </a:cubicBezTo>
                  <a:cubicBezTo>
                    <a:pt x="191" y="108"/>
                    <a:pt x="167" y="144"/>
                    <a:pt x="131" y="179"/>
                  </a:cubicBezTo>
                  <a:cubicBezTo>
                    <a:pt x="72" y="239"/>
                    <a:pt x="12" y="287"/>
                    <a:pt x="0" y="370"/>
                  </a:cubicBezTo>
                  <a:cubicBezTo>
                    <a:pt x="0" y="387"/>
                    <a:pt x="7" y="398"/>
                    <a:pt x="20" y="398"/>
                  </a:cubicBezTo>
                  <a:cubicBezTo>
                    <a:pt x="24" y="398"/>
                    <a:pt x="30" y="397"/>
                    <a:pt x="36" y="394"/>
                  </a:cubicBezTo>
                  <a:cubicBezTo>
                    <a:pt x="108" y="370"/>
                    <a:pt x="167" y="287"/>
                    <a:pt x="215" y="227"/>
                  </a:cubicBezTo>
                  <a:cubicBezTo>
                    <a:pt x="239" y="191"/>
                    <a:pt x="250" y="168"/>
                    <a:pt x="286" y="132"/>
                  </a:cubicBezTo>
                  <a:lnTo>
                    <a:pt x="334" y="96"/>
                  </a:lnTo>
                  <a:cubicBezTo>
                    <a:pt x="358" y="49"/>
                    <a:pt x="334" y="7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0" name="Google Shape;24430;p33"/>
            <p:cNvSpPr/>
            <p:nvPr/>
          </p:nvSpPr>
          <p:spPr>
            <a:xfrm>
              <a:off x="973325" y="2753450"/>
              <a:ext cx="10750" cy="13850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405" y="0"/>
                  </a:moveTo>
                  <a:cubicBezTo>
                    <a:pt x="346" y="24"/>
                    <a:pt x="310" y="0"/>
                    <a:pt x="250" y="36"/>
                  </a:cubicBezTo>
                  <a:cubicBezTo>
                    <a:pt x="191" y="60"/>
                    <a:pt x="155" y="119"/>
                    <a:pt x="120" y="167"/>
                  </a:cubicBezTo>
                  <a:cubicBezTo>
                    <a:pt x="48" y="274"/>
                    <a:pt x="0" y="441"/>
                    <a:pt x="72" y="536"/>
                  </a:cubicBezTo>
                  <a:cubicBezTo>
                    <a:pt x="84" y="548"/>
                    <a:pt x="96" y="554"/>
                    <a:pt x="106" y="554"/>
                  </a:cubicBezTo>
                  <a:cubicBezTo>
                    <a:pt x="117" y="554"/>
                    <a:pt x="125" y="548"/>
                    <a:pt x="131" y="536"/>
                  </a:cubicBezTo>
                  <a:cubicBezTo>
                    <a:pt x="179" y="441"/>
                    <a:pt x="179" y="322"/>
                    <a:pt x="250" y="215"/>
                  </a:cubicBezTo>
                  <a:cubicBezTo>
                    <a:pt x="286" y="167"/>
                    <a:pt x="346" y="119"/>
                    <a:pt x="370" y="84"/>
                  </a:cubicBezTo>
                  <a:cubicBezTo>
                    <a:pt x="393" y="48"/>
                    <a:pt x="393" y="36"/>
                    <a:pt x="417" y="24"/>
                  </a:cubicBezTo>
                  <a:cubicBezTo>
                    <a:pt x="429" y="24"/>
                    <a:pt x="417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1" name="Google Shape;24431;p33"/>
            <p:cNvSpPr/>
            <p:nvPr/>
          </p:nvSpPr>
          <p:spPr>
            <a:xfrm>
              <a:off x="973125" y="2751900"/>
              <a:ext cx="15325" cy="19400"/>
            </a:xfrm>
            <a:custGeom>
              <a:avLst/>
              <a:gdLst/>
              <a:ahLst/>
              <a:cxnLst/>
              <a:rect l="l" t="t" r="r" b="b"/>
              <a:pathLst>
                <a:path w="613" h="776" extrusionOk="0">
                  <a:moveTo>
                    <a:pt x="570" y="0"/>
                  </a:moveTo>
                  <a:cubicBezTo>
                    <a:pt x="566" y="0"/>
                    <a:pt x="561" y="1"/>
                    <a:pt x="556" y="3"/>
                  </a:cubicBezTo>
                  <a:cubicBezTo>
                    <a:pt x="342" y="181"/>
                    <a:pt x="104" y="443"/>
                    <a:pt x="8" y="717"/>
                  </a:cubicBezTo>
                  <a:cubicBezTo>
                    <a:pt x="1" y="749"/>
                    <a:pt x="24" y="775"/>
                    <a:pt x="48" y="775"/>
                  </a:cubicBezTo>
                  <a:cubicBezTo>
                    <a:pt x="60" y="775"/>
                    <a:pt x="72" y="769"/>
                    <a:pt x="80" y="753"/>
                  </a:cubicBezTo>
                  <a:cubicBezTo>
                    <a:pt x="163" y="634"/>
                    <a:pt x="223" y="515"/>
                    <a:pt x="306" y="396"/>
                  </a:cubicBezTo>
                  <a:cubicBezTo>
                    <a:pt x="401" y="277"/>
                    <a:pt x="485" y="158"/>
                    <a:pt x="592" y="38"/>
                  </a:cubicBezTo>
                  <a:cubicBezTo>
                    <a:pt x="612" y="28"/>
                    <a:pt x="598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2" name="Google Shape;24432;p33"/>
            <p:cNvSpPr/>
            <p:nvPr/>
          </p:nvSpPr>
          <p:spPr>
            <a:xfrm>
              <a:off x="975700" y="2748925"/>
              <a:ext cx="16325" cy="20550"/>
            </a:xfrm>
            <a:custGeom>
              <a:avLst/>
              <a:gdLst/>
              <a:ahLst/>
              <a:cxnLst/>
              <a:rect l="l" t="t" r="r" b="b"/>
              <a:pathLst>
                <a:path w="653" h="822" extrusionOk="0">
                  <a:moveTo>
                    <a:pt x="625" y="0"/>
                  </a:moveTo>
                  <a:cubicBezTo>
                    <a:pt x="623" y="0"/>
                    <a:pt x="621" y="1"/>
                    <a:pt x="620" y="3"/>
                  </a:cubicBezTo>
                  <a:cubicBezTo>
                    <a:pt x="298" y="110"/>
                    <a:pt x="84" y="503"/>
                    <a:pt x="1" y="812"/>
                  </a:cubicBezTo>
                  <a:cubicBezTo>
                    <a:pt x="1" y="818"/>
                    <a:pt x="4" y="821"/>
                    <a:pt x="7" y="821"/>
                  </a:cubicBezTo>
                  <a:cubicBezTo>
                    <a:pt x="10" y="821"/>
                    <a:pt x="13" y="818"/>
                    <a:pt x="13" y="812"/>
                  </a:cubicBezTo>
                  <a:cubicBezTo>
                    <a:pt x="84" y="646"/>
                    <a:pt x="179" y="479"/>
                    <a:pt x="298" y="348"/>
                  </a:cubicBezTo>
                  <a:cubicBezTo>
                    <a:pt x="394" y="229"/>
                    <a:pt x="536" y="157"/>
                    <a:pt x="632" y="38"/>
                  </a:cubicBezTo>
                  <a:cubicBezTo>
                    <a:pt x="652" y="28"/>
                    <a:pt x="637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33" name="Google Shape;24433;p33"/>
          <p:cNvGrpSpPr/>
          <p:nvPr/>
        </p:nvGrpSpPr>
        <p:grpSpPr>
          <a:xfrm rot="-4222989">
            <a:off x="532966" y="3022705"/>
            <a:ext cx="493916" cy="629833"/>
            <a:chOff x="439025" y="2813550"/>
            <a:chExt cx="239350" cy="305225"/>
          </a:xfrm>
        </p:grpSpPr>
        <p:sp>
          <p:nvSpPr>
            <p:cNvPr id="24434" name="Google Shape;24434;p33"/>
            <p:cNvSpPr/>
            <p:nvPr/>
          </p:nvSpPr>
          <p:spPr>
            <a:xfrm>
              <a:off x="439025" y="2814425"/>
              <a:ext cx="230725" cy="303375"/>
            </a:xfrm>
            <a:custGeom>
              <a:avLst/>
              <a:gdLst/>
              <a:ahLst/>
              <a:cxnLst/>
              <a:rect l="l" t="t" r="r" b="b"/>
              <a:pathLst>
                <a:path w="9229" h="12135" extrusionOk="0">
                  <a:moveTo>
                    <a:pt x="7910" y="0"/>
                  </a:moveTo>
                  <a:cubicBezTo>
                    <a:pt x="7511" y="0"/>
                    <a:pt x="6639" y="487"/>
                    <a:pt x="6132" y="645"/>
                  </a:cubicBezTo>
                  <a:cubicBezTo>
                    <a:pt x="5549" y="835"/>
                    <a:pt x="3430" y="919"/>
                    <a:pt x="3096" y="1919"/>
                  </a:cubicBezTo>
                  <a:cubicBezTo>
                    <a:pt x="2763" y="2955"/>
                    <a:pt x="1489" y="3598"/>
                    <a:pt x="1489" y="3598"/>
                  </a:cubicBezTo>
                  <a:cubicBezTo>
                    <a:pt x="1489" y="3598"/>
                    <a:pt x="1" y="4931"/>
                    <a:pt x="453" y="6574"/>
                  </a:cubicBezTo>
                  <a:cubicBezTo>
                    <a:pt x="755" y="7692"/>
                    <a:pt x="1829" y="7966"/>
                    <a:pt x="2609" y="7966"/>
                  </a:cubicBezTo>
                  <a:cubicBezTo>
                    <a:pt x="2967" y="7966"/>
                    <a:pt x="3263" y="7908"/>
                    <a:pt x="3394" y="7848"/>
                  </a:cubicBezTo>
                  <a:cubicBezTo>
                    <a:pt x="3600" y="7754"/>
                    <a:pt x="3756" y="7695"/>
                    <a:pt x="3879" y="7695"/>
                  </a:cubicBezTo>
                  <a:cubicBezTo>
                    <a:pt x="4005" y="7695"/>
                    <a:pt x="4096" y="7757"/>
                    <a:pt x="4168" y="7908"/>
                  </a:cubicBezTo>
                  <a:cubicBezTo>
                    <a:pt x="4323" y="8205"/>
                    <a:pt x="3144" y="9229"/>
                    <a:pt x="2787" y="10003"/>
                  </a:cubicBezTo>
                  <a:cubicBezTo>
                    <a:pt x="2430" y="10777"/>
                    <a:pt x="2251" y="12134"/>
                    <a:pt x="2251" y="12134"/>
                  </a:cubicBezTo>
                  <a:lnTo>
                    <a:pt x="2680" y="12075"/>
                  </a:lnTo>
                  <a:cubicBezTo>
                    <a:pt x="2680" y="12075"/>
                    <a:pt x="3275" y="9991"/>
                    <a:pt x="3382" y="9491"/>
                  </a:cubicBezTo>
                  <a:cubicBezTo>
                    <a:pt x="3489" y="8979"/>
                    <a:pt x="4323" y="8063"/>
                    <a:pt x="4620" y="7908"/>
                  </a:cubicBezTo>
                  <a:cubicBezTo>
                    <a:pt x="4642" y="7897"/>
                    <a:pt x="4661" y="7893"/>
                    <a:pt x="4678" y="7893"/>
                  </a:cubicBezTo>
                  <a:cubicBezTo>
                    <a:pt x="4899" y="7893"/>
                    <a:pt x="4796" y="8701"/>
                    <a:pt x="5216" y="9253"/>
                  </a:cubicBezTo>
                  <a:cubicBezTo>
                    <a:pt x="5474" y="9602"/>
                    <a:pt x="5940" y="9746"/>
                    <a:pt x="6490" y="9746"/>
                  </a:cubicBezTo>
                  <a:cubicBezTo>
                    <a:pt x="6880" y="9746"/>
                    <a:pt x="7311" y="9674"/>
                    <a:pt x="7740" y="9551"/>
                  </a:cubicBezTo>
                  <a:cubicBezTo>
                    <a:pt x="8788" y="9253"/>
                    <a:pt x="8192" y="7003"/>
                    <a:pt x="8157" y="6300"/>
                  </a:cubicBezTo>
                  <a:cubicBezTo>
                    <a:pt x="8133" y="5598"/>
                    <a:pt x="9228" y="4491"/>
                    <a:pt x="9216" y="3753"/>
                  </a:cubicBezTo>
                  <a:cubicBezTo>
                    <a:pt x="9204" y="3026"/>
                    <a:pt x="8490" y="1812"/>
                    <a:pt x="8204" y="1431"/>
                  </a:cubicBezTo>
                  <a:cubicBezTo>
                    <a:pt x="7918" y="1050"/>
                    <a:pt x="8335" y="169"/>
                    <a:pt x="8037" y="26"/>
                  </a:cubicBezTo>
                  <a:cubicBezTo>
                    <a:pt x="8004" y="8"/>
                    <a:pt x="7961" y="0"/>
                    <a:pt x="7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5" name="Google Shape;24435;p33"/>
            <p:cNvSpPr/>
            <p:nvPr/>
          </p:nvSpPr>
          <p:spPr>
            <a:xfrm>
              <a:off x="499600" y="2818325"/>
              <a:ext cx="129350" cy="75650"/>
            </a:xfrm>
            <a:custGeom>
              <a:avLst/>
              <a:gdLst/>
              <a:ahLst/>
              <a:cxnLst/>
              <a:rect l="l" t="t" r="r" b="b"/>
              <a:pathLst>
                <a:path w="5174" h="3026" extrusionOk="0">
                  <a:moveTo>
                    <a:pt x="5174" y="1"/>
                  </a:moveTo>
                  <a:lnTo>
                    <a:pt x="5174" y="1"/>
                  </a:lnTo>
                  <a:cubicBezTo>
                    <a:pt x="4067" y="620"/>
                    <a:pt x="2864" y="441"/>
                    <a:pt x="1697" y="822"/>
                  </a:cubicBezTo>
                  <a:cubicBezTo>
                    <a:pt x="733" y="1132"/>
                    <a:pt x="530" y="2215"/>
                    <a:pt x="19" y="2954"/>
                  </a:cubicBezTo>
                  <a:cubicBezTo>
                    <a:pt x="1" y="2990"/>
                    <a:pt x="37" y="3026"/>
                    <a:pt x="76" y="3026"/>
                  </a:cubicBezTo>
                  <a:cubicBezTo>
                    <a:pt x="89" y="3026"/>
                    <a:pt x="102" y="3022"/>
                    <a:pt x="114" y="3013"/>
                  </a:cubicBezTo>
                  <a:cubicBezTo>
                    <a:pt x="447" y="2692"/>
                    <a:pt x="614" y="2275"/>
                    <a:pt x="828" y="1870"/>
                  </a:cubicBezTo>
                  <a:cubicBezTo>
                    <a:pt x="1221" y="1096"/>
                    <a:pt x="1816" y="918"/>
                    <a:pt x="2626" y="810"/>
                  </a:cubicBezTo>
                  <a:cubicBezTo>
                    <a:pt x="3519" y="703"/>
                    <a:pt x="4483" y="608"/>
                    <a:pt x="5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6" name="Google Shape;24436;p33"/>
            <p:cNvSpPr/>
            <p:nvPr/>
          </p:nvSpPr>
          <p:spPr>
            <a:xfrm>
              <a:off x="446175" y="2883825"/>
              <a:ext cx="62825" cy="134775"/>
            </a:xfrm>
            <a:custGeom>
              <a:avLst/>
              <a:gdLst/>
              <a:ahLst/>
              <a:cxnLst/>
              <a:rect l="l" t="t" r="r" b="b"/>
              <a:pathLst>
                <a:path w="2513" h="5391" extrusionOk="0">
                  <a:moveTo>
                    <a:pt x="2441" y="0"/>
                  </a:moveTo>
                  <a:cubicBezTo>
                    <a:pt x="1739" y="417"/>
                    <a:pt x="1036" y="738"/>
                    <a:pt x="560" y="1429"/>
                  </a:cubicBezTo>
                  <a:cubicBezTo>
                    <a:pt x="191" y="1977"/>
                    <a:pt x="0" y="2631"/>
                    <a:pt x="24" y="3286"/>
                  </a:cubicBezTo>
                  <a:cubicBezTo>
                    <a:pt x="78" y="4378"/>
                    <a:pt x="985" y="5391"/>
                    <a:pt x="2096" y="5391"/>
                  </a:cubicBezTo>
                  <a:cubicBezTo>
                    <a:pt x="2209" y="5391"/>
                    <a:pt x="2325" y="5380"/>
                    <a:pt x="2441" y="5358"/>
                  </a:cubicBezTo>
                  <a:cubicBezTo>
                    <a:pt x="2501" y="5346"/>
                    <a:pt x="2513" y="5251"/>
                    <a:pt x="2453" y="5251"/>
                  </a:cubicBezTo>
                  <a:cubicBezTo>
                    <a:pt x="1072" y="5084"/>
                    <a:pt x="36" y="4286"/>
                    <a:pt x="251" y="2762"/>
                  </a:cubicBezTo>
                  <a:cubicBezTo>
                    <a:pt x="346" y="2155"/>
                    <a:pt x="620" y="1572"/>
                    <a:pt x="1048" y="1131"/>
                  </a:cubicBezTo>
                  <a:cubicBezTo>
                    <a:pt x="1477" y="691"/>
                    <a:pt x="2036" y="453"/>
                    <a:pt x="2453" y="24"/>
                  </a:cubicBezTo>
                  <a:cubicBezTo>
                    <a:pt x="2465" y="12"/>
                    <a:pt x="2453" y="0"/>
                    <a:pt x="2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7" name="Google Shape;24437;p33"/>
            <p:cNvSpPr/>
            <p:nvPr/>
          </p:nvSpPr>
          <p:spPr>
            <a:xfrm>
              <a:off x="503925" y="3004450"/>
              <a:ext cx="36925" cy="12975"/>
            </a:xfrm>
            <a:custGeom>
              <a:avLst/>
              <a:gdLst/>
              <a:ahLst/>
              <a:cxnLst/>
              <a:rect l="l" t="t" r="r" b="b"/>
              <a:pathLst>
                <a:path w="1477" h="519" extrusionOk="0">
                  <a:moveTo>
                    <a:pt x="1335" y="1"/>
                  </a:moveTo>
                  <a:cubicBezTo>
                    <a:pt x="1174" y="1"/>
                    <a:pt x="1003" y="100"/>
                    <a:pt x="869" y="176"/>
                  </a:cubicBezTo>
                  <a:cubicBezTo>
                    <a:pt x="641" y="301"/>
                    <a:pt x="430" y="435"/>
                    <a:pt x="166" y="435"/>
                  </a:cubicBezTo>
                  <a:cubicBezTo>
                    <a:pt x="128" y="435"/>
                    <a:pt x="88" y="432"/>
                    <a:pt x="48" y="426"/>
                  </a:cubicBezTo>
                  <a:cubicBezTo>
                    <a:pt x="12" y="426"/>
                    <a:pt x="0" y="485"/>
                    <a:pt x="36" y="497"/>
                  </a:cubicBezTo>
                  <a:cubicBezTo>
                    <a:pt x="93" y="512"/>
                    <a:pt x="148" y="519"/>
                    <a:pt x="203" y="519"/>
                  </a:cubicBezTo>
                  <a:cubicBezTo>
                    <a:pt x="369" y="519"/>
                    <a:pt x="527" y="459"/>
                    <a:pt x="679" y="378"/>
                  </a:cubicBezTo>
                  <a:cubicBezTo>
                    <a:pt x="810" y="319"/>
                    <a:pt x="929" y="247"/>
                    <a:pt x="1060" y="200"/>
                  </a:cubicBezTo>
                  <a:cubicBezTo>
                    <a:pt x="1203" y="140"/>
                    <a:pt x="1334" y="140"/>
                    <a:pt x="1453" y="81"/>
                  </a:cubicBezTo>
                  <a:cubicBezTo>
                    <a:pt x="1465" y="69"/>
                    <a:pt x="1477" y="45"/>
                    <a:pt x="1453" y="21"/>
                  </a:cubicBezTo>
                  <a:cubicBezTo>
                    <a:pt x="1415" y="7"/>
                    <a:pt x="1375" y="1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8" name="Google Shape;24438;p33"/>
            <p:cNvSpPr/>
            <p:nvPr/>
          </p:nvSpPr>
          <p:spPr>
            <a:xfrm>
              <a:off x="484875" y="2887100"/>
              <a:ext cx="20850" cy="13700"/>
            </a:xfrm>
            <a:custGeom>
              <a:avLst/>
              <a:gdLst/>
              <a:ahLst/>
              <a:cxnLst/>
              <a:rect l="l" t="t" r="r" b="b"/>
              <a:pathLst>
                <a:path w="834" h="548" extrusionOk="0">
                  <a:moveTo>
                    <a:pt x="834" y="0"/>
                  </a:moveTo>
                  <a:lnTo>
                    <a:pt x="834" y="0"/>
                  </a:lnTo>
                  <a:cubicBezTo>
                    <a:pt x="703" y="95"/>
                    <a:pt x="584" y="191"/>
                    <a:pt x="441" y="286"/>
                  </a:cubicBezTo>
                  <a:cubicBezTo>
                    <a:pt x="310" y="369"/>
                    <a:pt x="143" y="429"/>
                    <a:pt x="12" y="524"/>
                  </a:cubicBezTo>
                  <a:cubicBezTo>
                    <a:pt x="0" y="536"/>
                    <a:pt x="12" y="548"/>
                    <a:pt x="24" y="548"/>
                  </a:cubicBezTo>
                  <a:cubicBezTo>
                    <a:pt x="310" y="488"/>
                    <a:pt x="667" y="25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9" name="Google Shape;24439;p33"/>
            <p:cNvSpPr/>
            <p:nvPr/>
          </p:nvSpPr>
          <p:spPr>
            <a:xfrm>
              <a:off x="489925" y="2889475"/>
              <a:ext cx="17300" cy="11025"/>
            </a:xfrm>
            <a:custGeom>
              <a:avLst/>
              <a:gdLst/>
              <a:ahLst/>
              <a:cxnLst/>
              <a:rect l="l" t="t" r="r" b="b"/>
              <a:pathLst>
                <a:path w="692" h="441" extrusionOk="0">
                  <a:moveTo>
                    <a:pt x="691" y="0"/>
                  </a:moveTo>
                  <a:cubicBezTo>
                    <a:pt x="465" y="108"/>
                    <a:pt x="215" y="250"/>
                    <a:pt x="25" y="405"/>
                  </a:cubicBezTo>
                  <a:cubicBezTo>
                    <a:pt x="1" y="429"/>
                    <a:pt x="25" y="441"/>
                    <a:pt x="36" y="441"/>
                  </a:cubicBezTo>
                  <a:cubicBezTo>
                    <a:pt x="263" y="322"/>
                    <a:pt x="477" y="155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0" name="Google Shape;24440;p33"/>
            <p:cNvSpPr/>
            <p:nvPr/>
          </p:nvSpPr>
          <p:spPr>
            <a:xfrm>
              <a:off x="461350" y="2890950"/>
              <a:ext cx="44675" cy="39875"/>
            </a:xfrm>
            <a:custGeom>
              <a:avLst/>
              <a:gdLst/>
              <a:ahLst/>
              <a:cxnLst/>
              <a:rect l="l" t="t" r="r" b="b"/>
              <a:pathLst>
                <a:path w="1787" h="1595" extrusionOk="0">
                  <a:moveTo>
                    <a:pt x="1787" y="1"/>
                  </a:moveTo>
                  <a:lnTo>
                    <a:pt x="1787" y="1"/>
                  </a:lnTo>
                  <a:cubicBezTo>
                    <a:pt x="1048" y="251"/>
                    <a:pt x="251" y="799"/>
                    <a:pt x="1" y="1573"/>
                  </a:cubicBezTo>
                  <a:cubicBezTo>
                    <a:pt x="1" y="1581"/>
                    <a:pt x="6" y="1595"/>
                    <a:pt x="18" y="1595"/>
                  </a:cubicBezTo>
                  <a:cubicBezTo>
                    <a:pt x="23" y="1595"/>
                    <a:pt x="29" y="1592"/>
                    <a:pt x="36" y="1584"/>
                  </a:cubicBezTo>
                  <a:cubicBezTo>
                    <a:pt x="513" y="858"/>
                    <a:pt x="1001" y="382"/>
                    <a:pt x="1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1" name="Google Shape;24441;p33"/>
            <p:cNvSpPr/>
            <p:nvPr/>
          </p:nvSpPr>
          <p:spPr>
            <a:xfrm>
              <a:off x="492300" y="2878450"/>
              <a:ext cx="18300" cy="17600"/>
            </a:xfrm>
            <a:custGeom>
              <a:avLst/>
              <a:gdLst/>
              <a:ahLst/>
              <a:cxnLst/>
              <a:rect l="l" t="t" r="r" b="b"/>
              <a:pathLst>
                <a:path w="732" h="704" extrusionOk="0">
                  <a:moveTo>
                    <a:pt x="715" y="1"/>
                  </a:moveTo>
                  <a:cubicBezTo>
                    <a:pt x="723" y="9"/>
                    <a:pt x="727" y="11"/>
                    <a:pt x="729" y="11"/>
                  </a:cubicBezTo>
                  <a:cubicBezTo>
                    <a:pt x="731" y="11"/>
                    <a:pt x="723" y="1"/>
                    <a:pt x="715" y="1"/>
                  </a:cubicBezTo>
                  <a:close/>
                  <a:moveTo>
                    <a:pt x="715" y="1"/>
                  </a:moveTo>
                  <a:lnTo>
                    <a:pt x="715" y="1"/>
                  </a:lnTo>
                  <a:cubicBezTo>
                    <a:pt x="501" y="275"/>
                    <a:pt x="263" y="465"/>
                    <a:pt x="13" y="691"/>
                  </a:cubicBezTo>
                  <a:cubicBezTo>
                    <a:pt x="1" y="691"/>
                    <a:pt x="13" y="703"/>
                    <a:pt x="25" y="703"/>
                  </a:cubicBezTo>
                  <a:cubicBezTo>
                    <a:pt x="311" y="549"/>
                    <a:pt x="549" y="287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2" name="Google Shape;24442;p33"/>
            <p:cNvSpPr/>
            <p:nvPr/>
          </p:nvSpPr>
          <p:spPr>
            <a:xfrm>
              <a:off x="488450" y="2876250"/>
              <a:ext cx="21950" cy="20975"/>
            </a:xfrm>
            <a:custGeom>
              <a:avLst/>
              <a:gdLst/>
              <a:ahLst/>
              <a:cxnLst/>
              <a:rect l="l" t="t" r="r" b="b"/>
              <a:pathLst>
                <a:path w="878" h="839" extrusionOk="0">
                  <a:moveTo>
                    <a:pt x="854" y="1"/>
                  </a:moveTo>
                  <a:cubicBezTo>
                    <a:pt x="848" y="1"/>
                    <a:pt x="841" y="2"/>
                    <a:pt x="834" y="6"/>
                  </a:cubicBezTo>
                  <a:cubicBezTo>
                    <a:pt x="619" y="339"/>
                    <a:pt x="345" y="553"/>
                    <a:pt x="24" y="803"/>
                  </a:cubicBezTo>
                  <a:cubicBezTo>
                    <a:pt x="0" y="827"/>
                    <a:pt x="24" y="839"/>
                    <a:pt x="36" y="839"/>
                  </a:cubicBezTo>
                  <a:cubicBezTo>
                    <a:pt x="393" y="708"/>
                    <a:pt x="703" y="363"/>
                    <a:pt x="869" y="17"/>
                  </a:cubicBezTo>
                  <a:cubicBezTo>
                    <a:pt x="878" y="9"/>
                    <a:pt x="868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3" name="Google Shape;24443;p33"/>
            <p:cNvSpPr/>
            <p:nvPr/>
          </p:nvSpPr>
          <p:spPr>
            <a:xfrm>
              <a:off x="489325" y="2876375"/>
              <a:ext cx="22050" cy="24125"/>
            </a:xfrm>
            <a:custGeom>
              <a:avLst/>
              <a:gdLst/>
              <a:ahLst/>
              <a:cxnLst/>
              <a:rect l="l" t="t" r="r" b="b"/>
              <a:pathLst>
                <a:path w="882" h="965" extrusionOk="0">
                  <a:moveTo>
                    <a:pt x="882" y="1"/>
                  </a:moveTo>
                  <a:lnTo>
                    <a:pt x="882" y="1"/>
                  </a:lnTo>
                  <a:cubicBezTo>
                    <a:pt x="715" y="465"/>
                    <a:pt x="430" y="703"/>
                    <a:pt x="13" y="929"/>
                  </a:cubicBezTo>
                  <a:cubicBezTo>
                    <a:pt x="1" y="929"/>
                    <a:pt x="13" y="965"/>
                    <a:pt x="25" y="965"/>
                  </a:cubicBezTo>
                  <a:cubicBezTo>
                    <a:pt x="453" y="822"/>
                    <a:pt x="799" y="429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4" name="Google Shape;24444;p33"/>
            <p:cNvSpPr/>
            <p:nvPr/>
          </p:nvSpPr>
          <p:spPr>
            <a:xfrm>
              <a:off x="475650" y="2887100"/>
              <a:ext cx="30675" cy="27350"/>
            </a:xfrm>
            <a:custGeom>
              <a:avLst/>
              <a:gdLst/>
              <a:ahLst/>
              <a:cxnLst/>
              <a:rect l="l" t="t" r="r" b="b"/>
              <a:pathLst>
                <a:path w="1227" h="1094" extrusionOk="0">
                  <a:moveTo>
                    <a:pt x="1227" y="0"/>
                  </a:moveTo>
                  <a:cubicBezTo>
                    <a:pt x="929" y="476"/>
                    <a:pt x="226" y="548"/>
                    <a:pt x="0" y="1072"/>
                  </a:cubicBezTo>
                  <a:cubicBezTo>
                    <a:pt x="0" y="1080"/>
                    <a:pt x="6" y="1094"/>
                    <a:pt x="9" y="1094"/>
                  </a:cubicBezTo>
                  <a:cubicBezTo>
                    <a:pt x="11" y="1094"/>
                    <a:pt x="12" y="1091"/>
                    <a:pt x="12" y="1084"/>
                  </a:cubicBezTo>
                  <a:cubicBezTo>
                    <a:pt x="322" y="631"/>
                    <a:pt x="953" y="488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5" name="Google Shape;24445;p33"/>
            <p:cNvSpPr/>
            <p:nvPr/>
          </p:nvSpPr>
          <p:spPr>
            <a:xfrm>
              <a:off x="600125" y="2949300"/>
              <a:ext cx="54125" cy="111475"/>
            </a:xfrm>
            <a:custGeom>
              <a:avLst/>
              <a:gdLst/>
              <a:ahLst/>
              <a:cxnLst/>
              <a:rect l="l" t="t" r="r" b="b"/>
              <a:pathLst>
                <a:path w="2165" h="4459" extrusionOk="0">
                  <a:moveTo>
                    <a:pt x="2165" y="1"/>
                  </a:moveTo>
                  <a:cubicBezTo>
                    <a:pt x="1629" y="548"/>
                    <a:pt x="1582" y="1239"/>
                    <a:pt x="1605" y="1977"/>
                  </a:cubicBezTo>
                  <a:cubicBezTo>
                    <a:pt x="1617" y="2429"/>
                    <a:pt x="1701" y="2906"/>
                    <a:pt x="1605" y="3346"/>
                  </a:cubicBezTo>
                  <a:cubicBezTo>
                    <a:pt x="1489" y="3978"/>
                    <a:pt x="1031" y="4300"/>
                    <a:pt x="459" y="4300"/>
                  </a:cubicBezTo>
                  <a:cubicBezTo>
                    <a:pt x="330" y="4300"/>
                    <a:pt x="195" y="4284"/>
                    <a:pt x="58" y="4251"/>
                  </a:cubicBezTo>
                  <a:cubicBezTo>
                    <a:pt x="55" y="4250"/>
                    <a:pt x="52" y="4250"/>
                    <a:pt x="50" y="4250"/>
                  </a:cubicBezTo>
                  <a:cubicBezTo>
                    <a:pt x="19" y="4250"/>
                    <a:pt x="1" y="4312"/>
                    <a:pt x="34" y="4334"/>
                  </a:cubicBezTo>
                  <a:cubicBezTo>
                    <a:pt x="206" y="4419"/>
                    <a:pt x="384" y="4458"/>
                    <a:pt x="558" y="4458"/>
                  </a:cubicBezTo>
                  <a:cubicBezTo>
                    <a:pt x="1070" y="4458"/>
                    <a:pt x="1544" y="4118"/>
                    <a:pt x="1713" y="3584"/>
                  </a:cubicBezTo>
                  <a:cubicBezTo>
                    <a:pt x="2082" y="2382"/>
                    <a:pt x="1451" y="1155"/>
                    <a:pt x="2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6" name="Google Shape;24446;p33"/>
            <p:cNvSpPr/>
            <p:nvPr/>
          </p:nvSpPr>
          <p:spPr>
            <a:xfrm>
              <a:off x="553625" y="3009725"/>
              <a:ext cx="66400" cy="51325"/>
            </a:xfrm>
            <a:custGeom>
              <a:avLst/>
              <a:gdLst/>
              <a:ahLst/>
              <a:cxnLst/>
              <a:rect l="l" t="t" r="r" b="b"/>
              <a:pathLst>
                <a:path w="2656" h="2053" extrusionOk="0">
                  <a:moveTo>
                    <a:pt x="48" y="1"/>
                  </a:moveTo>
                  <a:cubicBezTo>
                    <a:pt x="13" y="12"/>
                    <a:pt x="1" y="36"/>
                    <a:pt x="13" y="48"/>
                  </a:cubicBezTo>
                  <a:cubicBezTo>
                    <a:pt x="370" y="405"/>
                    <a:pt x="132" y="763"/>
                    <a:pt x="310" y="1155"/>
                  </a:cubicBezTo>
                  <a:cubicBezTo>
                    <a:pt x="429" y="1405"/>
                    <a:pt x="655" y="1584"/>
                    <a:pt x="894" y="1715"/>
                  </a:cubicBezTo>
                  <a:cubicBezTo>
                    <a:pt x="1212" y="1901"/>
                    <a:pt x="1626" y="2052"/>
                    <a:pt x="2021" y="2052"/>
                  </a:cubicBezTo>
                  <a:cubicBezTo>
                    <a:pt x="2232" y="2052"/>
                    <a:pt x="2438" y="2009"/>
                    <a:pt x="2620" y="1906"/>
                  </a:cubicBezTo>
                  <a:cubicBezTo>
                    <a:pt x="2656" y="1894"/>
                    <a:pt x="2632" y="1834"/>
                    <a:pt x="2596" y="1834"/>
                  </a:cubicBezTo>
                  <a:cubicBezTo>
                    <a:pt x="2470" y="1853"/>
                    <a:pt x="2331" y="1863"/>
                    <a:pt x="2185" y="1863"/>
                  </a:cubicBezTo>
                  <a:cubicBezTo>
                    <a:pt x="1502" y="1863"/>
                    <a:pt x="679" y="1636"/>
                    <a:pt x="453" y="989"/>
                  </a:cubicBezTo>
                  <a:cubicBezTo>
                    <a:pt x="310" y="620"/>
                    <a:pt x="465" y="203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7" name="Google Shape;24447;p33"/>
            <p:cNvSpPr/>
            <p:nvPr/>
          </p:nvSpPr>
          <p:spPr>
            <a:xfrm>
              <a:off x="539650" y="3006000"/>
              <a:ext cx="3875" cy="8800"/>
            </a:xfrm>
            <a:custGeom>
              <a:avLst/>
              <a:gdLst/>
              <a:ahLst/>
              <a:cxnLst/>
              <a:rect l="l" t="t" r="r" b="b"/>
              <a:pathLst>
                <a:path w="155" h="352" extrusionOk="0">
                  <a:moveTo>
                    <a:pt x="66" y="1"/>
                  </a:moveTo>
                  <a:cubicBezTo>
                    <a:pt x="54" y="1"/>
                    <a:pt x="44" y="19"/>
                    <a:pt x="60" y="42"/>
                  </a:cubicBezTo>
                  <a:cubicBezTo>
                    <a:pt x="83" y="78"/>
                    <a:pt x="95" y="138"/>
                    <a:pt x="83" y="197"/>
                  </a:cubicBezTo>
                  <a:cubicBezTo>
                    <a:pt x="71" y="257"/>
                    <a:pt x="24" y="281"/>
                    <a:pt x="0" y="316"/>
                  </a:cubicBezTo>
                  <a:cubicBezTo>
                    <a:pt x="0" y="340"/>
                    <a:pt x="0" y="352"/>
                    <a:pt x="12" y="352"/>
                  </a:cubicBezTo>
                  <a:cubicBezTo>
                    <a:pt x="83" y="352"/>
                    <a:pt x="131" y="281"/>
                    <a:pt x="143" y="221"/>
                  </a:cubicBezTo>
                  <a:cubicBezTo>
                    <a:pt x="155" y="138"/>
                    <a:pt x="143" y="66"/>
                    <a:pt x="83" y="19"/>
                  </a:cubicBezTo>
                  <a:cubicBezTo>
                    <a:pt x="79" y="6"/>
                    <a:pt x="7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8" name="Google Shape;24448;p33"/>
            <p:cNvSpPr/>
            <p:nvPr/>
          </p:nvSpPr>
          <p:spPr>
            <a:xfrm>
              <a:off x="492900" y="3010775"/>
              <a:ext cx="51525" cy="108000"/>
            </a:xfrm>
            <a:custGeom>
              <a:avLst/>
              <a:gdLst/>
              <a:ahLst/>
              <a:cxnLst/>
              <a:rect l="l" t="t" r="r" b="b"/>
              <a:pathLst>
                <a:path w="2061" h="4320" extrusionOk="0">
                  <a:moveTo>
                    <a:pt x="2045" y="1"/>
                  </a:moveTo>
                  <a:cubicBezTo>
                    <a:pt x="2039" y="1"/>
                    <a:pt x="2033" y="2"/>
                    <a:pt x="2025" y="6"/>
                  </a:cubicBezTo>
                  <a:cubicBezTo>
                    <a:pt x="1001" y="1102"/>
                    <a:pt x="120" y="2745"/>
                    <a:pt x="1" y="4269"/>
                  </a:cubicBezTo>
                  <a:cubicBezTo>
                    <a:pt x="1" y="4301"/>
                    <a:pt x="19" y="4320"/>
                    <a:pt x="41" y="4320"/>
                  </a:cubicBezTo>
                  <a:cubicBezTo>
                    <a:pt x="59" y="4320"/>
                    <a:pt x="80" y="4307"/>
                    <a:pt x="96" y="4280"/>
                  </a:cubicBezTo>
                  <a:cubicBezTo>
                    <a:pt x="358" y="3507"/>
                    <a:pt x="548" y="2721"/>
                    <a:pt x="906" y="1971"/>
                  </a:cubicBezTo>
                  <a:cubicBezTo>
                    <a:pt x="1239" y="1292"/>
                    <a:pt x="1656" y="649"/>
                    <a:pt x="2061" y="6"/>
                  </a:cubicBezTo>
                  <a:cubicBezTo>
                    <a:pt x="2061" y="6"/>
                    <a:pt x="2055" y="1"/>
                    <a:pt x="2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9" name="Google Shape;24449;p33"/>
            <p:cNvSpPr/>
            <p:nvPr/>
          </p:nvSpPr>
          <p:spPr>
            <a:xfrm>
              <a:off x="492900" y="3115600"/>
              <a:ext cx="12825" cy="3100"/>
            </a:xfrm>
            <a:custGeom>
              <a:avLst/>
              <a:gdLst/>
              <a:ahLst/>
              <a:cxnLst/>
              <a:rect l="l" t="t" r="r" b="b"/>
              <a:pathLst>
                <a:path w="513" h="124" extrusionOk="0">
                  <a:moveTo>
                    <a:pt x="406" y="1"/>
                  </a:moveTo>
                  <a:cubicBezTo>
                    <a:pt x="353" y="1"/>
                    <a:pt x="296" y="20"/>
                    <a:pt x="239" y="28"/>
                  </a:cubicBezTo>
                  <a:cubicBezTo>
                    <a:pt x="167" y="40"/>
                    <a:pt x="96" y="64"/>
                    <a:pt x="1" y="76"/>
                  </a:cubicBezTo>
                  <a:cubicBezTo>
                    <a:pt x="1" y="76"/>
                    <a:pt x="1" y="123"/>
                    <a:pt x="36" y="123"/>
                  </a:cubicBezTo>
                  <a:cubicBezTo>
                    <a:pt x="120" y="123"/>
                    <a:pt x="203" y="99"/>
                    <a:pt x="287" y="99"/>
                  </a:cubicBezTo>
                  <a:cubicBezTo>
                    <a:pt x="358" y="87"/>
                    <a:pt x="441" y="87"/>
                    <a:pt x="501" y="64"/>
                  </a:cubicBezTo>
                  <a:cubicBezTo>
                    <a:pt x="513" y="40"/>
                    <a:pt x="513" y="16"/>
                    <a:pt x="477" y="16"/>
                  </a:cubicBezTo>
                  <a:cubicBezTo>
                    <a:pt x="454" y="5"/>
                    <a:pt x="431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0" name="Google Shape;24450;p33"/>
            <p:cNvSpPr/>
            <p:nvPr/>
          </p:nvSpPr>
          <p:spPr>
            <a:xfrm>
              <a:off x="504825" y="3015200"/>
              <a:ext cx="38350" cy="102300"/>
            </a:xfrm>
            <a:custGeom>
              <a:avLst/>
              <a:gdLst/>
              <a:ahLst/>
              <a:cxnLst/>
              <a:rect l="l" t="t" r="r" b="b"/>
              <a:pathLst>
                <a:path w="1534" h="4092" extrusionOk="0">
                  <a:moveTo>
                    <a:pt x="1483" y="0"/>
                  </a:moveTo>
                  <a:cubicBezTo>
                    <a:pt x="1476" y="0"/>
                    <a:pt x="1470" y="2"/>
                    <a:pt x="1464" y="8"/>
                  </a:cubicBezTo>
                  <a:cubicBezTo>
                    <a:pt x="560" y="1032"/>
                    <a:pt x="155" y="2746"/>
                    <a:pt x="0" y="4092"/>
                  </a:cubicBezTo>
                  <a:cubicBezTo>
                    <a:pt x="202" y="3437"/>
                    <a:pt x="321" y="2746"/>
                    <a:pt x="536" y="2091"/>
                  </a:cubicBezTo>
                  <a:cubicBezTo>
                    <a:pt x="774" y="1353"/>
                    <a:pt x="1131" y="734"/>
                    <a:pt x="1524" y="55"/>
                  </a:cubicBezTo>
                  <a:cubicBezTo>
                    <a:pt x="1533" y="28"/>
                    <a:pt x="1507" y="0"/>
                    <a:pt x="1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1" name="Google Shape;24451;p33"/>
            <p:cNvSpPr/>
            <p:nvPr/>
          </p:nvSpPr>
          <p:spPr>
            <a:xfrm>
              <a:off x="547375" y="3010925"/>
              <a:ext cx="8875" cy="5600"/>
            </a:xfrm>
            <a:custGeom>
              <a:avLst/>
              <a:gdLst/>
              <a:ahLst/>
              <a:cxnLst/>
              <a:rect l="l" t="t" r="r" b="b"/>
              <a:pathLst>
                <a:path w="355" h="224" extrusionOk="0">
                  <a:moveTo>
                    <a:pt x="206" y="0"/>
                  </a:moveTo>
                  <a:cubicBezTo>
                    <a:pt x="181" y="0"/>
                    <a:pt x="155" y="4"/>
                    <a:pt x="132" y="12"/>
                  </a:cubicBezTo>
                  <a:cubicBezTo>
                    <a:pt x="60" y="48"/>
                    <a:pt x="13" y="119"/>
                    <a:pt x="1" y="214"/>
                  </a:cubicBezTo>
                  <a:cubicBezTo>
                    <a:pt x="1" y="220"/>
                    <a:pt x="4" y="223"/>
                    <a:pt x="7" y="223"/>
                  </a:cubicBezTo>
                  <a:cubicBezTo>
                    <a:pt x="10" y="223"/>
                    <a:pt x="13" y="220"/>
                    <a:pt x="13" y="214"/>
                  </a:cubicBezTo>
                  <a:cubicBezTo>
                    <a:pt x="48" y="167"/>
                    <a:pt x="72" y="95"/>
                    <a:pt x="132" y="60"/>
                  </a:cubicBezTo>
                  <a:cubicBezTo>
                    <a:pt x="161" y="48"/>
                    <a:pt x="191" y="42"/>
                    <a:pt x="221" y="42"/>
                  </a:cubicBezTo>
                  <a:cubicBezTo>
                    <a:pt x="251" y="42"/>
                    <a:pt x="280" y="48"/>
                    <a:pt x="310" y="60"/>
                  </a:cubicBezTo>
                  <a:cubicBezTo>
                    <a:pt x="321" y="71"/>
                    <a:pt x="330" y="75"/>
                    <a:pt x="337" y="75"/>
                  </a:cubicBezTo>
                  <a:cubicBezTo>
                    <a:pt x="351" y="75"/>
                    <a:pt x="354" y="56"/>
                    <a:pt x="346" y="48"/>
                  </a:cubicBezTo>
                  <a:cubicBezTo>
                    <a:pt x="306" y="16"/>
                    <a:pt x="256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2" name="Google Shape;24452;p33"/>
            <p:cNvSpPr/>
            <p:nvPr/>
          </p:nvSpPr>
          <p:spPr>
            <a:xfrm>
              <a:off x="510475" y="3011800"/>
              <a:ext cx="40200" cy="84400"/>
            </a:xfrm>
            <a:custGeom>
              <a:avLst/>
              <a:gdLst/>
              <a:ahLst/>
              <a:cxnLst/>
              <a:rect l="l" t="t" r="r" b="b"/>
              <a:pathLst>
                <a:path w="1608" h="3376" extrusionOk="0">
                  <a:moveTo>
                    <a:pt x="1608" y="1"/>
                  </a:moveTo>
                  <a:cubicBezTo>
                    <a:pt x="786" y="846"/>
                    <a:pt x="131" y="2156"/>
                    <a:pt x="0" y="3347"/>
                  </a:cubicBezTo>
                  <a:cubicBezTo>
                    <a:pt x="0" y="3366"/>
                    <a:pt x="11" y="3375"/>
                    <a:pt x="23" y="3375"/>
                  </a:cubicBezTo>
                  <a:cubicBezTo>
                    <a:pt x="32" y="3375"/>
                    <a:pt x="42" y="3369"/>
                    <a:pt x="48" y="3358"/>
                  </a:cubicBezTo>
                  <a:cubicBezTo>
                    <a:pt x="250" y="2739"/>
                    <a:pt x="405" y="2108"/>
                    <a:pt x="703" y="1513"/>
                  </a:cubicBezTo>
                  <a:cubicBezTo>
                    <a:pt x="953" y="977"/>
                    <a:pt x="1298" y="50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3" name="Google Shape;24453;p33"/>
            <p:cNvSpPr/>
            <p:nvPr/>
          </p:nvSpPr>
          <p:spPr>
            <a:xfrm>
              <a:off x="532200" y="3009325"/>
              <a:ext cx="15125" cy="17400"/>
            </a:xfrm>
            <a:custGeom>
              <a:avLst/>
              <a:gdLst/>
              <a:ahLst/>
              <a:cxnLst/>
              <a:rect l="l" t="t" r="r" b="b"/>
              <a:pathLst>
                <a:path w="605" h="696" extrusionOk="0">
                  <a:moveTo>
                    <a:pt x="562" y="0"/>
                  </a:moveTo>
                  <a:cubicBezTo>
                    <a:pt x="556" y="0"/>
                    <a:pt x="551" y="2"/>
                    <a:pt x="548" y="5"/>
                  </a:cubicBezTo>
                  <a:cubicBezTo>
                    <a:pt x="477" y="112"/>
                    <a:pt x="393" y="231"/>
                    <a:pt x="310" y="338"/>
                  </a:cubicBezTo>
                  <a:cubicBezTo>
                    <a:pt x="215" y="445"/>
                    <a:pt x="96" y="529"/>
                    <a:pt x="12" y="648"/>
                  </a:cubicBezTo>
                  <a:cubicBezTo>
                    <a:pt x="0" y="659"/>
                    <a:pt x="12" y="695"/>
                    <a:pt x="36" y="695"/>
                  </a:cubicBezTo>
                  <a:cubicBezTo>
                    <a:pt x="274" y="600"/>
                    <a:pt x="512" y="278"/>
                    <a:pt x="596" y="40"/>
                  </a:cubicBezTo>
                  <a:cubicBezTo>
                    <a:pt x="605" y="14"/>
                    <a:pt x="580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4" name="Google Shape;24454;p33"/>
            <p:cNvSpPr/>
            <p:nvPr/>
          </p:nvSpPr>
          <p:spPr>
            <a:xfrm>
              <a:off x="539925" y="3013975"/>
              <a:ext cx="325" cy="3800"/>
            </a:xfrm>
            <a:custGeom>
              <a:avLst/>
              <a:gdLst/>
              <a:ahLst/>
              <a:cxnLst/>
              <a:rect l="l" t="t" r="r" b="b"/>
              <a:pathLst>
                <a:path w="13" h="152" extrusionOk="0">
                  <a:moveTo>
                    <a:pt x="13" y="0"/>
                  </a:moveTo>
                  <a:cubicBezTo>
                    <a:pt x="13" y="47"/>
                    <a:pt x="13" y="94"/>
                    <a:pt x="1" y="152"/>
                  </a:cubicBezTo>
                  <a:cubicBezTo>
                    <a:pt x="13" y="105"/>
                    <a:pt x="13" y="47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5" name="Google Shape;24455;p33"/>
            <p:cNvSpPr/>
            <p:nvPr/>
          </p:nvSpPr>
          <p:spPr>
            <a:xfrm>
              <a:off x="617625" y="2818325"/>
              <a:ext cx="11925" cy="7175"/>
            </a:xfrm>
            <a:custGeom>
              <a:avLst/>
              <a:gdLst/>
              <a:ahLst/>
              <a:cxnLst/>
              <a:rect l="l" t="t" r="r" b="b"/>
              <a:pathLst>
                <a:path w="477" h="287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93" y="13"/>
                    <a:pt x="310" y="60"/>
                    <a:pt x="251" y="108"/>
                  </a:cubicBezTo>
                  <a:cubicBezTo>
                    <a:pt x="179" y="144"/>
                    <a:pt x="72" y="191"/>
                    <a:pt x="12" y="251"/>
                  </a:cubicBezTo>
                  <a:cubicBezTo>
                    <a:pt x="0" y="263"/>
                    <a:pt x="12" y="287"/>
                    <a:pt x="36" y="287"/>
                  </a:cubicBezTo>
                  <a:cubicBezTo>
                    <a:pt x="120" y="251"/>
                    <a:pt x="191" y="191"/>
                    <a:pt x="274" y="144"/>
                  </a:cubicBezTo>
                  <a:cubicBezTo>
                    <a:pt x="334" y="120"/>
                    <a:pt x="417" y="72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6" name="Google Shape;24456;p33"/>
            <p:cNvSpPr/>
            <p:nvPr/>
          </p:nvSpPr>
          <p:spPr>
            <a:xfrm>
              <a:off x="616175" y="2818625"/>
              <a:ext cx="13375" cy="7175"/>
            </a:xfrm>
            <a:custGeom>
              <a:avLst/>
              <a:gdLst/>
              <a:ahLst/>
              <a:cxnLst/>
              <a:rect l="l" t="t" r="r" b="b"/>
              <a:pathLst>
                <a:path w="535" h="287" extrusionOk="0">
                  <a:moveTo>
                    <a:pt x="3" y="276"/>
                  </a:moveTo>
                  <a:cubicBezTo>
                    <a:pt x="0" y="276"/>
                    <a:pt x="3" y="286"/>
                    <a:pt x="11" y="286"/>
                  </a:cubicBezTo>
                  <a:cubicBezTo>
                    <a:pt x="7" y="279"/>
                    <a:pt x="4" y="276"/>
                    <a:pt x="3" y="276"/>
                  </a:cubicBezTo>
                  <a:close/>
                  <a:moveTo>
                    <a:pt x="523" y="1"/>
                  </a:moveTo>
                  <a:cubicBezTo>
                    <a:pt x="428" y="48"/>
                    <a:pt x="356" y="108"/>
                    <a:pt x="273" y="144"/>
                  </a:cubicBezTo>
                  <a:cubicBezTo>
                    <a:pt x="189" y="179"/>
                    <a:pt x="94" y="215"/>
                    <a:pt x="11" y="286"/>
                  </a:cubicBezTo>
                  <a:cubicBezTo>
                    <a:pt x="106" y="263"/>
                    <a:pt x="189" y="227"/>
                    <a:pt x="285" y="179"/>
                  </a:cubicBezTo>
                  <a:cubicBezTo>
                    <a:pt x="368" y="132"/>
                    <a:pt x="463" y="72"/>
                    <a:pt x="535" y="13"/>
                  </a:cubicBezTo>
                  <a:cubicBezTo>
                    <a:pt x="535" y="13"/>
                    <a:pt x="535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7" name="Google Shape;24457;p33"/>
            <p:cNvSpPr/>
            <p:nvPr/>
          </p:nvSpPr>
          <p:spPr>
            <a:xfrm>
              <a:off x="617925" y="2813550"/>
              <a:ext cx="23625" cy="10525"/>
            </a:xfrm>
            <a:custGeom>
              <a:avLst/>
              <a:gdLst/>
              <a:ahLst/>
              <a:cxnLst/>
              <a:rect l="l" t="t" r="r" b="b"/>
              <a:pathLst>
                <a:path w="945" h="421" extrusionOk="0">
                  <a:moveTo>
                    <a:pt x="753" y="0"/>
                  </a:moveTo>
                  <a:cubicBezTo>
                    <a:pt x="725" y="0"/>
                    <a:pt x="699" y="5"/>
                    <a:pt x="679" y="13"/>
                  </a:cubicBezTo>
                  <a:cubicBezTo>
                    <a:pt x="572" y="37"/>
                    <a:pt x="477" y="120"/>
                    <a:pt x="393" y="156"/>
                  </a:cubicBezTo>
                  <a:cubicBezTo>
                    <a:pt x="262" y="239"/>
                    <a:pt x="143" y="311"/>
                    <a:pt x="24" y="394"/>
                  </a:cubicBezTo>
                  <a:cubicBezTo>
                    <a:pt x="4" y="394"/>
                    <a:pt x="1" y="420"/>
                    <a:pt x="15" y="420"/>
                  </a:cubicBezTo>
                  <a:cubicBezTo>
                    <a:pt x="18" y="420"/>
                    <a:pt x="21" y="420"/>
                    <a:pt x="24" y="418"/>
                  </a:cubicBezTo>
                  <a:cubicBezTo>
                    <a:pt x="155" y="359"/>
                    <a:pt x="286" y="275"/>
                    <a:pt x="417" y="204"/>
                  </a:cubicBezTo>
                  <a:cubicBezTo>
                    <a:pt x="490" y="163"/>
                    <a:pt x="641" y="62"/>
                    <a:pt x="756" y="62"/>
                  </a:cubicBezTo>
                  <a:cubicBezTo>
                    <a:pt x="809" y="62"/>
                    <a:pt x="855" y="84"/>
                    <a:pt x="881" y="144"/>
                  </a:cubicBezTo>
                  <a:cubicBezTo>
                    <a:pt x="881" y="150"/>
                    <a:pt x="890" y="153"/>
                    <a:pt x="899" y="153"/>
                  </a:cubicBezTo>
                  <a:cubicBezTo>
                    <a:pt x="908" y="153"/>
                    <a:pt x="917" y="150"/>
                    <a:pt x="917" y="144"/>
                  </a:cubicBezTo>
                  <a:cubicBezTo>
                    <a:pt x="944" y="45"/>
                    <a:pt x="841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8" name="Google Shape;24458;p33"/>
            <p:cNvSpPr/>
            <p:nvPr/>
          </p:nvSpPr>
          <p:spPr>
            <a:xfrm>
              <a:off x="638750" y="2816850"/>
              <a:ext cx="39625" cy="143000"/>
            </a:xfrm>
            <a:custGeom>
              <a:avLst/>
              <a:gdLst/>
              <a:ahLst/>
              <a:cxnLst/>
              <a:rect l="l" t="t" r="r" b="b"/>
              <a:pathLst>
                <a:path w="1585" h="5720" extrusionOk="0">
                  <a:moveTo>
                    <a:pt x="168" y="0"/>
                  </a:moveTo>
                  <a:cubicBezTo>
                    <a:pt x="1" y="822"/>
                    <a:pt x="275" y="1667"/>
                    <a:pt x="691" y="2370"/>
                  </a:cubicBezTo>
                  <a:cubicBezTo>
                    <a:pt x="1013" y="2917"/>
                    <a:pt x="1370" y="3417"/>
                    <a:pt x="1191" y="4108"/>
                  </a:cubicBezTo>
                  <a:cubicBezTo>
                    <a:pt x="1049" y="4668"/>
                    <a:pt x="632" y="5180"/>
                    <a:pt x="346" y="5680"/>
                  </a:cubicBezTo>
                  <a:cubicBezTo>
                    <a:pt x="337" y="5706"/>
                    <a:pt x="362" y="5720"/>
                    <a:pt x="380" y="5720"/>
                  </a:cubicBezTo>
                  <a:cubicBezTo>
                    <a:pt x="386" y="5720"/>
                    <a:pt x="391" y="5718"/>
                    <a:pt x="394" y="5715"/>
                  </a:cubicBezTo>
                  <a:cubicBezTo>
                    <a:pt x="882" y="5001"/>
                    <a:pt x="1584" y="4108"/>
                    <a:pt x="1239" y="3203"/>
                  </a:cubicBezTo>
                  <a:cubicBezTo>
                    <a:pt x="1060" y="2727"/>
                    <a:pt x="715" y="2322"/>
                    <a:pt x="501" y="1858"/>
                  </a:cubicBezTo>
                  <a:cubicBezTo>
                    <a:pt x="227" y="1262"/>
                    <a:pt x="156" y="667"/>
                    <a:pt x="168" y="12"/>
                  </a:cubicBezTo>
                  <a:cubicBezTo>
                    <a:pt x="179" y="0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9" name="Google Shape;24459;p33"/>
            <p:cNvSpPr/>
            <p:nvPr/>
          </p:nvSpPr>
          <p:spPr>
            <a:xfrm>
              <a:off x="532200" y="3003175"/>
              <a:ext cx="15200" cy="12225"/>
            </a:xfrm>
            <a:custGeom>
              <a:avLst/>
              <a:gdLst/>
              <a:ahLst/>
              <a:cxnLst/>
              <a:rect l="l" t="t" r="r" b="b"/>
              <a:pathLst>
                <a:path w="608" h="489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54" y="66"/>
                    <a:pt x="128" y="73"/>
                    <a:pt x="196" y="73"/>
                  </a:cubicBezTo>
                  <a:cubicBezTo>
                    <a:pt x="219" y="73"/>
                    <a:pt x="241" y="72"/>
                    <a:pt x="262" y="72"/>
                  </a:cubicBezTo>
                  <a:cubicBezTo>
                    <a:pt x="369" y="72"/>
                    <a:pt x="489" y="108"/>
                    <a:pt x="512" y="203"/>
                  </a:cubicBezTo>
                  <a:cubicBezTo>
                    <a:pt x="548" y="310"/>
                    <a:pt x="477" y="405"/>
                    <a:pt x="429" y="489"/>
                  </a:cubicBezTo>
                  <a:cubicBezTo>
                    <a:pt x="536" y="405"/>
                    <a:pt x="608" y="239"/>
                    <a:pt x="500" y="108"/>
                  </a:cubicBezTo>
                  <a:cubicBezTo>
                    <a:pt x="453" y="48"/>
                    <a:pt x="381" y="24"/>
                    <a:pt x="322" y="24"/>
                  </a:cubicBezTo>
                  <a:cubicBezTo>
                    <a:pt x="215" y="13"/>
                    <a:pt x="119" y="1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0" name="Google Shape;24460;p33"/>
            <p:cNvSpPr/>
            <p:nvPr/>
          </p:nvSpPr>
          <p:spPr>
            <a:xfrm>
              <a:off x="536075" y="2923100"/>
              <a:ext cx="24425" cy="79650"/>
            </a:xfrm>
            <a:custGeom>
              <a:avLst/>
              <a:gdLst/>
              <a:ahLst/>
              <a:cxnLst/>
              <a:rect l="l" t="t" r="r" b="b"/>
              <a:pathLst>
                <a:path w="977" h="3186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07" y="334"/>
                    <a:pt x="214" y="668"/>
                    <a:pt x="393" y="1001"/>
                  </a:cubicBezTo>
                  <a:cubicBezTo>
                    <a:pt x="560" y="1311"/>
                    <a:pt x="774" y="1596"/>
                    <a:pt x="834" y="1965"/>
                  </a:cubicBezTo>
                  <a:cubicBezTo>
                    <a:pt x="917" y="2442"/>
                    <a:pt x="715" y="2823"/>
                    <a:pt x="476" y="3180"/>
                  </a:cubicBezTo>
                  <a:cubicBezTo>
                    <a:pt x="750" y="2835"/>
                    <a:pt x="976" y="2418"/>
                    <a:pt x="917" y="1965"/>
                  </a:cubicBezTo>
                  <a:cubicBezTo>
                    <a:pt x="822" y="1287"/>
                    <a:pt x="0" y="763"/>
                    <a:pt x="334" y="13"/>
                  </a:cubicBezTo>
                  <a:cubicBezTo>
                    <a:pt x="334" y="1"/>
                    <a:pt x="322" y="1"/>
                    <a:pt x="322" y="1"/>
                  </a:cubicBezTo>
                  <a:close/>
                  <a:moveTo>
                    <a:pt x="476" y="3180"/>
                  </a:moveTo>
                  <a:cubicBezTo>
                    <a:pt x="468" y="3180"/>
                    <a:pt x="471" y="3185"/>
                    <a:pt x="474" y="3185"/>
                  </a:cubicBezTo>
                  <a:cubicBezTo>
                    <a:pt x="475" y="3185"/>
                    <a:pt x="476" y="3184"/>
                    <a:pt x="476" y="3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1" name="Google Shape;24461;p33"/>
            <p:cNvSpPr/>
            <p:nvPr/>
          </p:nvSpPr>
          <p:spPr>
            <a:xfrm>
              <a:off x="545600" y="2853750"/>
              <a:ext cx="18475" cy="65800"/>
            </a:xfrm>
            <a:custGeom>
              <a:avLst/>
              <a:gdLst/>
              <a:ahLst/>
              <a:cxnLst/>
              <a:rect l="l" t="t" r="r" b="b"/>
              <a:pathLst>
                <a:path w="739" h="2632" extrusionOk="0">
                  <a:moveTo>
                    <a:pt x="726" y="1"/>
                  </a:moveTo>
                  <a:cubicBezTo>
                    <a:pt x="441" y="215"/>
                    <a:pt x="238" y="501"/>
                    <a:pt x="203" y="870"/>
                  </a:cubicBezTo>
                  <a:cubicBezTo>
                    <a:pt x="191" y="1084"/>
                    <a:pt x="238" y="1275"/>
                    <a:pt x="250" y="1465"/>
                  </a:cubicBezTo>
                  <a:cubicBezTo>
                    <a:pt x="274" y="1882"/>
                    <a:pt x="143" y="2263"/>
                    <a:pt x="0" y="2632"/>
                  </a:cubicBezTo>
                  <a:cubicBezTo>
                    <a:pt x="131" y="2322"/>
                    <a:pt x="274" y="1989"/>
                    <a:pt x="298" y="1644"/>
                  </a:cubicBezTo>
                  <a:cubicBezTo>
                    <a:pt x="310" y="1441"/>
                    <a:pt x="250" y="1263"/>
                    <a:pt x="250" y="1048"/>
                  </a:cubicBezTo>
                  <a:cubicBezTo>
                    <a:pt x="250" y="620"/>
                    <a:pt x="441" y="298"/>
                    <a:pt x="738" y="13"/>
                  </a:cubicBezTo>
                  <a:cubicBezTo>
                    <a:pt x="738" y="13"/>
                    <a:pt x="738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2" name="Google Shape;24462;p33"/>
            <p:cNvSpPr/>
            <p:nvPr/>
          </p:nvSpPr>
          <p:spPr>
            <a:xfrm>
              <a:off x="547975" y="2990075"/>
              <a:ext cx="9850" cy="15625"/>
            </a:xfrm>
            <a:custGeom>
              <a:avLst/>
              <a:gdLst/>
              <a:ahLst/>
              <a:cxnLst/>
              <a:rect l="l" t="t" r="r" b="b"/>
              <a:pathLst>
                <a:path w="394" h="625" extrusionOk="0">
                  <a:moveTo>
                    <a:pt x="393" y="1"/>
                  </a:moveTo>
                  <a:cubicBezTo>
                    <a:pt x="262" y="203"/>
                    <a:pt x="119" y="394"/>
                    <a:pt x="0" y="596"/>
                  </a:cubicBezTo>
                  <a:cubicBezTo>
                    <a:pt x="0" y="613"/>
                    <a:pt x="13" y="625"/>
                    <a:pt x="20" y="625"/>
                  </a:cubicBezTo>
                  <a:cubicBezTo>
                    <a:pt x="23" y="625"/>
                    <a:pt x="24" y="623"/>
                    <a:pt x="24" y="620"/>
                  </a:cubicBezTo>
                  <a:cubicBezTo>
                    <a:pt x="167" y="417"/>
                    <a:pt x="286" y="215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3" name="Google Shape;24463;p33"/>
            <p:cNvSpPr/>
            <p:nvPr/>
          </p:nvSpPr>
          <p:spPr>
            <a:xfrm>
              <a:off x="551850" y="2993050"/>
              <a:ext cx="7150" cy="12525"/>
            </a:xfrm>
            <a:custGeom>
              <a:avLst/>
              <a:gdLst/>
              <a:ahLst/>
              <a:cxnLst/>
              <a:rect l="l" t="t" r="r" b="b"/>
              <a:pathLst>
                <a:path w="286" h="501" extrusionOk="0">
                  <a:moveTo>
                    <a:pt x="286" y="1"/>
                  </a:moveTo>
                  <a:lnTo>
                    <a:pt x="286" y="1"/>
                  </a:lnTo>
                  <a:cubicBezTo>
                    <a:pt x="179" y="156"/>
                    <a:pt x="72" y="322"/>
                    <a:pt x="0" y="477"/>
                  </a:cubicBezTo>
                  <a:cubicBezTo>
                    <a:pt x="0" y="501"/>
                    <a:pt x="12" y="501"/>
                    <a:pt x="12" y="501"/>
                  </a:cubicBezTo>
                  <a:cubicBezTo>
                    <a:pt x="131" y="346"/>
                    <a:pt x="203" y="167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4" name="Google Shape;24464;p33"/>
            <p:cNvSpPr/>
            <p:nvPr/>
          </p:nvSpPr>
          <p:spPr>
            <a:xfrm>
              <a:off x="554525" y="2989775"/>
              <a:ext cx="36625" cy="17600"/>
            </a:xfrm>
            <a:custGeom>
              <a:avLst/>
              <a:gdLst/>
              <a:ahLst/>
              <a:cxnLst/>
              <a:rect l="l" t="t" r="r" b="b"/>
              <a:pathLst>
                <a:path w="1465" h="704" extrusionOk="0">
                  <a:moveTo>
                    <a:pt x="1429" y="1"/>
                  </a:moveTo>
                  <a:cubicBezTo>
                    <a:pt x="834" y="1"/>
                    <a:pt x="310" y="156"/>
                    <a:pt x="0" y="703"/>
                  </a:cubicBezTo>
                  <a:cubicBezTo>
                    <a:pt x="191" y="513"/>
                    <a:pt x="358" y="287"/>
                    <a:pt x="631" y="191"/>
                  </a:cubicBezTo>
                  <a:cubicBezTo>
                    <a:pt x="893" y="120"/>
                    <a:pt x="1167" y="120"/>
                    <a:pt x="1441" y="48"/>
                  </a:cubicBezTo>
                  <a:cubicBezTo>
                    <a:pt x="1465" y="37"/>
                    <a:pt x="1453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5" name="Google Shape;24465;p33"/>
            <p:cNvSpPr/>
            <p:nvPr/>
          </p:nvSpPr>
          <p:spPr>
            <a:xfrm>
              <a:off x="595300" y="2972225"/>
              <a:ext cx="32475" cy="17300"/>
            </a:xfrm>
            <a:custGeom>
              <a:avLst/>
              <a:gdLst/>
              <a:ahLst/>
              <a:cxnLst/>
              <a:rect l="l" t="t" r="r" b="b"/>
              <a:pathLst>
                <a:path w="1299" h="692" extrusionOk="0">
                  <a:moveTo>
                    <a:pt x="1263" y="0"/>
                  </a:moveTo>
                  <a:cubicBezTo>
                    <a:pt x="905" y="238"/>
                    <a:pt x="477" y="643"/>
                    <a:pt x="1" y="691"/>
                  </a:cubicBezTo>
                  <a:cubicBezTo>
                    <a:pt x="11" y="691"/>
                    <a:pt x="21" y="692"/>
                    <a:pt x="30" y="692"/>
                  </a:cubicBezTo>
                  <a:cubicBezTo>
                    <a:pt x="233" y="692"/>
                    <a:pt x="414" y="580"/>
                    <a:pt x="584" y="500"/>
                  </a:cubicBezTo>
                  <a:cubicBezTo>
                    <a:pt x="834" y="358"/>
                    <a:pt x="1072" y="215"/>
                    <a:pt x="1286" y="24"/>
                  </a:cubicBezTo>
                  <a:cubicBezTo>
                    <a:pt x="1298" y="24"/>
                    <a:pt x="1286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6" name="Google Shape;24466;p33"/>
            <p:cNvSpPr/>
            <p:nvPr/>
          </p:nvSpPr>
          <p:spPr>
            <a:xfrm>
              <a:off x="559950" y="2920900"/>
              <a:ext cx="64750" cy="69925"/>
            </a:xfrm>
            <a:custGeom>
              <a:avLst/>
              <a:gdLst/>
              <a:ahLst/>
              <a:cxnLst/>
              <a:rect l="l" t="t" r="r" b="b"/>
              <a:pathLst>
                <a:path w="2590" h="2797" extrusionOk="0">
                  <a:moveTo>
                    <a:pt x="2575" y="1"/>
                  </a:moveTo>
                  <a:cubicBezTo>
                    <a:pt x="2570" y="1"/>
                    <a:pt x="2564" y="2"/>
                    <a:pt x="2558" y="5"/>
                  </a:cubicBezTo>
                  <a:cubicBezTo>
                    <a:pt x="2046" y="256"/>
                    <a:pt x="1367" y="601"/>
                    <a:pt x="1010" y="1077"/>
                  </a:cubicBezTo>
                  <a:cubicBezTo>
                    <a:pt x="807" y="1363"/>
                    <a:pt x="712" y="1696"/>
                    <a:pt x="510" y="1982"/>
                  </a:cubicBezTo>
                  <a:cubicBezTo>
                    <a:pt x="319" y="2256"/>
                    <a:pt x="117" y="2470"/>
                    <a:pt x="21" y="2792"/>
                  </a:cubicBezTo>
                  <a:cubicBezTo>
                    <a:pt x="272" y="2280"/>
                    <a:pt x="653" y="1875"/>
                    <a:pt x="938" y="1387"/>
                  </a:cubicBezTo>
                  <a:cubicBezTo>
                    <a:pt x="1295" y="767"/>
                    <a:pt x="1986" y="386"/>
                    <a:pt x="2581" y="17"/>
                  </a:cubicBezTo>
                  <a:cubicBezTo>
                    <a:pt x="2590" y="9"/>
                    <a:pt x="2586" y="1"/>
                    <a:pt x="2575" y="1"/>
                  </a:cubicBezTo>
                  <a:close/>
                  <a:moveTo>
                    <a:pt x="21" y="2792"/>
                  </a:moveTo>
                  <a:cubicBezTo>
                    <a:pt x="6" y="2792"/>
                    <a:pt x="0" y="2797"/>
                    <a:pt x="6" y="2797"/>
                  </a:cubicBezTo>
                  <a:cubicBezTo>
                    <a:pt x="8" y="2797"/>
                    <a:pt x="14" y="2796"/>
                    <a:pt x="21" y="2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7" name="Google Shape;24467;p33"/>
            <p:cNvSpPr/>
            <p:nvPr/>
          </p:nvSpPr>
          <p:spPr>
            <a:xfrm>
              <a:off x="626250" y="2901125"/>
              <a:ext cx="37450" cy="18425"/>
            </a:xfrm>
            <a:custGeom>
              <a:avLst/>
              <a:gdLst/>
              <a:ahLst/>
              <a:cxnLst/>
              <a:rect l="l" t="t" r="r" b="b"/>
              <a:pathLst>
                <a:path w="1498" h="737" extrusionOk="0">
                  <a:moveTo>
                    <a:pt x="1487" y="0"/>
                  </a:moveTo>
                  <a:cubicBezTo>
                    <a:pt x="1485" y="0"/>
                    <a:pt x="1481" y="3"/>
                    <a:pt x="1477" y="11"/>
                  </a:cubicBezTo>
                  <a:cubicBezTo>
                    <a:pt x="1037" y="380"/>
                    <a:pt x="525" y="523"/>
                    <a:pt x="1" y="737"/>
                  </a:cubicBezTo>
                  <a:cubicBezTo>
                    <a:pt x="525" y="630"/>
                    <a:pt x="1096" y="392"/>
                    <a:pt x="1489" y="23"/>
                  </a:cubicBezTo>
                  <a:cubicBezTo>
                    <a:pt x="1497" y="14"/>
                    <a:pt x="1494" y="0"/>
                    <a:pt x="1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8" name="Google Shape;24468;p33"/>
            <p:cNvSpPr/>
            <p:nvPr/>
          </p:nvSpPr>
          <p:spPr>
            <a:xfrm>
              <a:off x="565825" y="2911425"/>
              <a:ext cx="19000" cy="56950"/>
            </a:xfrm>
            <a:custGeom>
              <a:avLst/>
              <a:gdLst/>
              <a:ahLst/>
              <a:cxnLst/>
              <a:rect l="l" t="t" r="r" b="b"/>
              <a:pathLst>
                <a:path w="760" h="2278" extrusionOk="0">
                  <a:moveTo>
                    <a:pt x="721" y="0"/>
                  </a:moveTo>
                  <a:cubicBezTo>
                    <a:pt x="714" y="0"/>
                    <a:pt x="707" y="5"/>
                    <a:pt x="703" y="15"/>
                  </a:cubicBezTo>
                  <a:cubicBezTo>
                    <a:pt x="144" y="682"/>
                    <a:pt x="334" y="1516"/>
                    <a:pt x="1" y="2278"/>
                  </a:cubicBezTo>
                  <a:cubicBezTo>
                    <a:pt x="179" y="1944"/>
                    <a:pt x="275" y="1623"/>
                    <a:pt x="298" y="1266"/>
                  </a:cubicBezTo>
                  <a:cubicBezTo>
                    <a:pt x="346" y="765"/>
                    <a:pt x="525" y="456"/>
                    <a:pt x="751" y="39"/>
                  </a:cubicBezTo>
                  <a:cubicBezTo>
                    <a:pt x="759" y="23"/>
                    <a:pt x="739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9" name="Google Shape;24469;p33"/>
            <p:cNvSpPr/>
            <p:nvPr/>
          </p:nvSpPr>
          <p:spPr>
            <a:xfrm>
              <a:off x="588750" y="2845125"/>
              <a:ext cx="38725" cy="61925"/>
            </a:xfrm>
            <a:custGeom>
              <a:avLst/>
              <a:gdLst/>
              <a:ahLst/>
              <a:cxnLst/>
              <a:rect l="l" t="t" r="r" b="b"/>
              <a:pathLst>
                <a:path w="1549" h="2477" extrusionOk="0">
                  <a:moveTo>
                    <a:pt x="1513" y="0"/>
                  </a:moveTo>
                  <a:cubicBezTo>
                    <a:pt x="1191" y="215"/>
                    <a:pt x="1013" y="500"/>
                    <a:pt x="858" y="870"/>
                  </a:cubicBezTo>
                  <a:cubicBezTo>
                    <a:pt x="620" y="1477"/>
                    <a:pt x="393" y="1965"/>
                    <a:pt x="1" y="2477"/>
                  </a:cubicBezTo>
                  <a:cubicBezTo>
                    <a:pt x="298" y="2155"/>
                    <a:pt x="513" y="1810"/>
                    <a:pt x="691" y="1405"/>
                  </a:cubicBezTo>
                  <a:cubicBezTo>
                    <a:pt x="917" y="893"/>
                    <a:pt x="1048" y="381"/>
                    <a:pt x="1525" y="12"/>
                  </a:cubicBezTo>
                  <a:cubicBezTo>
                    <a:pt x="1548" y="12"/>
                    <a:pt x="1525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0" name="Google Shape;24470;p33"/>
            <p:cNvSpPr/>
            <p:nvPr/>
          </p:nvSpPr>
          <p:spPr>
            <a:xfrm>
              <a:off x="520600" y="2969850"/>
              <a:ext cx="24425" cy="30300"/>
            </a:xfrm>
            <a:custGeom>
              <a:avLst/>
              <a:gdLst/>
              <a:ahLst/>
              <a:cxnLst/>
              <a:rect l="l" t="t" r="r" b="b"/>
              <a:pathLst>
                <a:path w="977" h="1212" extrusionOk="0">
                  <a:moveTo>
                    <a:pt x="48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202" y="191"/>
                    <a:pt x="429" y="262"/>
                    <a:pt x="619" y="417"/>
                  </a:cubicBezTo>
                  <a:cubicBezTo>
                    <a:pt x="881" y="631"/>
                    <a:pt x="953" y="905"/>
                    <a:pt x="953" y="1203"/>
                  </a:cubicBezTo>
                  <a:cubicBezTo>
                    <a:pt x="976" y="917"/>
                    <a:pt x="976" y="679"/>
                    <a:pt x="786" y="441"/>
                  </a:cubicBezTo>
                  <a:cubicBezTo>
                    <a:pt x="607" y="238"/>
                    <a:pt x="310" y="60"/>
                    <a:pt x="48" y="0"/>
                  </a:cubicBezTo>
                  <a:close/>
                  <a:moveTo>
                    <a:pt x="953" y="1203"/>
                  </a:moveTo>
                  <a:lnTo>
                    <a:pt x="953" y="1203"/>
                  </a:lnTo>
                  <a:cubicBezTo>
                    <a:pt x="947" y="1209"/>
                    <a:pt x="947" y="1212"/>
                    <a:pt x="948" y="1212"/>
                  </a:cubicBezTo>
                  <a:cubicBezTo>
                    <a:pt x="950" y="1212"/>
                    <a:pt x="953" y="1209"/>
                    <a:pt x="953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1" name="Google Shape;24471;p33"/>
            <p:cNvSpPr/>
            <p:nvPr/>
          </p:nvSpPr>
          <p:spPr>
            <a:xfrm>
              <a:off x="465525" y="2964475"/>
              <a:ext cx="50625" cy="6275"/>
            </a:xfrm>
            <a:custGeom>
              <a:avLst/>
              <a:gdLst/>
              <a:ahLst/>
              <a:cxnLst/>
              <a:rect l="l" t="t" r="r" b="b"/>
              <a:pathLst>
                <a:path w="2025" h="251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239" y="167"/>
                    <a:pt x="512" y="227"/>
                    <a:pt x="798" y="239"/>
                  </a:cubicBezTo>
                  <a:cubicBezTo>
                    <a:pt x="866" y="247"/>
                    <a:pt x="934" y="250"/>
                    <a:pt x="1002" y="250"/>
                  </a:cubicBezTo>
                  <a:cubicBezTo>
                    <a:pt x="1231" y="250"/>
                    <a:pt x="1457" y="215"/>
                    <a:pt x="1682" y="215"/>
                  </a:cubicBezTo>
                  <a:cubicBezTo>
                    <a:pt x="1797" y="215"/>
                    <a:pt x="1911" y="224"/>
                    <a:pt x="2024" y="251"/>
                  </a:cubicBezTo>
                  <a:cubicBezTo>
                    <a:pt x="1894" y="200"/>
                    <a:pt x="1768" y="184"/>
                    <a:pt x="1644" y="184"/>
                  </a:cubicBezTo>
                  <a:cubicBezTo>
                    <a:pt x="1509" y="184"/>
                    <a:pt x="1375" y="203"/>
                    <a:pt x="1239" y="215"/>
                  </a:cubicBezTo>
                  <a:cubicBezTo>
                    <a:pt x="1178" y="218"/>
                    <a:pt x="1118" y="220"/>
                    <a:pt x="1059" y="220"/>
                  </a:cubicBezTo>
                  <a:cubicBezTo>
                    <a:pt x="695" y="220"/>
                    <a:pt x="371" y="155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2" name="Google Shape;24472;p33"/>
            <p:cNvSpPr/>
            <p:nvPr/>
          </p:nvSpPr>
          <p:spPr>
            <a:xfrm>
              <a:off x="498850" y="3003825"/>
              <a:ext cx="42300" cy="11325"/>
            </a:xfrm>
            <a:custGeom>
              <a:avLst/>
              <a:gdLst/>
              <a:ahLst/>
              <a:cxnLst/>
              <a:rect l="l" t="t" r="r" b="b"/>
              <a:pathLst>
                <a:path w="1692" h="453" extrusionOk="0">
                  <a:moveTo>
                    <a:pt x="1521" y="1"/>
                  </a:moveTo>
                  <a:cubicBezTo>
                    <a:pt x="1354" y="1"/>
                    <a:pt x="1201" y="63"/>
                    <a:pt x="1049" y="153"/>
                  </a:cubicBezTo>
                  <a:cubicBezTo>
                    <a:pt x="703" y="344"/>
                    <a:pt x="406" y="403"/>
                    <a:pt x="25" y="415"/>
                  </a:cubicBezTo>
                  <a:cubicBezTo>
                    <a:pt x="1" y="415"/>
                    <a:pt x="1" y="439"/>
                    <a:pt x="25" y="439"/>
                  </a:cubicBezTo>
                  <a:cubicBezTo>
                    <a:pt x="87" y="448"/>
                    <a:pt x="149" y="453"/>
                    <a:pt x="211" y="453"/>
                  </a:cubicBezTo>
                  <a:cubicBezTo>
                    <a:pt x="386" y="453"/>
                    <a:pt x="557" y="417"/>
                    <a:pt x="715" y="356"/>
                  </a:cubicBezTo>
                  <a:cubicBezTo>
                    <a:pt x="1039" y="255"/>
                    <a:pt x="1268" y="19"/>
                    <a:pt x="1619" y="19"/>
                  </a:cubicBezTo>
                  <a:cubicBezTo>
                    <a:pt x="1643" y="19"/>
                    <a:pt x="1667" y="20"/>
                    <a:pt x="1692" y="22"/>
                  </a:cubicBezTo>
                  <a:cubicBezTo>
                    <a:pt x="1633" y="8"/>
                    <a:pt x="1576" y="1"/>
                    <a:pt x="1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3" name="Google Shape;24473;p33"/>
            <p:cNvSpPr/>
            <p:nvPr/>
          </p:nvSpPr>
          <p:spPr>
            <a:xfrm>
              <a:off x="591725" y="2817150"/>
              <a:ext cx="46450" cy="21750"/>
            </a:xfrm>
            <a:custGeom>
              <a:avLst/>
              <a:gdLst/>
              <a:ahLst/>
              <a:cxnLst/>
              <a:rect l="l" t="t" r="r" b="b"/>
              <a:pathLst>
                <a:path w="1858" h="870" extrusionOk="0">
                  <a:moveTo>
                    <a:pt x="1858" y="0"/>
                  </a:moveTo>
                  <a:cubicBezTo>
                    <a:pt x="1572" y="95"/>
                    <a:pt x="1334" y="310"/>
                    <a:pt x="1084" y="453"/>
                  </a:cubicBezTo>
                  <a:cubicBezTo>
                    <a:pt x="739" y="631"/>
                    <a:pt x="382" y="750"/>
                    <a:pt x="13" y="834"/>
                  </a:cubicBezTo>
                  <a:cubicBezTo>
                    <a:pt x="1" y="834"/>
                    <a:pt x="1" y="869"/>
                    <a:pt x="24" y="869"/>
                  </a:cubicBezTo>
                  <a:cubicBezTo>
                    <a:pt x="334" y="786"/>
                    <a:pt x="632" y="703"/>
                    <a:pt x="917" y="572"/>
                  </a:cubicBezTo>
                  <a:cubicBezTo>
                    <a:pt x="1227" y="405"/>
                    <a:pt x="1513" y="131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4" name="Google Shape;24474;p33"/>
            <p:cNvSpPr/>
            <p:nvPr/>
          </p:nvSpPr>
          <p:spPr>
            <a:xfrm>
              <a:off x="517600" y="2838150"/>
              <a:ext cx="66075" cy="44250"/>
            </a:xfrm>
            <a:custGeom>
              <a:avLst/>
              <a:gdLst/>
              <a:ahLst/>
              <a:cxnLst/>
              <a:rect l="l" t="t" r="r" b="b"/>
              <a:pathLst>
                <a:path w="2643" h="1770" extrusionOk="0">
                  <a:moveTo>
                    <a:pt x="2640" y="0"/>
                  </a:moveTo>
                  <a:cubicBezTo>
                    <a:pt x="2639" y="0"/>
                    <a:pt x="2636" y="2"/>
                    <a:pt x="2632" y="6"/>
                  </a:cubicBezTo>
                  <a:cubicBezTo>
                    <a:pt x="2640" y="6"/>
                    <a:pt x="2643" y="0"/>
                    <a:pt x="2640" y="0"/>
                  </a:cubicBezTo>
                  <a:close/>
                  <a:moveTo>
                    <a:pt x="2632" y="6"/>
                  </a:moveTo>
                  <a:cubicBezTo>
                    <a:pt x="2096" y="196"/>
                    <a:pt x="1477" y="41"/>
                    <a:pt x="965" y="327"/>
                  </a:cubicBezTo>
                  <a:cubicBezTo>
                    <a:pt x="453" y="601"/>
                    <a:pt x="144" y="1232"/>
                    <a:pt x="1" y="1756"/>
                  </a:cubicBezTo>
                  <a:cubicBezTo>
                    <a:pt x="1" y="1763"/>
                    <a:pt x="5" y="1770"/>
                    <a:pt x="11" y="1770"/>
                  </a:cubicBezTo>
                  <a:cubicBezTo>
                    <a:pt x="15" y="1770"/>
                    <a:pt x="20" y="1766"/>
                    <a:pt x="25" y="1756"/>
                  </a:cubicBezTo>
                  <a:cubicBezTo>
                    <a:pt x="287" y="958"/>
                    <a:pt x="739" y="267"/>
                    <a:pt x="1620" y="184"/>
                  </a:cubicBezTo>
                  <a:cubicBezTo>
                    <a:pt x="1977" y="160"/>
                    <a:pt x="2323" y="172"/>
                    <a:pt x="263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5" name="Google Shape;24475;p33"/>
            <p:cNvSpPr/>
            <p:nvPr/>
          </p:nvSpPr>
          <p:spPr>
            <a:xfrm>
              <a:off x="638750" y="2821900"/>
              <a:ext cx="24450" cy="72075"/>
            </a:xfrm>
            <a:custGeom>
              <a:avLst/>
              <a:gdLst/>
              <a:ahLst/>
              <a:cxnLst/>
              <a:rect l="l" t="t" r="r" b="b"/>
              <a:pathLst>
                <a:path w="978" h="2883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560"/>
                    <a:pt x="37" y="1048"/>
                    <a:pt x="215" y="1584"/>
                  </a:cubicBezTo>
                  <a:cubicBezTo>
                    <a:pt x="382" y="2060"/>
                    <a:pt x="632" y="2513"/>
                    <a:pt x="977" y="2882"/>
                  </a:cubicBezTo>
                  <a:cubicBezTo>
                    <a:pt x="656" y="2430"/>
                    <a:pt x="358" y="1989"/>
                    <a:pt x="203" y="1453"/>
                  </a:cubicBezTo>
                  <a:cubicBezTo>
                    <a:pt x="60" y="977"/>
                    <a:pt x="108" y="5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6" name="Google Shape;24476;p33"/>
            <p:cNvSpPr/>
            <p:nvPr/>
          </p:nvSpPr>
          <p:spPr>
            <a:xfrm>
              <a:off x="455400" y="2883675"/>
              <a:ext cx="60950" cy="74800"/>
            </a:xfrm>
            <a:custGeom>
              <a:avLst/>
              <a:gdLst/>
              <a:ahLst/>
              <a:cxnLst/>
              <a:rect l="l" t="t" r="r" b="b"/>
              <a:pathLst>
                <a:path w="2438" h="2992" extrusionOk="0">
                  <a:moveTo>
                    <a:pt x="2432" y="1"/>
                  </a:moveTo>
                  <a:cubicBezTo>
                    <a:pt x="2431" y="1"/>
                    <a:pt x="2429" y="2"/>
                    <a:pt x="2429" y="6"/>
                  </a:cubicBezTo>
                  <a:cubicBezTo>
                    <a:pt x="2437" y="6"/>
                    <a:pt x="2435" y="1"/>
                    <a:pt x="2432" y="1"/>
                  </a:cubicBezTo>
                  <a:close/>
                  <a:moveTo>
                    <a:pt x="2429" y="6"/>
                  </a:moveTo>
                  <a:lnTo>
                    <a:pt x="2429" y="6"/>
                  </a:lnTo>
                  <a:cubicBezTo>
                    <a:pt x="2206" y="380"/>
                    <a:pt x="1850" y="595"/>
                    <a:pt x="1494" y="816"/>
                  </a:cubicBezTo>
                  <a:lnTo>
                    <a:pt x="1494" y="816"/>
                  </a:lnTo>
                  <a:cubicBezTo>
                    <a:pt x="1867" y="598"/>
                    <a:pt x="2222" y="421"/>
                    <a:pt x="2429" y="6"/>
                  </a:cubicBezTo>
                  <a:close/>
                  <a:moveTo>
                    <a:pt x="1494" y="816"/>
                  </a:moveTo>
                  <a:lnTo>
                    <a:pt x="1494" y="816"/>
                  </a:lnTo>
                  <a:cubicBezTo>
                    <a:pt x="1418" y="861"/>
                    <a:pt x="1340" y="908"/>
                    <a:pt x="1263" y="959"/>
                  </a:cubicBezTo>
                  <a:cubicBezTo>
                    <a:pt x="1206" y="997"/>
                    <a:pt x="1152" y="1037"/>
                    <a:pt x="1100" y="1078"/>
                  </a:cubicBezTo>
                  <a:lnTo>
                    <a:pt x="1100" y="1078"/>
                  </a:lnTo>
                  <a:cubicBezTo>
                    <a:pt x="1226" y="984"/>
                    <a:pt x="1360" y="900"/>
                    <a:pt x="1494" y="816"/>
                  </a:cubicBezTo>
                  <a:close/>
                  <a:moveTo>
                    <a:pt x="1100" y="1078"/>
                  </a:moveTo>
                  <a:cubicBezTo>
                    <a:pt x="954" y="1187"/>
                    <a:pt x="818" y="1310"/>
                    <a:pt x="703" y="1459"/>
                  </a:cubicBezTo>
                  <a:cubicBezTo>
                    <a:pt x="358" y="1911"/>
                    <a:pt x="167" y="2447"/>
                    <a:pt x="1" y="2983"/>
                  </a:cubicBezTo>
                  <a:cubicBezTo>
                    <a:pt x="1" y="2989"/>
                    <a:pt x="4" y="2992"/>
                    <a:pt x="7" y="2992"/>
                  </a:cubicBezTo>
                  <a:cubicBezTo>
                    <a:pt x="9" y="2992"/>
                    <a:pt x="12" y="2989"/>
                    <a:pt x="12" y="2983"/>
                  </a:cubicBezTo>
                  <a:cubicBezTo>
                    <a:pt x="264" y="2282"/>
                    <a:pt x="506" y="1560"/>
                    <a:pt x="1100" y="10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7" name="Google Shape;24477;p33"/>
            <p:cNvSpPr/>
            <p:nvPr/>
          </p:nvSpPr>
          <p:spPr>
            <a:xfrm>
              <a:off x="454800" y="2963875"/>
              <a:ext cx="15500" cy="36350"/>
            </a:xfrm>
            <a:custGeom>
              <a:avLst/>
              <a:gdLst/>
              <a:ahLst/>
              <a:cxnLst/>
              <a:rect l="l" t="t" r="r" b="b"/>
              <a:pathLst>
                <a:path w="620" h="1454" extrusionOk="0">
                  <a:moveTo>
                    <a:pt x="96" y="1"/>
                  </a:moveTo>
                  <a:cubicBezTo>
                    <a:pt x="1" y="489"/>
                    <a:pt x="191" y="1168"/>
                    <a:pt x="620" y="1454"/>
                  </a:cubicBezTo>
                  <a:cubicBezTo>
                    <a:pt x="215" y="1108"/>
                    <a:pt x="36" y="537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8" name="Google Shape;24478;p33"/>
            <p:cNvSpPr/>
            <p:nvPr/>
          </p:nvSpPr>
          <p:spPr>
            <a:xfrm>
              <a:off x="473350" y="3000950"/>
              <a:ext cx="69875" cy="10000"/>
            </a:xfrm>
            <a:custGeom>
              <a:avLst/>
              <a:gdLst/>
              <a:ahLst/>
              <a:cxnLst/>
              <a:rect l="l" t="t" r="r" b="b"/>
              <a:pathLst>
                <a:path w="2795" h="400" extrusionOk="0">
                  <a:moveTo>
                    <a:pt x="6" y="37"/>
                  </a:moveTo>
                  <a:cubicBezTo>
                    <a:pt x="4" y="37"/>
                    <a:pt x="1" y="42"/>
                    <a:pt x="9" y="42"/>
                  </a:cubicBezTo>
                  <a:cubicBezTo>
                    <a:pt x="9" y="38"/>
                    <a:pt x="8" y="37"/>
                    <a:pt x="6" y="37"/>
                  </a:cubicBezTo>
                  <a:close/>
                  <a:moveTo>
                    <a:pt x="2514" y="0"/>
                  </a:moveTo>
                  <a:cubicBezTo>
                    <a:pt x="2296" y="0"/>
                    <a:pt x="2109" y="105"/>
                    <a:pt x="1895" y="203"/>
                  </a:cubicBezTo>
                  <a:lnTo>
                    <a:pt x="1895" y="203"/>
                  </a:lnTo>
                  <a:cubicBezTo>
                    <a:pt x="2106" y="126"/>
                    <a:pt x="2316" y="55"/>
                    <a:pt x="2527" y="55"/>
                  </a:cubicBezTo>
                  <a:cubicBezTo>
                    <a:pt x="2608" y="55"/>
                    <a:pt x="2689" y="65"/>
                    <a:pt x="2771" y="90"/>
                  </a:cubicBezTo>
                  <a:cubicBezTo>
                    <a:pt x="2783" y="90"/>
                    <a:pt x="2795" y="54"/>
                    <a:pt x="2783" y="54"/>
                  </a:cubicBezTo>
                  <a:cubicBezTo>
                    <a:pt x="2686" y="16"/>
                    <a:pt x="2598" y="0"/>
                    <a:pt x="2514" y="0"/>
                  </a:cubicBezTo>
                  <a:close/>
                  <a:moveTo>
                    <a:pt x="1895" y="203"/>
                  </a:moveTo>
                  <a:cubicBezTo>
                    <a:pt x="1794" y="240"/>
                    <a:pt x="1693" y="278"/>
                    <a:pt x="1591" y="311"/>
                  </a:cubicBezTo>
                  <a:lnTo>
                    <a:pt x="1591" y="311"/>
                  </a:lnTo>
                  <a:cubicBezTo>
                    <a:pt x="1650" y="296"/>
                    <a:pt x="1710" y="278"/>
                    <a:pt x="1771" y="256"/>
                  </a:cubicBezTo>
                  <a:cubicBezTo>
                    <a:pt x="1813" y="239"/>
                    <a:pt x="1855" y="221"/>
                    <a:pt x="1895" y="203"/>
                  </a:cubicBezTo>
                  <a:close/>
                  <a:moveTo>
                    <a:pt x="9" y="42"/>
                  </a:moveTo>
                  <a:lnTo>
                    <a:pt x="9" y="42"/>
                  </a:lnTo>
                  <a:cubicBezTo>
                    <a:pt x="318" y="280"/>
                    <a:pt x="711" y="399"/>
                    <a:pt x="1092" y="399"/>
                  </a:cubicBezTo>
                  <a:cubicBezTo>
                    <a:pt x="1099" y="399"/>
                    <a:pt x="1106" y="399"/>
                    <a:pt x="1113" y="399"/>
                  </a:cubicBezTo>
                  <a:cubicBezTo>
                    <a:pt x="1276" y="399"/>
                    <a:pt x="1434" y="362"/>
                    <a:pt x="1591" y="311"/>
                  </a:cubicBezTo>
                  <a:lnTo>
                    <a:pt x="1591" y="311"/>
                  </a:lnTo>
                  <a:cubicBezTo>
                    <a:pt x="1444" y="348"/>
                    <a:pt x="1300" y="365"/>
                    <a:pt x="1158" y="365"/>
                  </a:cubicBezTo>
                  <a:cubicBezTo>
                    <a:pt x="760" y="365"/>
                    <a:pt x="382" y="232"/>
                    <a:pt x="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9" name="Google Shape;24479;p33"/>
            <p:cNvSpPr/>
            <p:nvPr/>
          </p:nvSpPr>
          <p:spPr>
            <a:xfrm>
              <a:off x="557500" y="3008525"/>
              <a:ext cx="29200" cy="42300"/>
            </a:xfrm>
            <a:custGeom>
              <a:avLst/>
              <a:gdLst/>
              <a:ahLst/>
              <a:cxnLst/>
              <a:rect l="l" t="t" r="r" b="b"/>
              <a:pathLst>
                <a:path w="1168" h="1692" extrusionOk="0">
                  <a:moveTo>
                    <a:pt x="0" y="1"/>
                  </a:moveTo>
                  <a:cubicBezTo>
                    <a:pt x="119" y="203"/>
                    <a:pt x="250" y="394"/>
                    <a:pt x="370" y="596"/>
                  </a:cubicBezTo>
                  <a:cubicBezTo>
                    <a:pt x="489" y="799"/>
                    <a:pt x="536" y="977"/>
                    <a:pt x="608" y="1192"/>
                  </a:cubicBezTo>
                  <a:cubicBezTo>
                    <a:pt x="691" y="1442"/>
                    <a:pt x="929" y="1573"/>
                    <a:pt x="1167" y="1692"/>
                  </a:cubicBezTo>
                  <a:cubicBezTo>
                    <a:pt x="965" y="1561"/>
                    <a:pt x="727" y="1442"/>
                    <a:pt x="631" y="1192"/>
                  </a:cubicBezTo>
                  <a:cubicBezTo>
                    <a:pt x="596" y="1072"/>
                    <a:pt x="572" y="930"/>
                    <a:pt x="536" y="799"/>
                  </a:cubicBezTo>
                  <a:cubicBezTo>
                    <a:pt x="393" y="513"/>
                    <a:pt x="191" y="25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0" name="Google Shape;24480;p33"/>
            <p:cNvSpPr/>
            <p:nvPr/>
          </p:nvSpPr>
          <p:spPr>
            <a:xfrm>
              <a:off x="588150" y="3033875"/>
              <a:ext cx="41700" cy="18875"/>
            </a:xfrm>
            <a:custGeom>
              <a:avLst/>
              <a:gdLst/>
              <a:ahLst/>
              <a:cxnLst/>
              <a:rect l="l" t="t" r="r" b="b"/>
              <a:pathLst>
                <a:path w="1668" h="755" extrusionOk="0">
                  <a:moveTo>
                    <a:pt x="1655" y="1"/>
                  </a:moveTo>
                  <a:cubicBezTo>
                    <a:pt x="1651" y="1"/>
                    <a:pt x="1648" y="3"/>
                    <a:pt x="1644" y="11"/>
                  </a:cubicBezTo>
                  <a:cubicBezTo>
                    <a:pt x="1477" y="344"/>
                    <a:pt x="1299" y="606"/>
                    <a:pt x="906" y="690"/>
                  </a:cubicBezTo>
                  <a:cubicBezTo>
                    <a:pt x="784" y="724"/>
                    <a:pt x="662" y="736"/>
                    <a:pt x="540" y="736"/>
                  </a:cubicBezTo>
                  <a:cubicBezTo>
                    <a:pt x="364" y="736"/>
                    <a:pt x="188" y="711"/>
                    <a:pt x="13" y="690"/>
                  </a:cubicBezTo>
                  <a:cubicBezTo>
                    <a:pt x="1" y="690"/>
                    <a:pt x="1" y="725"/>
                    <a:pt x="25" y="725"/>
                  </a:cubicBezTo>
                  <a:cubicBezTo>
                    <a:pt x="177" y="742"/>
                    <a:pt x="338" y="755"/>
                    <a:pt x="496" y="755"/>
                  </a:cubicBezTo>
                  <a:cubicBezTo>
                    <a:pt x="1018" y="755"/>
                    <a:pt x="1522" y="616"/>
                    <a:pt x="1668" y="23"/>
                  </a:cubicBezTo>
                  <a:cubicBezTo>
                    <a:pt x="1668" y="15"/>
                    <a:pt x="1662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1" name="Google Shape;24481;p33"/>
            <p:cNvSpPr/>
            <p:nvPr/>
          </p:nvSpPr>
          <p:spPr>
            <a:xfrm>
              <a:off x="617925" y="3048750"/>
              <a:ext cx="3600" cy="9350"/>
            </a:xfrm>
            <a:custGeom>
              <a:avLst/>
              <a:gdLst/>
              <a:ahLst/>
              <a:cxnLst/>
              <a:rect l="l" t="t" r="r" b="b"/>
              <a:pathLst>
                <a:path w="144" h="374" extrusionOk="0">
                  <a:moveTo>
                    <a:pt x="117" y="1"/>
                  </a:moveTo>
                  <a:cubicBezTo>
                    <a:pt x="112" y="1"/>
                    <a:pt x="108" y="3"/>
                    <a:pt x="108" y="11"/>
                  </a:cubicBezTo>
                  <a:cubicBezTo>
                    <a:pt x="84" y="71"/>
                    <a:pt x="60" y="130"/>
                    <a:pt x="48" y="190"/>
                  </a:cubicBezTo>
                  <a:cubicBezTo>
                    <a:pt x="36" y="249"/>
                    <a:pt x="0" y="309"/>
                    <a:pt x="0" y="368"/>
                  </a:cubicBezTo>
                  <a:cubicBezTo>
                    <a:pt x="0" y="368"/>
                    <a:pt x="6" y="374"/>
                    <a:pt x="9" y="374"/>
                  </a:cubicBezTo>
                  <a:cubicBezTo>
                    <a:pt x="11" y="374"/>
                    <a:pt x="12" y="372"/>
                    <a:pt x="12" y="368"/>
                  </a:cubicBezTo>
                  <a:cubicBezTo>
                    <a:pt x="48" y="321"/>
                    <a:pt x="60" y="261"/>
                    <a:pt x="84" y="214"/>
                  </a:cubicBezTo>
                  <a:cubicBezTo>
                    <a:pt x="96" y="142"/>
                    <a:pt x="119" y="83"/>
                    <a:pt x="143" y="11"/>
                  </a:cubicBezTo>
                  <a:cubicBezTo>
                    <a:pt x="143" y="11"/>
                    <a:pt x="127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2" name="Google Shape;24482;p33"/>
            <p:cNvSpPr/>
            <p:nvPr/>
          </p:nvSpPr>
          <p:spPr>
            <a:xfrm>
              <a:off x="614050" y="3049175"/>
              <a:ext cx="2800" cy="7150"/>
            </a:xfrm>
            <a:custGeom>
              <a:avLst/>
              <a:gdLst/>
              <a:ahLst/>
              <a:cxnLst/>
              <a:rect l="l" t="t" r="r" b="b"/>
              <a:pathLst>
                <a:path w="112" h="286" extrusionOk="0">
                  <a:moveTo>
                    <a:pt x="98" y="1"/>
                  </a:moveTo>
                  <a:cubicBezTo>
                    <a:pt x="93" y="1"/>
                    <a:pt x="88" y="2"/>
                    <a:pt x="84" y="6"/>
                  </a:cubicBezTo>
                  <a:cubicBezTo>
                    <a:pt x="60" y="101"/>
                    <a:pt x="13" y="185"/>
                    <a:pt x="1" y="268"/>
                  </a:cubicBezTo>
                  <a:cubicBezTo>
                    <a:pt x="1" y="280"/>
                    <a:pt x="4" y="286"/>
                    <a:pt x="7" y="286"/>
                  </a:cubicBezTo>
                  <a:cubicBezTo>
                    <a:pt x="10" y="286"/>
                    <a:pt x="13" y="280"/>
                    <a:pt x="13" y="268"/>
                  </a:cubicBezTo>
                  <a:cubicBezTo>
                    <a:pt x="36" y="244"/>
                    <a:pt x="36" y="185"/>
                    <a:pt x="60" y="161"/>
                  </a:cubicBezTo>
                  <a:cubicBezTo>
                    <a:pt x="72" y="113"/>
                    <a:pt x="84" y="54"/>
                    <a:pt x="96" y="6"/>
                  </a:cubicBezTo>
                  <a:cubicBezTo>
                    <a:pt x="112" y="6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3" name="Google Shape;24483;p33"/>
            <p:cNvSpPr/>
            <p:nvPr/>
          </p:nvSpPr>
          <p:spPr>
            <a:xfrm>
              <a:off x="611075" y="3050275"/>
              <a:ext cx="3000" cy="7025"/>
            </a:xfrm>
            <a:custGeom>
              <a:avLst/>
              <a:gdLst/>
              <a:ahLst/>
              <a:cxnLst/>
              <a:rect l="l" t="t" r="r" b="b"/>
              <a:pathLst>
                <a:path w="120" h="281" extrusionOk="0">
                  <a:moveTo>
                    <a:pt x="108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84" y="45"/>
                    <a:pt x="72" y="117"/>
                    <a:pt x="36" y="153"/>
                  </a:cubicBezTo>
                  <a:cubicBezTo>
                    <a:pt x="24" y="200"/>
                    <a:pt x="1" y="224"/>
                    <a:pt x="1" y="272"/>
                  </a:cubicBezTo>
                  <a:cubicBezTo>
                    <a:pt x="1" y="278"/>
                    <a:pt x="4" y="281"/>
                    <a:pt x="6" y="281"/>
                  </a:cubicBezTo>
                  <a:cubicBezTo>
                    <a:pt x="9" y="281"/>
                    <a:pt x="12" y="278"/>
                    <a:pt x="12" y="272"/>
                  </a:cubicBezTo>
                  <a:cubicBezTo>
                    <a:pt x="72" y="212"/>
                    <a:pt x="96" y="93"/>
                    <a:pt x="120" y="10"/>
                  </a:cubicBezTo>
                  <a:cubicBezTo>
                    <a:pt x="120" y="4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4" name="Google Shape;24484;p33"/>
            <p:cNvSpPr/>
            <p:nvPr/>
          </p:nvSpPr>
          <p:spPr>
            <a:xfrm>
              <a:off x="607200" y="305037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77" y="0"/>
                  </a:moveTo>
                  <a:cubicBezTo>
                    <a:pt x="75" y="0"/>
                    <a:pt x="72" y="2"/>
                    <a:pt x="72" y="6"/>
                  </a:cubicBezTo>
                  <a:cubicBezTo>
                    <a:pt x="88" y="6"/>
                    <a:pt x="83" y="0"/>
                    <a:pt x="77" y="0"/>
                  </a:cubicBezTo>
                  <a:close/>
                  <a:moveTo>
                    <a:pt x="72" y="6"/>
                  </a:moveTo>
                  <a:lnTo>
                    <a:pt x="72" y="6"/>
                  </a:lnTo>
                  <a:cubicBezTo>
                    <a:pt x="60" y="41"/>
                    <a:pt x="48" y="89"/>
                    <a:pt x="36" y="125"/>
                  </a:cubicBezTo>
                  <a:cubicBezTo>
                    <a:pt x="13" y="160"/>
                    <a:pt x="1" y="208"/>
                    <a:pt x="1" y="256"/>
                  </a:cubicBezTo>
                  <a:cubicBezTo>
                    <a:pt x="1" y="256"/>
                    <a:pt x="6" y="261"/>
                    <a:pt x="10" y="261"/>
                  </a:cubicBezTo>
                  <a:cubicBezTo>
                    <a:pt x="11" y="261"/>
                    <a:pt x="13" y="260"/>
                    <a:pt x="13" y="256"/>
                  </a:cubicBezTo>
                  <a:cubicBezTo>
                    <a:pt x="48" y="220"/>
                    <a:pt x="48" y="184"/>
                    <a:pt x="60" y="149"/>
                  </a:cubicBezTo>
                  <a:cubicBezTo>
                    <a:pt x="72" y="113"/>
                    <a:pt x="96" y="65"/>
                    <a:pt x="7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5" name="Google Shape;24485;p33"/>
            <p:cNvSpPr/>
            <p:nvPr/>
          </p:nvSpPr>
          <p:spPr>
            <a:xfrm>
              <a:off x="604525" y="3051425"/>
              <a:ext cx="2400" cy="6100"/>
            </a:xfrm>
            <a:custGeom>
              <a:avLst/>
              <a:gdLst/>
              <a:ahLst/>
              <a:cxnLst/>
              <a:rect l="l" t="t" r="r" b="b"/>
              <a:pathLst>
                <a:path w="96" h="244" extrusionOk="0">
                  <a:moveTo>
                    <a:pt x="87" y="1"/>
                  </a:moveTo>
                  <a:cubicBezTo>
                    <a:pt x="85" y="1"/>
                    <a:pt x="84" y="3"/>
                    <a:pt x="84" y="11"/>
                  </a:cubicBezTo>
                  <a:cubicBezTo>
                    <a:pt x="48" y="83"/>
                    <a:pt x="24" y="154"/>
                    <a:pt x="1" y="226"/>
                  </a:cubicBezTo>
                  <a:cubicBezTo>
                    <a:pt x="1" y="238"/>
                    <a:pt x="7" y="243"/>
                    <a:pt x="13" y="243"/>
                  </a:cubicBezTo>
                  <a:cubicBezTo>
                    <a:pt x="18" y="243"/>
                    <a:pt x="24" y="238"/>
                    <a:pt x="24" y="226"/>
                  </a:cubicBezTo>
                  <a:cubicBezTo>
                    <a:pt x="60" y="166"/>
                    <a:pt x="84" y="83"/>
                    <a:pt x="96" y="11"/>
                  </a:cubicBezTo>
                  <a:cubicBezTo>
                    <a:pt x="96" y="11"/>
                    <a:pt x="91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6" name="Google Shape;24486;p33"/>
            <p:cNvSpPr/>
            <p:nvPr/>
          </p:nvSpPr>
          <p:spPr>
            <a:xfrm>
              <a:off x="630725" y="2981025"/>
              <a:ext cx="9250" cy="51025"/>
            </a:xfrm>
            <a:custGeom>
              <a:avLst/>
              <a:gdLst/>
              <a:ahLst/>
              <a:cxnLst/>
              <a:rect l="l" t="t" r="r" b="b"/>
              <a:pathLst>
                <a:path w="370" h="2041" extrusionOk="0">
                  <a:moveTo>
                    <a:pt x="306" y="0"/>
                  </a:moveTo>
                  <a:cubicBezTo>
                    <a:pt x="305" y="0"/>
                    <a:pt x="302" y="2"/>
                    <a:pt x="298" y="6"/>
                  </a:cubicBezTo>
                  <a:cubicBezTo>
                    <a:pt x="167" y="220"/>
                    <a:pt x="203" y="422"/>
                    <a:pt x="250" y="648"/>
                  </a:cubicBezTo>
                  <a:cubicBezTo>
                    <a:pt x="358" y="1172"/>
                    <a:pt x="227" y="1565"/>
                    <a:pt x="0" y="2030"/>
                  </a:cubicBezTo>
                  <a:cubicBezTo>
                    <a:pt x="0" y="2030"/>
                    <a:pt x="6" y="2040"/>
                    <a:pt x="13" y="2040"/>
                  </a:cubicBezTo>
                  <a:cubicBezTo>
                    <a:pt x="16" y="2040"/>
                    <a:pt x="20" y="2038"/>
                    <a:pt x="24" y="2030"/>
                  </a:cubicBezTo>
                  <a:cubicBezTo>
                    <a:pt x="179" y="1756"/>
                    <a:pt x="322" y="1434"/>
                    <a:pt x="346" y="1113"/>
                  </a:cubicBezTo>
                  <a:cubicBezTo>
                    <a:pt x="369" y="732"/>
                    <a:pt x="119" y="363"/>
                    <a:pt x="310" y="6"/>
                  </a:cubicBezTo>
                  <a:cubicBezTo>
                    <a:pt x="310" y="6"/>
                    <a:pt x="31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7" name="Google Shape;24487;p33"/>
            <p:cNvSpPr/>
            <p:nvPr/>
          </p:nvSpPr>
          <p:spPr>
            <a:xfrm>
              <a:off x="635175" y="2908375"/>
              <a:ext cx="31575" cy="75300"/>
            </a:xfrm>
            <a:custGeom>
              <a:avLst/>
              <a:gdLst/>
              <a:ahLst/>
              <a:cxnLst/>
              <a:rect l="l" t="t" r="r" b="b"/>
              <a:pathLst>
                <a:path w="1263" h="3012" extrusionOk="0">
                  <a:moveTo>
                    <a:pt x="1202" y="0"/>
                  </a:moveTo>
                  <a:cubicBezTo>
                    <a:pt x="1198" y="0"/>
                    <a:pt x="1192" y="6"/>
                    <a:pt x="1192" y="18"/>
                  </a:cubicBezTo>
                  <a:cubicBezTo>
                    <a:pt x="1263" y="637"/>
                    <a:pt x="822" y="1066"/>
                    <a:pt x="561" y="1602"/>
                  </a:cubicBezTo>
                  <a:cubicBezTo>
                    <a:pt x="346" y="2054"/>
                    <a:pt x="180" y="2531"/>
                    <a:pt x="1" y="2995"/>
                  </a:cubicBezTo>
                  <a:cubicBezTo>
                    <a:pt x="1" y="3003"/>
                    <a:pt x="7" y="3012"/>
                    <a:pt x="10" y="3012"/>
                  </a:cubicBezTo>
                  <a:cubicBezTo>
                    <a:pt x="12" y="3012"/>
                    <a:pt x="13" y="3010"/>
                    <a:pt x="13" y="3007"/>
                  </a:cubicBezTo>
                  <a:cubicBezTo>
                    <a:pt x="251" y="2423"/>
                    <a:pt x="441" y="1816"/>
                    <a:pt x="775" y="1268"/>
                  </a:cubicBezTo>
                  <a:cubicBezTo>
                    <a:pt x="1013" y="852"/>
                    <a:pt x="1263" y="506"/>
                    <a:pt x="1203" y="18"/>
                  </a:cubicBezTo>
                  <a:cubicBezTo>
                    <a:pt x="1209" y="6"/>
                    <a:pt x="1206" y="0"/>
                    <a:pt x="1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8" name="Google Shape;24488;p33"/>
            <p:cNvSpPr/>
            <p:nvPr/>
          </p:nvSpPr>
          <p:spPr>
            <a:xfrm>
              <a:off x="502725" y="2888575"/>
              <a:ext cx="3000" cy="8775"/>
            </a:xfrm>
            <a:custGeom>
              <a:avLst/>
              <a:gdLst/>
              <a:ahLst/>
              <a:cxnLst/>
              <a:rect l="l" t="t" r="r" b="b"/>
              <a:pathLst>
                <a:path w="120" h="351" extrusionOk="0">
                  <a:moveTo>
                    <a:pt x="120" y="1"/>
                  </a:moveTo>
                  <a:lnTo>
                    <a:pt x="120" y="1"/>
                  </a:lnTo>
                  <a:cubicBezTo>
                    <a:pt x="60" y="96"/>
                    <a:pt x="48" y="227"/>
                    <a:pt x="1" y="334"/>
                  </a:cubicBezTo>
                  <a:cubicBezTo>
                    <a:pt x="1" y="342"/>
                    <a:pt x="13" y="351"/>
                    <a:pt x="20" y="351"/>
                  </a:cubicBezTo>
                  <a:cubicBezTo>
                    <a:pt x="22" y="351"/>
                    <a:pt x="24" y="349"/>
                    <a:pt x="24" y="346"/>
                  </a:cubicBezTo>
                  <a:cubicBezTo>
                    <a:pt x="60" y="227"/>
                    <a:pt x="108" y="120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9" name="Google Shape;24489;p33"/>
            <p:cNvSpPr/>
            <p:nvPr/>
          </p:nvSpPr>
          <p:spPr>
            <a:xfrm>
              <a:off x="497375" y="2890375"/>
              <a:ext cx="3900" cy="10275"/>
            </a:xfrm>
            <a:custGeom>
              <a:avLst/>
              <a:gdLst/>
              <a:ahLst/>
              <a:cxnLst/>
              <a:rect l="l" t="t" r="r" b="b"/>
              <a:pathLst>
                <a:path w="156" h="411" extrusionOk="0">
                  <a:moveTo>
                    <a:pt x="155" y="0"/>
                  </a:moveTo>
                  <a:cubicBezTo>
                    <a:pt x="131" y="24"/>
                    <a:pt x="119" y="24"/>
                    <a:pt x="119" y="24"/>
                  </a:cubicBezTo>
                  <a:cubicBezTo>
                    <a:pt x="84" y="155"/>
                    <a:pt x="24" y="274"/>
                    <a:pt x="0" y="405"/>
                  </a:cubicBezTo>
                  <a:cubicBezTo>
                    <a:pt x="0" y="405"/>
                    <a:pt x="11" y="410"/>
                    <a:pt x="18" y="410"/>
                  </a:cubicBezTo>
                  <a:cubicBezTo>
                    <a:pt x="22" y="410"/>
                    <a:pt x="24" y="409"/>
                    <a:pt x="24" y="405"/>
                  </a:cubicBezTo>
                  <a:cubicBezTo>
                    <a:pt x="84" y="286"/>
                    <a:pt x="108" y="143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0" name="Google Shape;24490;p33"/>
            <p:cNvSpPr/>
            <p:nvPr/>
          </p:nvSpPr>
          <p:spPr>
            <a:xfrm>
              <a:off x="493800" y="2894100"/>
              <a:ext cx="2900" cy="8950"/>
            </a:xfrm>
            <a:custGeom>
              <a:avLst/>
              <a:gdLst/>
              <a:ahLst/>
              <a:cxnLst/>
              <a:rect l="l" t="t" r="r" b="b"/>
              <a:pathLst>
                <a:path w="116" h="358" extrusionOk="0">
                  <a:moveTo>
                    <a:pt x="110" y="1"/>
                  </a:moveTo>
                  <a:cubicBezTo>
                    <a:pt x="109" y="1"/>
                    <a:pt x="108" y="2"/>
                    <a:pt x="108" y="6"/>
                  </a:cubicBezTo>
                  <a:cubicBezTo>
                    <a:pt x="116" y="6"/>
                    <a:pt x="113" y="1"/>
                    <a:pt x="110" y="1"/>
                  </a:cubicBezTo>
                  <a:close/>
                  <a:moveTo>
                    <a:pt x="108" y="6"/>
                  </a:moveTo>
                  <a:lnTo>
                    <a:pt x="108" y="6"/>
                  </a:lnTo>
                  <a:cubicBezTo>
                    <a:pt x="60" y="113"/>
                    <a:pt x="12" y="220"/>
                    <a:pt x="0" y="339"/>
                  </a:cubicBezTo>
                  <a:cubicBezTo>
                    <a:pt x="0" y="351"/>
                    <a:pt x="3" y="357"/>
                    <a:pt x="6" y="357"/>
                  </a:cubicBezTo>
                  <a:cubicBezTo>
                    <a:pt x="9" y="357"/>
                    <a:pt x="12" y="351"/>
                    <a:pt x="12" y="339"/>
                  </a:cubicBezTo>
                  <a:cubicBezTo>
                    <a:pt x="60" y="244"/>
                    <a:pt x="84" y="113"/>
                    <a:pt x="10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1" name="Google Shape;24491;p33"/>
            <p:cNvSpPr/>
            <p:nvPr/>
          </p:nvSpPr>
          <p:spPr>
            <a:xfrm>
              <a:off x="489325" y="2896325"/>
              <a:ext cx="2725" cy="8475"/>
            </a:xfrm>
            <a:custGeom>
              <a:avLst/>
              <a:gdLst/>
              <a:ahLst/>
              <a:cxnLst/>
              <a:rect l="l" t="t" r="r" b="b"/>
              <a:pathLst>
                <a:path w="109" h="339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07"/>
                    <a:pt x="13" y="226"/>
                    <a:pt x="1" y="334"/>
                  </a:cubicBezTo>
                  <a:cubicBezTo>
                    <a:pt x="1" y="334"/>
                    <a:pt x="6" y="339"/>
                    <a:pt x="10" y="339"/>
                  </a:cubicBezTo>
                  <a:cubicBezTo>
                    <a:pt x="11" y="339"/>
                    <a:pt x="13" y="338"/>
                    <a:pt x="13" y="334"/>
                  </a:cubicBezTo>
                  <a:cubicBezTo>
                    <a:pt x="60" y="238"/>
                    <a:pt x="84" y="119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2" name="Google Shape;24492;p33"/>
            <p:cNvSpPr/>
            <p:nvPr/>
          </p:nvSpPr>
          <p:spPr>
            <a:xfrm>
              <a:off x="483375" y="2899300"/>
              <a:ext cx="2400" cy="10450"/>
            </a:xfrm>
            <a:custGeom>
              <a:avLst/>
              <a:gdLst/>
              <a:ahLst/>
              <a:cxnLst/>
              <a:rect l="l" t="t" r="r" b="b"/>
              <a:pathLst>
                <a:path w="96" h="418" extrusionOk="0">
                  <a:moveTo>
                    <a:pt x="96" y="0"/>
                  </a:moveTo>
                  <a:lnTo>
                    <a:pt x="96" y="0"/>
                  </a:lnTo>
                  <a:cubicBezTo>
                    <a:pt x="36" y="119"/>
                    <a:pt x="1" y="286"/>
                    <a:pt x="36" y="417"/>
                  </a:cubicBezTo>
                  <a:lnTo>
                    <a:pt x="60" y="417"/>
                  </a:lnTo>
                  <a:cubicBezTo>
                    <a:pt x="60" y="274"/>
                    <a:pt x="60" y="143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3" name="Google Shape;24493;p33"/>
            <p:cNvSpPr/>
            <p:nvPr/>
          </p:nvSpPr>
          <p:spPr>
            <a:xfrm>
              <a:off x="592625" y="2831900"/>
              <a:ext cx="2400" cy="5475"/>
            </a:xfrm>
            <a:custGeom>
              <a:avLst/>
              <a:gdLst/>
              <a:ahLst/>
              <a:cxnLst/>
              <a:rect l="l" t="t" r="r" b="b"/>
              <a:pathLst>
                <a:path w="96" h="219" extrusionOk="0">
                  <a:moveTo>
                    <a:pt x="80" y="0"/>
                  </a:moveTo>
                  <a:cubicBezTo>
                    <a:pt x="74" y="0"/>
                    <a:pt x="68" y="2"/>
                    <a:pt x="60" y="6"/>
                  </a:cubicBezTo>
                  <a:cubicBezTo>
                    <a:pt x="36" y="65"/>
                    <a:pt x="24" y="136"/>
                    <a:pt x="0" y="196"/>
                  </a:cubicBezTo>
                  <a:cubicBezTo>
                    <a:pt x="0" y="209"/>
                    <a:pt x="11" y="219"/>
                    <a:pt x="21" y="219"/>
                  </a:cubicBezTo>
                  <a:cubicBezTo>
                    <a:pt x="29" y="219"/>
                    <a:pt x="36" y="212"/>
                    <a:pt x="36" y="196"/>
                  </a:cubicBezTo>
                  <a:cubicBezTo>
                    <a:pt x="48" y="136"/>
                    <a:pt x="84" y="65"/>
                    <a:pt x="96" y="6"/>
                  </a:cubicBezTo>
                  <a:cubicBezTo>
                    <a:pt x="96" y="6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4" name="Google Shape;24494;p33"/>
            <p:cNvSpPr/>
            <p:nvPr/>
          </p:nvSpPr>
          <p:spPr>
            <a:xfrm>
              <a:off x="596200" y="2830525"/>
              <a:ext cx="3300" cy="6550"/>
            </a:xfrm>
            <a:custGeom>
              <a:avLst/>
              <a:gdLst/>
              <a:ahLst/>
              <a:cxnLst/>
              <a:rect l="l" t="t" r="r" b="b"/>
              <a:pathLst>
                <a:path w="132" h="262" extrusionOk="0">
                  <a:moveTo>
                    <a:pt x="95" y="1"/>
                  </a:moveTo>
                  <a:cubicBezTo>
                    <a:pt x="60" y="72"/>
                    <a:pt x="24" y="168"/>
                    <a:pt x="0" y="239"/>
                  </a:cubicBezTo>
                  <a:cubicBezTo>
                    <a:pt x="0" y="247"/>
                    <a:pt x="6" y="261"/>
                    <a:pt x="13" y="261"/>
                  </a:cubicBezTo>
                  <a:cubicBezTo>
                    <a:pt x="17" y="261"/>
                    <a:pt x="20" y="258"/>
                    <a:pt x="24" y="251"/>
                  </a:cubicBezTo>
                  <a:cubicBezTo>
                    <a:pt x="72" y="180"/>
                    <a:pt x="95" y="96"/>
                    <a:pt x="131" y="13"/>
                  </a:cubicBezTo>
                  <a:cubicBezTo>
                    <a:pt x="119" y="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5" name="Google Shape;24495;p33"/>
            <p:cNvSpPr/>
            <p:nvPr/>
          </p:nvSpPr>
          <p:spPr>
            <a:xfrm>
              <a:off x="599175" y="2830825"/>
              <a:ext cx="2400" cy="4125"/>
            </a:xfrm>
            <a:custGeom>
              <a:avLst/>
              <a:gdLst/>
              <a:ahLst/>
              <a:cxnLst/>
              <a:rect l="l" t="t" r="r" b="b"/>
              <a:pathLst>
                <a:path w="96" h="165" extrusionOk="0">
                  <a:moveTo>
                    <a:pt x="96" y="1"/>
                  </a:moveTo>
                  <a:lnTo>
                    <a:pt x="96" y="1"/>
                  </a:lnTo>
                  <a:cubicBezTo>
                    <a:pt x="84" y="25"/>
                    <a:pt x="12" y="132"/>
                    <a:pt x="12" y="156"/>
                  </a:cubicBezTo>
                  <a:lnTo>
                    <a:pt x="0" y="156"/>
                  </a:lnTo>
                  <a:cubicBezTo>
                    <a:pt x="0" y="162"/>
                    <a:pt x="6" y="165"/>
                    <a:pt x="12" y="165"/>
                  </a:cubicBezTo>
                  <a:cubicBezTo>
                    <a:pt x="18" y="165"/>
                    <a:pt x="24" y="162"/>
                    <a:pt x="24" y="156"/>
                  </a:cubicBezTo>
                  <a:cubicBezTo>
                    <a:pt x="72" y="120"/>
                    <a:pt x="84" y="60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6" name="Google Shape;24496;p33"/>
            <p:cNvSpPr/>
            <p:nvPr/>
          </p:nvSpPr>
          <p:spPr>
            <a:xfrm>
              <a:off x="602150" y="2830725"/>
              <a:ext cx="3000" cy="5200"/>
            </a:xfrm>
            <a:custGeom>
              <a:avLst/>
              <a:gdLst/>
              <a:ahLst/>
              <a:cxnLst/>
              <a:rect l="l" t="t" r="r" b="b"/>
              <a:pathLst>
                <a:path w="120" h="208" extrusionOk="0">
                  <a:moveTo>
                    <a:pt x="86" y="0"/>
                  </a:moveTo>
                  <a:cubicBezTo>
                    <a:pt x="85" y="0"/>
                    <a:pt x="84" y="2"/>
                    <a:pt x="84" y="5"/>
                  </a:cubicBezTo>
                  <a:cubicBezTo>
                    <a:pt x="60" y="64"/>
                    <a:pt x="12" y="124"/>
                    <a:pt x="0" y="183"/>
                  </a:cubicBezTo>
                  <a:cubicBezTo>
                    <a:pt x="0" y="183"/>
                    <a:pt x="0" y="207"/>
                    <a:pt x="12" y="207"/>
                  </a:cubicBezTo>
                  <a:cubicBezTo>
                    <a:pt x="72" y="172"/>
                    <a:pt x="84" y="88"/>
                    <a:pt x="119" y="29"/>
                  </a:cubicBezTo>
                  <a:cubicBezTo>
                    <a:pt x="102" y="11"/>
                    <a:pt x="91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7" name="Google Shape;24497;p33"/>
            <p:cNvSpPr/>
            <p:nvPr/>
          </p:nvSpPr>
          <p:spPr>
            <a:xfrm>
              <a:off x="604225" y="2829700"/>
              <a:ext cx="3225" cy="5325"/>
            </a:xfrm>
            <a:custGeom>
              <a:avLst/>
              <a:gdLst/>
              <a:ahLst/>
              <a:cxnLst/>
              <a:rect l="l" t="t" r="r" b="b"/>
              <a:pathLst>
                <a:path w="129" h="213" extrusionOk="0">
                  <a:moveTo>
                    <a:pt x="118" y="0"/>
                  </a:moveTo>
                  <a:cubicBezTo>
                    <a:pt x="115" y="0"/>
                    <a:pt x="111" y="3"/>
                    <a:pt x="108" y="10"/>
                  </a:cubicBezTo>
                  <a:cubicBezTo>
                    <a:pt x="60" y="70"/>
                    <a:pt x="13" y="117"/>
                    <a:pt x="1" y="201"/>
                  </a:cubicBezTo>
                  <a:cubicBezTo>
                    <a:pt x="1" y="213"/>
                    <a:pt x="13" y="213"/>
                    <a:pt x="13" y="213"/>
                  </a:cubicBezTo>
                  <a:cubicBezTo>
                    <a:pt x="60" y="165"/>
                    <a:pt x="108" y="94"/>
                    <a:pt x="120" y="34"/>
                  </a:cubicBezTo>
                  <a:cubicBezTo>
                    <a:pt x="128" y="17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8" name="Google Shape;24498;p33"/>
            <p:cNvSpPr/>
            <p:nvPr/>
          </p:nvSpPr>
          <p:spPr>
            <a:xfrm>
              <a:off x="609000" y="2827850"/>
              <a:ext cx="1800" cy="4950"/>
            </a:xfrm>
            <a:custGeom>
              <a:avLst/>
              <a:gdLst/>
              <a:ahLst/>
              <a:cxnLst/>
              <a:rect l="l" t="t" r="r" b="b"/>
              <a:pathLst>
                <a:path w="72" h="198" extrusionOk="0">
                  <a:moveTo>
                    <a:pt x="60" y="1"/>
                  </a:moveTo>
                  <a:cubicBezTo>
                    <a:pt x="36" y="60"/>
                    <a:pt x="24" y="120"/>
                    <a:pt x="0" y="179"/>
                  </a:cubicBezTo>
                  <a:cubicBezTo>
                    <a:pt x="0" y="191"/>
                    <a:pt x="3" y="197"/>
                    <a:pt x="6" y="197"/>
                  </a:cubicBezTo>
                  <a:cubicBezTo>
                    <a:pt x="9" y="197"/>
                    <a:pt x="12" y="191"/>
                    <a:pt x="12" y="179"/>
                  </a:cubicBezTo>
                  <a:cubicBezTo>
                    <a:pt x="48" y="120"/>
                    <a:pt x="60" y="60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9" name="Google Shape;24499;p33"/>
            <p:cNvSpPr/>
            <p:nvPr/>
          </p:nvSpPr>
          <p:spPr>
            <a:xfrm>
              <a:off x="612575" y="2827150"/>
              <a:ext cx="3875" cy="6325"/>
            </a:xfrm>
            <a:custGeom>
              <a:avLst/>
              <a:gdLst/>
              <a:ahLst/>
              <a:cxnLst/>
              <a:rect l="l" t="t" r="r" b="b"/>
              <a:pathLst>
                <a:path w="155" h="253" extrusionOk="0">
                  <a:moveTo>
                    <a:pt x="134" y="0"/>
                  </a:moveTo>
                  <a:cubicBezTo>
                    <a:pt x="132" y="0"/>
                    <a:pt x="131" y="2"/>
                    <a:pt x="131" y="5"/>
                  </a:cubicBezTo>
                  <a:cubicBezTo>
                    <a:pt x="72" y="65"/>
                    <a:pt x="0" y="148"/>
                    <a:pt x="0" y="243"/>
                  </a:cubicBezTo>
                  <a:cubicBezTo>
                    <a:pt x="0" y="249"/>
                    <a:pt x="3" y="252"/>
                    <a:pt x="6" y="252"/>
                  </a:cubicBezTo>
                  <a:cubicBezTo>
                    <a:pt x="9" y="252"/>
                    <a:pt x="12" y="249"/>
                    <a:pt x="12" y="243"/>
                  </a:cubicBezTo>
                  <a:cubicBezTo>
                    <a:pt x="36" y="207"/>
                    <a:pt x="48" y="172"/>
                    <a:pt x="72" y="136"/>
                  </a:cubicBezTo>
                  <a:cubicBezTo>
                    <a:pt x="95" y="88"/>
                    <a:pt x="131" y="65"/>
                    <a:pt x="155" y="17"/>
                  </a:cubicBezTo>
                  <a:cubicBezTo>
                    <a:pt x="146" y="9"/>
                    <a:pt x="13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0" name="Google Shape;24500;p33"/>
            <p:cNvSpPr/>
            <p:nvPr/>
          </p:nvSpPr>
          <p:spPr>
            <a:xfrm>
              <a:off x="619125" y="2822800"/>
              <a:ext cx="3275" cy="6100"/>
            </a:xfrm>
            <a:custGeom>
              <a:avLst/>
              <a:gdLst/>
              <a:ahLst/>
              <a:cxnLst/>
              <a:rect l="l" t="t" r="r" b="b"/>
              <a:pathLst>
                <a:path w="131" h="244" extrusionOk="0">
                  <a:moveTo>
                    <a:pt x="119" y="0"/>
                  </a:moveTo>
                  <a:cubicBezTo>
                    <a:pt x="71" y="72"/>
                    <a:pt x="36" y="143"/>
                    <a:pt x="0" y="239"/>
                  </a:cubicBezTo>
                  <a:cubicBezTo>
                    <a:pt x="0" y="239"/>
                    <a:pt x="5" y="244"/>
                    <a:pt x="9" y="244"/>
                  </a:cubicBezTo>
                  <a:cubicBezTo>
                    <a:pt x="11" y="244"/>
                    <a:pt x="12" y="243"/>
                    <a:pt x="12" y="239"/>
                  </a:cubicBezTo>
                  <a:cubicBezTo>
                    <a:pt x="71" y="167"/>
                    <a:pt x="107" y="72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1" name="Google Shape;24501;p33"/>
            <p:cNvSpPr/>
            <p:nvPr/>
          </p:nvSpPr>
          <p:spPr>
            <a:xfrm>
              <a:off x="634900" y="2866250"/>
              <a:ext cx="11025" cy="7775"/>
            </a:xfrm>
            <a:custGeom>
              <a:avLst/>
              <a:gdLst/>
              <a:ahLst/>
              <a:cxnLst/>
              <a:rect l="l" t="t" r="r" b="b"/>
              <a:pathLst>
                <a:path w="441" h="311" extrusionOk="0">
                  <a:moveTo>
                    <a:pt x="441" y="1"/>
                  </a:moveTo>
                  <a:lnTo>
                    <a:pt x="0" y="310"/>
                  </a:lnTo>
                  <a:cubicBezTo>
                    <a:pt x="155" y="227"/>
                    <a:pt x="310" y="120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2" name="Google Shape;24502;p33"/>
            <p:cNvSpPr/>
            <p:nvPr/>
          </p:nvSpPr>
          <p:spPr>
            <a:xfrm>
              <a:off x="637275" y="2868625"/>
              <a:ext cx="11325" cy="6875"/>
            </a:xfrm>
            <a:custGeom>
              <a:avLst/>
              <a:gdLst/>
              <a:ahLst/>
              <a:cxnLst/>
              <a:rect l="l" t="t" r="r" b="b"/>
              <a:pathLst>
                <a:path w="453" h="275" extrusionOk="0">
                  <a:moveTo>
                    <a:pt x="453" y="1"/>
                  </a:moveTo>
                  <a:lnTo>
                    <a:pt x="453" y="1"/>
                  </a:lnTo>
                  <a:cubicBezTo>
                    <a:pt x="298" y="96"/>
                    <a:pt x="155" y="191"/>
                    <a:pt x="0" y="275"/>
                  </a:cubicBezTo>
                  <a:cubicBezTo>
                    <a:pt x="167" y="215"/>
                    <a:pt x="322" y="120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3" name="Google Shape;24503;p33"/>
            <p:cNvSpPr/>
            <p:nvPr/>
          </p:nvSpPr>
          <p:spPr>
            <a:xfrm>
              <a:off x="639350" y="2871025"/>
              <a:ext cx="9550" cy="7150"/>
            </a:xfrm>
            <a:custGeom>
              <a:avLst/>
              <a:gdLst/>
              <a:ahLst/>
              <a:cxnLst/>
              <a:rect l="l" t="t" r="r" b="b"/>
              <a:pathLst>
                <a:path w="382" h="286" extrusionOk="0">
                  <a:moveTo>
                    <a:pt x="382" y="0"/>
                  </a:moveTo>
                  <a:lnTo>
                    <a:pt x="382" y="0"/>
                  </a:lnTo>
                  <a:cubicBezTo>
                    <a:pt x="251" y="95"/>
                    <a:pt x="120" y="167"/>
                    <a:pt x="1" y="274"/>
                  </a:cubicBezTo>
                  <a:lnTo>
                    <a:pt x="1" y="286"/>
                  </a:lnTo>
                  <a:cubicBezTo>
                    <a:pt x="132" y="203"/>
                    <a:pt x="263" y="107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4" name="Google Shape;24504;p33"/>
            <p:cNvSpPr/>
            <p:nvPr/>
          </p:nvSpPr>
          <p:spPr>
            <a:xfrm>
              <a:off x="641150" y="2874600"/>
              <a:ext cx="8050" cy="5375"/>
            </a:xfrm>
            <a:custGeom>
              <a:avLst/>
              <a:gdLst/>
              <a:ahLst/>
              <a:cxnLst/>
              <a:rect l="l" t="t" r="r" b="b"/>
              <a:pathLst>
                <a:path w="322" h="215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26" y="95"/>
                    <a:pt x="119" y="143"/>
                    <a:pt x="0" y="214"/>
                  </a:cubicBezTo>
                  <a:cubicBezTo>
                    <a:pt x="119" y="179"/>
                    <a:pt x="238" y="83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5" name="Google Shape;24505;p33"/>
            <p:cNvSpPr/>
            <p:nvPr/>
          </p:nvSpPr>
          <p:spPr>
            <a:xfrm>
              <a:off x="647100" y="2877275"/>
              <a:ext cx="4475" cy="3000"/>
            </a:xfrm>
            <a:custGeom>
              <a:avLst/>
              <a:gdLst/>
              <a:ahLst/>
              <a:cxnLst/>
              <a:rect l="l" t="t" r="r" b="b"/>
              <a:pathLst>
                <a:path w="179" h="120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19" y="48"/>
                    <a:pt x="48" y="84"/>
                    <a:pt x="0" y="119"/>
                  </a:cubicBezTo>
                  <a:cubicBezTo>
                    <a:pt x="60" y="84"/>
                    <a:pt x="119" y="48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6" name="Google Shape;24506;p33"/>
            <p:cNvSpPr/>
            <p:nvPr/>
          </p:nvSpPr>
          <p:spPr>
            <a:xfrm>
              <a:off x="572375" y="2912100"/>
              <a:ext cx="13725" cy="32325"/>
            </a:xfrm>
            <a:custGeom>
              <a:avLst/>
              <a:gdLst/>
              <a:ahLst/>
              <a:cxnLst/>
              <a:rect l="l" t="t" r="r" b="b"/>
              <a:pathLst>
                <a:path w="549" h="1293" extrusionOk="0">
                  <a:moveTo>
                    <a:pt x="548" y="0"/>
                  </a:moveTo>
                  <a:cubicBezTo>
                    <a:pt x="263" y="369"/>
                    <a:pt x="60" y="822"/>
                    <a:pt x="1" y="1274"/>
                  </a:cubicBezTo>
                  <a:cubicBezTo>
                    <a:pt x="1" y="1286"/>
                    <a:pt x="4" y="1292"/>
                    <a:pt x="7" y="1292"/>
                  </a:cubicBezTo>
                  <a:cubicBezTo>
                    <a:pt x="10" y="1292"/>
                    <a:pt x="13" y="1286"/>
                    <a:pt x="13" y="1274"/>
                  </a:cubicBezTo>
                  <a:cubicBezTo>
                    <a:pt x="132" y="834"/>
                    <a:pt x="275" y="417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7" name="Google Shape;24507;p33"/>
            <p:cNvSpPr/>
            <p:nvPr/>
          </p:nvSpPr>
          <p:spPr>
            <a:xfrm>
              <a:off x="571500" y="2913450"/>
              <a:ext cx="17075" cy="49200"/>
            </a:xfrm>
            <a:custGeom>
              <a:avLst/>
              <a:gdLst/>
              <a:ahLst/>
              <a:cxnLst/>
              <a:rect l="l" t="t" r="r" b="b"/>
              <a:pathLst>
                <a:path w="683" h="1968" extrusionOk="0">
                  <a:moveTo>
                    <a:pt x="672" y="1"/>
                  </a:moveTo>
                  <a:cubicBezTo>
                    <a:pt x="669" y="1"/>
                    <a:pt x="667" y="2"/>
                    <a:pt x="667" y="6"/>
                  </a:cubicBezTo>
                  <a:cubicBezTo>
                    <a:pt x="683" y="6"/>
                    <a:pt x="677" y="1"/>
                    <a:pt x="672" y="1"/>
                  </a:cubicBezTo>
                  <a:close/>
                  <a:moveTo>
                    <a:pt x="667" y="6"/>
                  </a:moveTo>
                  <a:lnTo>
                    <a:pt x="667" y="6"/>
                  </a:lnTo>
                  <a:cubicBezTo>
                    <a:pt x="405" y="625"/>
                    <a:pt x="155" y="1304"/>
                    <a:pt x="0" y="1958"/>
                  </a:cubicBezTo>
                  <a:cubicBezTo>
                    <a:pt x="0" y="1964"/>
                    <a:pt x="3" y="1967"/>
                    <a:pt x="6" y="1967"/>
                  </a:cubicBezTo>
                  <a:cubicBezTo>
                    <a:pt x="9" y="1967"/>
                    <a:pt x="12" y="1964"/>
                    <a:pt x="12" y="1958"/>
                  </a:cubicBezTo>
                  <a:cubicBezTo>
                    <a:pt x="250" y="1316"/>
                    <a:pt x="452" y="661"/>
                    <a:pt x="66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8" name="Google Shape;24508;p33"/>
            <p:cNvSpPr/>
            <p:nvPr/>
          </p:nvSpPr>
          <p:spPr>
            <a:xfrm>
              <a:off x="570300" y="2946025"/>
              <a:ext cx="8650" cy="20875"/>
            </a:xfrm>
            <a:custGeom>
              <a:avLst/>
              <a:gdLst/>
              <a:ahLst/>
              <a:cxnLst/>
              <a:rect l="l" t="t" r="r" b="b"/>
              <a:pathLst>
                <a:path w="346" h="835" extrusionOk="0">
                  <a:moveTo>
                    <a:pt x="346" y="1"/>
                  </a:moveTo>
                  <a:cubicBezTo>
                    <a:pt x="274" y="298"/>
                    <a:pt x="155" y="548"/>
                    <a:pt x="0" y="810"/>
                  </a:cubicBezTo>
                  <a:cubicBezTo>
                    <a:pt x="0" y="834"/>
                    <a:pt x="0" y="834"/>
                    <a:pt x="24" y="834"/>
                  </a:cubicBezTo>
                  <a:cubicBezTo>
                    <a:pt x="215" y="596"/>
                    <a:pt x="322" y="298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9" name="Google Shape;24509;p33"/>
            <p:cNvSpPr/>
            <p:nvPr/>
          </p:nvSpPr>
          <p:spPr>
            <a:xfrm>
              <a:off x="563825" y="2954150"/>
              <a:ext cx="10825" cy="23575"/>
            </a:xfrm>
            <a:custGeom>
              <a:avLst/>
              <a:gdLst/>
              <a:ahLst/>
              <a:cxnLst/>
              <a:rect l="l" t="t" r="r" b="b"/>
              <a:pathLst>
                <a:path w="433" h="943" extrusionOk="0">
                  <a:moveTo>
                    <a:pt x="431" y="0"/>
                  </a:moveTo>
                  <a:cubicBezTo>
                    <a:pt x="429" y="0"/>
                    <a:pt x="426" y="3"/>
                    <a:pt x="426" y="9"/>
                  </a:cubicBezTo>
                  <a:cubicBezTo>
                    <a:pt x="432" y="3"/>
                    <a:pt x="432" y="0"/>
                    <a:pt x="431" y="0"/>
                  </a:cubicBezTo>
                  <a:close/>
                  <a:moveTo>
                    <a:pt x="426" y="9"/>
                  </a:moveTo>
                  <a:lnTo>
                    <a:pt x="426" y="9"/>
                  </a:lnTo>
                  <a:cubicBezTo>
                    <a:pt x="355" y="354"/>
                    <a:pt x="224" y="640"/>
                    <a:pt x="9" y="926"/>
                  </a:cubicBezTo>
                  <a:cubicBezTo>
                    <a:pt x="1" y="934"/>
                    <a:pt x="10" y="943"/>
                    <a:pt x="17" y="943"/>
                  </a:cubicBezTo>
                  <a:cubicBezTo>
                    <a:pt x="19" y="943"/>
                    <a:pt x="21" y="941"/>
                    <a:pt x="21" y="938"/>
                  </a:cubicBezTo>
                  <a:cubicBezTo>
                    <a:pt x="283" y="700"/>
                    <a:pt x="414" y="354"/>
                    <a:pt x="426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0" name="Google Shape;24510;p33"/>
            <p:cNvSpPr/>
            <p:nvPr/>
          </p:nvSpPr>
          <p:spPr>
            <a:xfrm>
              <a:off x="505400" y="2898700"/>
              <a:ext cx="2425" cy="11400"/>
            </a:xfrm>
            <a:custGeom>
              <a:avLst/>
              <a:gdLst/>
              <a:ahLst/>
              <a:cxnLst/>
              <a:rect l="l" t="t" r="r" b="b"/>
              <a:pathLst>
                <a:path w="97" h="456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20"/>
                    <a:pt x="25" y="251"/>
                    <a:pt x="37" y="370"/>
                  </a:cubicBezTo>
                  <a:cubicBezTo>
                    <a:pt x="37" y="398"/>
                    <a:pt x="37" y="455"/>
                    <a:pt x="66" y="455"/>
                  </a:cubicBezTo>
                  <a:cubicBezTo>
                    <a:pt x="73" y="455"/>
                    <a:pt x="83" y="451"/>
                    <a:pt x="96" y="441"/>
                  </a:cubicBezTo>
                  <a:lnTo>
                    <a:pt x="96" y="429"/>
                  </a:lnTo>
                  <a:lnTo>
                    <a:pt x="96" y="417"/>
                  </a:lnTo>
                  <a:lnTo>
                    <a:pt x="84" y="417"/>
                  </a:lnTo>
                  <a:cubicBezTo>
                    <a:pt x="72" y="382"/>
                    <a:pt x="60" y="370"/>
                    <a:pt x="60" y="334"/>
                  </a:cubicBezTo>
                  <a:lnTo>
                    <a:pt x="60" y="286"/>
                  </a:lnTo>
                  <a:cubicBezTo>
                    <a:pt x="60" y="251"/>
                    <a:pt x="60" y="203"/>
                    <a:pt x="37" y="179"/>
                  </a:cubicBezTo>
                  <a:cubicBezTo>
                    <a:pt x="25" y="131"/>
                    <a:pt x="25" y="72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1" name="Google Shape;24511;p33"/>
            <p:cNvSpPr/>
            <p:nvPr/>
          </p:nvSpPr>
          <p:spPr>
            <a:xfrm>
              <a:off x="507500" y="2898875"/>
              <a:ext cx="3300" cy="12950"/>
            </a:xfrm>
            <a:custGeom>
              <a:avLst/>
              <a:gdLst/>
              <a:ahLst/>
              <a:cxnLst/>
              <a:rect l="l" t="t" r="r" b="b"/>
              <a:pathLst>
                <a:path w="132" h="518" extrusionOk="0">
                  <a:moveTo>
                    <a:pt x="29" y="0"/>
                  </a:moveTo>
                  <a:cubicBezTo>
                    <a:pt x="27" y="0"/>
                    <a:pt x="24" y="1"/>
                    <a:pt x="24" y="5"/>
                  </a:cubicBezTo>
                  <a:cubicBezTo>
                    <a:pt x="40" y="5"/>
                    <a:pt x="35" y="0"/>
                    <a:pt x="29" y="0"/>
                  </a:cubicBezTo>
                  <a:close/>
                  <a:moveTo>
                    <a:pt x="24" y="5"/>
                  </a:moveTo>
                  <a:cubicBezTo>
                    <a:pt x="0" y="172"/>
                    <a:pt x="24" y="375"/>
                    <a:pt x="119" y="517"/>
                  </a:cubicBezTo>
                  <a:lnTo>
                    <a:pt x="131" y="517"/>
                  </a:lnTo>
                  <a:cubicBezTo>
                    <a:pt x="119" y="422"/>
                    <a:pt x="72" y="327"/>
                    <a:pt x="60" y="244"/>
                  </a:cubicBezTo>
                  <a:cubicBezTo>
                    <a:pt x="48" y="172"/>
                    <a:pt x="48" y="77"/>
                    <a:pt x="24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2" name="Google Shape;24512;p33"/>
            <p:cNvSpPr/>
            <p:nvPr/>
          </p:nvSpPr>
          <p:spPr>
            <a:xfrm>
              <a:off x="511650" y="2898700"/>
              <a:ext cx="1525" cy="10750"/>
            </a:xfrm>
            <a:custGeom>
              <a:avLst/>
              <a:gdLst/>
              <a:ahLst/>
              <a:cxnLst/>
              <a:rect l="l" t="t" r="r" b="b"/>
              <a:pathLst>
                <a:path w="61" h="430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131"/>
                    <a:pt x="13" y="298"/>
                    <a:pt x="48" y="429"/>
                  </a:cubicBezTo>
                  <a:lnTo>
                    <a:pt x="60" y="429"/>
                  </a:lnTo>
                  <a:cubicBezTo>
                    <a:pt x="60" y="286"/>
                    <a:pt x="25" y="1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3" name="Google Shape;24513;p33"/>
            <p:cNvSpPr/>
            <p:nvPr/>
          </p:nvSpPr>
          <p:spPr>
            <a:xfrm>
              <a:off x="502725" y="2904650"/>
              <a:ext cx="9250" cy="17900"/>
            </a:xfrm>
            <a:custGeom>
              <a:avLst/>
              <a:gdLst/>
              <a:ahLst/>
              <a:cxnLst/>
              <a:rect l="l" t="t" r="r" b="b"/>
              <a:pathLst>
                <a:path w="370" h="716" extrusionOk="0">
                  <a:moveTo>
                    <a:pt x="1" y="1"/>
                  </a:moveTo>
                  <a:cubicBezTo>
                    <a:pt x="36" y="251"/>
                    <a:pt x="191" y="525"/>
                    <a:pt x="358" y="715"/>
                  </a:cubicBezTo>
                  <a:cubicBezTo>
                    <a:pt x="358" y="715"/>
                    <a:pt x="370" y="715"/>
                    <a:pt x="370" y="691"/>
                  </a:cubicBezTo>
                  <a:cubicBezTo>
                    <a:pt x="310" y="584"/>
                    <a:pt x="239" y="477"/>
                    <a:pt x="179" y="370"/>
                  </a:cubicBezTo>
                  <a:cubicBezTo>
                    <a:pt x="120" y="251"/>
                    <a:pt x="60" y="13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4" name="Google Shape;24514;p33"/>
            <p:cNvSpPr/>
            <p:nvPr/>
          </p:nvSpPr>
          <p:spPr>
            <a:xfrm>
              <a:off x="514625" y="2924300"/>
              <a:ext cx="18200" cy="22650"/>
            </a:xfrm>
            <a:custGeom>
              <a:avLst/>
              <a:gdLst/>
              <a:ahLst/>
              <a:cxnLst/>
              <a:rect l="l" t="t" r="r" b="b"/>
              <a:pathLst>
                <a:path w="728" h="906" extrusionOk="0">
                  <a:moveTo>
                    <a:pt x="1" y="0"/>
                  </a:moveTo>
                  <a:cubicBezTo>
                    <a:pt x="263" y="286"/>
                    <a:pt x="632" y="489"/>
                    <a:pt x="715" y="905"/>
                  </a:cubicBezTo>
                  <a:lnTo>
                    <a:pt x="727" y="905"/>
                  </a:lnTo>
                  <a:cubicBezTo>
                    <a:pt x="703" y="489"/>
                    <a:pt x="251" y="23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5" name="Google Shape;24515;p33"/>
            <p:cNvSpPr/>
            <p:nvPr/>
          </p:nvSpPr>
          <p:spPr>
            <a:xfrm>
              <a:off x="648875" y="2908825"/>
              <a:ext cx="16400" cy="8350"/>
            </a:xfrm>
            <a:custGeom>
              <a:avLst/>
              <a:gdLst/>
              <a:ahLst/>
              <a:cxnLst/>
              <a:rect l="l" t="t" r="r" b="b"/>
              <a:pathLst>
                <a:path w="656" h="334" extrusionOk="0">
                  <a:moveTo>
                    <a:pt x="655" y="0"/>
                  </a:moveTo>
                  <a:lnTo>
                    <a:pt x="655" y="0"/>
                  </a:lnTo>
                  <a:cubicBezTo>
                    <a:pt x="453" y="119"/>
                    <a:pt x="239" y="215"/>
                    <a:pt x="13" y="322"/>
                  </a:cubicBezTo>
                  <a:cubicBezTo>
                    <a:pt x="1" y="322"/>
                    <a:pt x="13" y="334"/>
                    <a:pt x="13" y="334"/>
                  </a:cubicBezTo>
                  <a:cubicBezTo>
                    <a:pt x="239" y="262"/>
                    <a:pt x="477" y="143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6" name="Google Shape;24516;p33"/>
            <p:cNvSpPr/>
            <p:nvPr/>
          </p:nvSpPr>
          <p:spPr>
            <a:xfrm>
              <a:off x="650675" y="2911200"/>
              <a:ext cx="14900" cy="8650"/>
            </a:xfrm>
            <a:custGeom>
              <a:avLst/>
              <a:gdLst/>
              <a:ahLst/>
              <a:cxnLst/>
              <a:rect l="l" t="t" r="r" b="b"/>
              <a:pathLst>
                <a:path w="596" h="346" extrusionOk="0">
                  <a:moveTo>
                    <a:pt x="595" y="1"/>
                  </a:moveTo>
                  <a:lnTo>
                    <a:pt x="595" y="1"/>
                  </a:lnTo>
                  <a:cubicBezTo>
                    <a:pt x="441" y="167"/>
                    <a:pt x="202" y="215"/>
                    <a:pt x="0" y="334"/>
                  </a:cubicBezTo>
                  <a:lnTo>
                    <a:pt x="0" y="346"/>
                  </a:lnTo>
                  <a:cubicBezTo>
                    <a:pt x="119" y="322"/>
                    <a:pt x="238" y="263"/>
                    <a:pt x="357" y="203"/>
                  </a:cubicBezTo>
                  <a:cubicBezTo>
                    <a:pt x="453" y="155"/>
                    <a:pt x="560" y="96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7" name="Google Shape;24517;p33"/>
            <p:cNvSpPr/>
            <p:nvPr/>
          </p:nvSpPr>
          <p:spPr>
            <a:xfrm>
              <a:off x="651250" y="2914350"/>
              <a:ext cx="15475" cy="8200"/>
            </a:xfrm>
            <a:custGeom>
              <a:avLst/>
              <a:gdLst/>
              <a:ahLst/>
              <a:cxnLst/>
              <a:rect l="l" t="t" r="r" b="b"/>
              <a:pathLst>
                <a:path w="619" h="328" extrusionOk="0">
                  <a:moveTo>
                    <a:pt x="616" y="0"/>
                  </a:moveTo>
                  <a:cubicBezTo>
                    <a:pt x="615" y="0"/>
                    <a:pt x="612" y="2"/>
                    <a:pt x="608" y="6"/>
                  </a:cubicBezTo>
                  <a:cubicBezTo>
                    <a:pt x="616" y="6"/>
                    <a:pt x="619" y="0"/>
                    <a:pt x="616" y="0"/>
                  </a:cubicBezTo>
                  <a:close/>
                  <a:moveTo>
                    <a:pt x="608" y="6"/>
                  </a:moveTo>
                  <a:cubicBezTo>
                    <a:pt x="513" y="65"/>
                    <a:pt x="418" y="125"/>
                    <a:pt x="322" y="172"/>
                  </a:cubicBezTo>
                  <a:lnTo>
                    <a:pt x="13" y="303"/>
                  </a:lnTo>
                  <a:cubicBezTo>
                    <a:pt x="1" y="303"/>
                    <a:pt x="13" y="327"/>
                    <a:pt x="13" y="327"/>
                  </a:cubicBezTo>
                  <a:cubicBezTo>
                    <a:pt x="239" y="279"/>
                    <a:pt x="453" y="148"/>
                    <a:pt x="60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8" name="Google Shape;24518;p33"/>
            <p:cNvSpPr/>
            <p:nvPr/>
          </p:nvSpPr>
          <p:spPr>
            <a:xfrm>
              <a:off x="650675" y="2918350"/>
              <a:ext cx="14900" cy="7750"/>
            </a:xfrm>
            <a:custGeom>
              <a:avLst/>
              <a:gdLst/>
              <a:ahLst/>
              <a:cxnLst/>
              <a:rect l="l" t="t" r="r" b="b"/>
              <a:pathLst>
                <a:path w="596" h="310" extrusionOk="0">
                  <a:moveTo>
                    <a:pt x="595" y="0"/>
                  </a:moveTo>
                  <a:cubicBezTo>
                    <a:pt x="405" y="131"/>
                    <a:pt x="214" y="203"/>
                    <a:pt x="0" y="298"/>
                  </a:cubicBezTo>
                  <a:lnTo>
                    <a:pt x="0" y="310"/>
                  </a:lnTo>
                  <a:cubicBezTo>
                    <a:pt x="214" y="274"/>
                    <a:pt x="441" y="143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9" name="Google Shape;24519;p33"/>
            <p:cNvSpPr/>
            <p:nvPr/>
          </p:nvSpPr>
          <p:spPr>
            <a:xfrm>
              <a:off x="595000" y="2916550"/>
              <a:ext cx="53900" cy="29475"/>
            </a:xfrm>
            <a:custGeom>
              <a:avLst/>
              <a:gdLst/>
              <a:ahLst/>
              <a:cxnLst/>
              <a:rect l="l" t="t" r="r" b="b"/>
              <a:pathLst>
                <a:path w="2156" h="1179" extrusionOk="0">
                  <a:moveTo>
                    <a:pt x="2156" y="1"/>
                  </a:moveTo>
                  <a:cubicBezTo>
                    <a:pt x="1884" y="100"/>
                    <a:pt x="1612" y="204"/>
                    <a:pt x="1342" y="315"/>
                  </a:cubicBezTo>
                  <a:lnTo>
                    <a:pt x="1342" y="315"/>
                  </a:lnTo>
                  <a:cubicBezTo>
                    <a:pt x="1632" y="207"/>
                    <a:pt x="1919" y="111"/>
                    <a:pt x="2156" y="1"/>
                  </a:cubicBezTo>
                  <a:close/>
                  <a:moveTo>
                    <a:pt x="1342" y="315"/>
                  </a:moveTo>
                  <a:cubicBezTo>
                    <a:pt x="1082" y="411"/>
                    <a:pt x="819" y="517"/>
                    <a:pt x="588" y="650"/>
                  </a:cubicBezTo>
                  <a:lnTo>
                    <a:pt x="588" y="650"/>
                  </a:lnTo>
                  <a:cubicBezTo>
                    <a:pt x="626" y="631"/>
                    <a:pt x="664" y="613"/>
                    <a:pt x="703" y="596"/>
                  </a:cubicBezTo>
                  <a:cubicBezTo>
                    <a:pt x="914" y="496"/>
                    <a:pt x="1127" y="403"/>
                    <a:pt x="1342" y="315"/>
                  </a:cubicBezTo>
                  <a:close/>
                  <a:moveTo>
                    <a:pt x="588" y="650"/>
                  </a:moveTo>
                  <a:cubicBezTo>
                    <a:pt x="339" y="773"/>
                    <a:pt x="125" y="930"/>
                    <a:pt x="1" y="1168"/>
                  </a:cubicBezTo>
                  <a:cubicBezTo>
                    <a:pt x="1" y="1168"/>
                    <a:pt x="1" y="1178"/>
                    <a:pt x="4" y="1178"/>
                  </a:cubicBezTo>
                  <a:cubicBezTo>
                    <a:pt x="6" y="1178"/>
                    <a:pt x="9" y="1176"/>
                    <a:pt x="13" y="1168"/>
                  </a:cubicBezTo>
                  <a:cubicBezTo>
                    <a:pt x="145" y="953"/>
                    <a:pt x="350" y="787"/>
                    <a:pt x="588" y="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0" name="Google Shape;24520;p33"/>
            <p:cNvSpPr/>
            <p:nvPr/>
          </p:nvSpPr>
          <p:spPr>
            <a:xfrm>
              <a:off x="631900" y="2946325"/>
              <a:ext cx="17000" cy="7775"/>
            </a:xfrm>
            <a:custGeom>
              <a:avLst/>
              <a:gdLst/>
              <a:ahLst/>
              <a:cxnLst/>
              <a:rect l="l" t="t" r="r" b="b"/>
              <a:pathLst>
                <a:path w="680" h="311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61" y="60"/>
                    <a:pt x="453" y="120"/>
                    <a:pt x="334" y="179"/>
                  </a:cubicBezTo>
                  <a:cubicBezTo>
                    <a:pt x="215" y="215"/>
                    <a:pt x="96" y="251"/>
                    <a:pt x="1" y="298"/>
                  </a:cubicBezTo>
                  <a:lnTo>
                    <a:pt x="1" y="310"/>
                  </a:lnTo>
                  <a:cubicBezTo>
                    <a:pt x="215" y="262"/>
                    <a:pt x="489" y="143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1" name="Google Shape;24521;p33"/>
            <p:cNvSpPr/>
            <p:nvPr/>
          </p:nvSpPr>
          <p:spPr>
            <a:xfrm>
              <a:off x="632500" y="2949300"/>
              <a:ext cx="15800" cy="6575"/>
            </a:xfrm>
            <a:custGeom>
              <a:avLst/>
              <a:gdLst/>
              <a:ahLst/>
              <a:cxnLst/>
              <a:rect l="l" t="t" r="r" b="b"/>
              <a:pathLst>
                <a:path w="632" h="263" extrusionOk="0">
                  <a:moveTo>
                    <a:pt x="632" y="1"/>
                  </a:moveTo>
                  <a:lnTo>
                    <a:pt x="632" y="1"/>
                  </a:lnTo>
                  <a:cubicBezTo>
                    <a:pt x="525" y="48"/>
                    <a:pt x="406" y="84"/>
                    <a:pt x="298" y="132"/>
                  </a:cubicBezTo>
                  <a:cubicBezTo>
                    <a:pt x="191" y="179"/>
                    <a:pt x="96" y="191"/>
                    <a:pt x="1" y="251"/>
                  </a:cubicBezTo>
                  <a:lnTo>
                    <a:pt x="1" y="263"/>
                  </a:lnTo>
                  <a:cubicBezTo>
                    <a:pt x="108" y="251"/>
                    <a:pt x="227" y="203"/>
                    <a:pt x="334" y="155"/>
                  </a:cubicBezTo>
                  <a:cubicBezTo>
                    <a:pt x="429" y="96"/>
                    <a:pt x="537" y="60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2" name="Google Shape;24522;p33"/>
            <p:cNvSpPr/>
            <p:nvPr/>
          </p:nvSpPr>
          <p:spPr>
            <a:xfrm>
              <a:off x="631900" y="2951675"/>
              <a:ext cx="16675" cy="6875"/>
            </a:xfrm>
            <a:custGeom>
              <a:avLst/>
              <a:gdLst/>
              <a:ahLst/>
              <a:cxnLst/>
              <a:rect l="l" t="t" r="r" b="b"/>
              <a:pathLst>
                <a:path w="667" h="275" extrusionOk="0">
                  <a:moveTo>
                    <a:pt x="656" y="1"/>
                  </a:moveTo>
                  <a:cubicBezTo>
                    <a:pt x="660" y="9"/>
                    <a:pt x="662" y="11"/>
                    <a:pt x="664" y="11"/>
                  </a:cubicBezTo>
                  <a:cubicBezTo>
                    <a:pt x="666" y="11"/>
                    <a:pt x="664" y="1"/>
                    <a:pt x="656" y="1"/>
                  </a:cubicBezTo>
                  <a:close/>
                  <a:moveTo>
                    <a:pt x="656" y="1"/>
                  </a:moveTo>
                  <a:cubicBezTo>
                    <a:pt x="442" y="120"/>
                    <a:pt x="203" y="156"/>
                    <a:pt x="1" y="263"/>
                  </a:cubicBezTo>
                  <a:lnTo>
                    <a:pt x="1" y="275"/>
                  </a:lnTo>
                  <a:cubicBezTo>
                    <a:pt x="120" y="263"/>
                    <a:pt x="239" y="215"/>
                    <a:pt x="334" y="168"/>
                  </a:cubicBezTo>
                  <a:cubicBezTo>
                    <a:pt x="453" y="144"/>
                    <a:pt x="561" y="96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3" name="Google Shape;24523;p33"/>
            <p:cNvSpPr/>
            <p:nvPr/>
          </p:nvSpPr>
          <p:spPr>
            <a:xfrm>
              <a:off x="635175" y="2955125"/>
              <a:ext cx="12150" cy="4625"/>
            </a:xfrm>
            <a:custGeom>
              <a:avLst/>
              <a:gdLst/>
              <a:ahLst/>
              <a:cxnLst/>
              <a:rect l="l" t="t" r="r" b="b"/>
              <a:pathLst>
                <a:path w="486" h="185" extrusionOk="0">
                  <a:moveTo>
                    <a:pt x="480" y="0"/>
                  </a:moveTo>
                  <a:cubicBezTo>
                    <a:pt x="479" y="0"/>
                    <a:pt x="477" y="2"/>
                    <a:pt x="477" y="6"/>
                  </a:cubicBezTo>
                  <a:cubicBezTo>
                    <a:pt x="485" y="6"/>
                    <a:pt x="482" y="0"/>
                    <a:pt x="480" y="0"/>
                  </a:cubicBezTo>
                  <a:close/>
                  <a:moveTo>
                    <a:pt x="477" y="6"/>
                  </a:moveTo>
                  <a:lnTo>
                    <a:pt x="477" y="6"/>
                  </a:lnTo>
                  <a:cubicBezTo>
                    <a:pt x="322" y="77"/>
                    <a:pt x="168" y="125"/>
                    <a:pt x="1" y="172"/>
                  </a:cubicBezTo>
                  <a:lnTo>
                    <a:pt x="1" y="184"/>
                  </a:lnTo>
                  <a:cubicBezTo>
                    <a:pt x="168" y="160"/>
                    <a:pt x="346" y="89"/>
                    <a:pt x="47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4" name="Google Shape;24524;p33"/>
            <p:cNvSpPr/>
            <p:nvPr/>
          </p:nvSpPr>
          <p:spPr>
            <a:xfrm>
              <a:off x="564350" y="2954075"/>
              <a:ext cx="64900" cy="35425"/>
            </a:xfrm>
            <a:custGeom>
              <a:avLst/>
              <a:gdLst/>
              <a:ahLst/>
              <a:cxnLst/>
              <a:rect l="l" t="t" r="r" b="b"/>
              <a:pathLst>
                <a:path w="2596" h="1417" extrusionOk="0">
                  <a:moveTo>
                    <a:pt x="2596" y="0"/>
                  </a:moveTo>
                  <a:cubicBezTo>
                    <a:pt x="2143" y="250"/>
                    <a:pt x="1596" y="250"/>
                    <a:pt x="1131" y="500"/>
                  </a:cubicBezTo>
                  <a:cubicBezTo>
                    <a:pt x="738" y="726"/>
                    <a:pt x="334" y="1048"/>
                    <a:pt x="24" y="1381"/>
                  </a:cubicBezTo>
                  <a:cubicBezTo>
                    <a:pt x="0" y="1393"/>
                    <a:pt x="24" y="1417"/>
                    <a:pt x="36" y="1417"/>
                  </a:cubicBezTo>
                  <a:cubicBezTo>
                    <a:pt x="417" y="1095"/>
                    <a:pt x="774" y="762"/>
                    <a:pt x="1215" y="524"/>
                  </a:cubicBezTo>
                  <a:cubicBezTo>
                    <a:pt x="1655" y="286"/>
                    <a:pt x="2179" y="286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5" name="Google Shape;24525;p33"/>
            <p:cNvSpPr/>
            <p:nvPr/>
          </p:nvSpPr>
          <p:spPr>
            <a:xfrm>
              <a:off x="552225" y="2986800"/>
              <a:ext cx="16300" cy="12450"/>
            </a:xfrm>
            <a:custGeom>
              <a:avLst/>
              <a:gdLst/>
              <a:ahLst/>
              <a:cxnLst/>
              <a:rect l="l" t="t" r="r" b="b"/>
              <a:pathLst>
                <a:path w="652" h="498" extrusionOk="0">
                  <a:moveTo>
                    <a:pt x="652" y="1"/>
                  </a:moveTo>
                  <a:lnTo>
                    <a:pt x="652" y="1"/>
                  </a:lnTo>
                  <a:cubicBezTo>
                    <a:pt x="545" y="72"/>
                    <a:pt x="461" y="167"/>
                    <a:pt x="354" y="251"/>
                  </a:cubicBezTo>
                  <a:cubicBezTo>
                    <a:pt x="247" y="334"/>
                    <a:pt x="116" y="394"/>
                    <a:pt x="9" y="477"/>
                  </a:cubicBezTo>
                  <a:cubicBezTo>
                    <a:pt x="0" y="477"/>
                    <a:pt x="5" y="497"/>
                    <a:pt x="17" y="497"/>
                  </a:cubicBezTo>
                  <a:cubicBezTo>
                    <a:pt x="22" y="497"/>
                    <a:pt x="27" y="495"/>
                    <a:pt x="33" y="489"/>
                  </a:cubicBezTo>
                  <a:cubicBezTo>
                    <a:pt x="247" y="417"/>
                    <a:pt x="509" y="215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6" name="Google Shape;24526;p33"/>
            <p:cNvSpPr/>
            <p:nvPr/>
          </p:nvSpPr>
          <p:spPr>
            <a:xfrm>
              <a:off x="554525" y="2982650"/>
              <a:ext cx="16975" cy="14300"/>
            </a:xfrm>
            <a:custGeom>
              <a:avLst/>
              <a:gdLst/>
              <a:ahLst/>
              <a:cxnLst/>
              <a:rect l="l" t="t" r="r" b="b"/>
              <a:pathLst>
                <a:path w="679" h="572" extrusionOk="0">
                  <a:moveTo>
                    <a:pt x="679" y="0"/>
                  </a:moveTo>
                  <a:lnTo>
                    <a:pt x="322" y="322"/>
                  </a:lnTo>
                  <a:cubicBezTo>
                    <a:pt x="215" y="393"/>
                    <a:pt x="108" y="453"/>
                    <a:pt x="12" y="536"/>
                  </a:cubicBezTo>
                  <a:cubicBezTo>
                    <a:pt x="0" y="560"/>
                    <a:pt x="12" y="572"/>
                    <a:pt x="24" y="572"/>
                  </a:cubicBezTo>
                  <a:cubicBezTo>
                    <a:pt x="274" y="464"/>
                    <a:pt x="512" y="226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7" name="Google Shape;24527;p33"/>
          <p:cNvGrpSpPr/>
          <p:nvPr/>
        </p:nvGrpSpPr>
        <p:grpSpPr>
          <a:xfrm rot="-3951173">
            <a:off x="-192427" y="3849681"/>
            <a:ext cx="1341857" cy="1352560"/>
            <a:chOff x="2053525" y="1963725"/>
            <a:chExt cx="379225" cy="382250"/>
          </a:xfrm>
        </p:grpSpPr>
        <p:sp>
          <p:nvSpPr>
            <p:cNvPr id="24528" name="Google Shape;24528;p33"/>
            <p:cNvSpPr/>
            <p:nvPr/>
          </p:nvSpPr>
          <p:spPr>
            <a:xfrm>
              <a:off x="2061250" y="1966500"/>
              <a:ext cx="368225" cy="375900"/>
            </a:xfrm>
            <a:custGeom>
              <a:avLst/>
              <a:gdLst/>
              <a:ahLst/>
              <a:cxnLst/>
              <a:rect l="l" t="t" r="r" b="b"/>
              <a:pathLst>
                <a:path w="14729" h="15036" extrusionOk="0">
                  <a:moveTo>
                    <a:pt x="5749" y="0"/>
                  </a:moveTo>
                  <a:cubicBezTo>
                    <a:pt x="5497" y="0"/>
                    <a:pt x="5259" y="25"/>
                    <a:pt x="5049" y="82"/>
                  </a:cubicBezTo>
                  <a:cubicBezTo>
                    <a:pt x="3561" y="463"/>
                    <a:pt x="3108" y="2106"/>
                    <a:pt x="3108" y="2106"/>
                  </a:cubicBezTo>
                  <a:lnTo>
                    <a:pt x="2977" y="3022"/>
                  </a:lnTo>
                  <a:lnTo>
                    <a:pt x="1489" y="2237"/>
                  </a:lnTo>
                  <a:lnTo>
                    <a:pt x="1191" y="2689"/>
                  </a:lnTo>
                  <a:lnTo>
                    <a:pt x="2811" y="3177"/>
                  </a:lnTo>
                  <a:cubicBezTo>
                    <a:pt x="2811" y="3177"/>
                    <a:pt x="2001" y="3784"/>
                    <a:pt x="1822" y="4427"/>
                  </a:cubicBezTo>
                  <a:cubicBezTo>
                    <a:pt x="1644" y="5070"/>
                    <a:pt x="1644" y="5666"/>
                    <a:pt x="1644" y="5666"/>
                  </a:cubicBezTo>
                  <a:cubicBezTo>
                    <a:pt x="1644" y="5666"/>
                    <a:pt x="596" y="5808"/>
                    <a:pt x="298" y="6999"/>
                  </a:cubicBezTo>
                  <a:cubicBezTo>
                    <a:pt x="1" y="8190"/>
                    <a:pt x="298" y="8940"/>
                    <a:pt x="298" y="9535"/>
                  </a:cubicBezTo>
                  <a:cubicBezTo>
                    <a:pt x="298" y="10130"/>
                    <a:pt x="453" y="11762"/>
                    <a:pt x="1489" y="12512"/>
                  </a:cubicBezTo>
                  <a:cubicBezTo>
                    <a:pt x="2537" y="13250"/>
                    <a:pt x="5513" y="15036"/>
                    <a:pt x="6252" y="15036"/>
                  </a:cubicBezTo>
                  <a:cubicBezTo>
                    <a:pt x="7002" y="15036"/>
                    <a:pt x="7299" y="13702"/>
                    <a:pt x="7299" y="13702"/>
                  </a:cubicBezTo>
                  <a:cubicBezTo>
                    <a:pt x="7299" y="13702"/>
                    <a:pt x="8038" y="12357"/>
                    <a:pt x="8335" y="11464"/>
                  </a:cubicBezTo>
                  <a:cubicBezTo>
                    <a:pt x="8633" y="10571"/>
                    <a:pt x="8490" y="9833"/>
                    <a:pt x="8490" y="9833"/>
                  </a:cubicBezTo>
                  <a:cubicBezTo>
                    <a:pt x="8490" y="9833"/>
                    <a:pt x="9526" y="9833"/>
                    <a:pt x="10716" y="9380"/>
                  </a:cubicBezTo>
                  <a:cubicBezTo>
                    <a:pt x="11907" y="8940"/>
                    <a:pt x="12860" y="8892"/>
                    <a:pt x="12860" y="8892"/>
                  </a:cubicBezTo>
                  <a:cubicBezTo>
                    <a:pt x="12860" y="8892"/>
                    <a:pt x="13467" y="8880"/>
                    <a:pt x="13717" y="8678"/>
                  </a:cubicBezTo>
                  <a:cubicBezTo>
                    <a:pt x="13991" y="8487"/>
                    <a:pt x="14062" y="8321"/>
                    <a:pt x="14062" y="8321"/>
                  </a:cubicBezTo>
                  <a:cubicBezTo>
                    <a:pt x="14062" y="8321"/>
                    <a:pt x="14729" y="8190"/>
                    <a:pt x="14729" y="7892"/>
                  </a:cubicBezTo>
                  <a:cubicBezTo>
                    <a:pt x="14729" y="7594"/>
                    <a:pt x="14062" y="5689"/>
                    <a:pt x="13502" y="5308"/>
                  </a:cubicBezTo>
                  <a:cubicBezTo>
                    <a:pt x="12931" y="4915"/>
                    <a:pt x="12205" y="3725"/>
                    <a:pt x="11764" y="3130"/>
                  </a:cubicBezTo>
                  <a:cubicBezTo>
                    <a:pt x="11312" y="2534"/>
                    <a:pt x="9490" y="1475"/>
                    <a:pt x="8692" y="903"/>
                  </a:cubicBezTo>
                  <a:cubicBezTo>
                    <a:pt x="8051" y="425"/>
                    <a:pt x="6780" y="0"/>
                    <a:pt x="5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9" name="Google Shape;24529;p33"/>
            <p:cNvSpPr/>
            <p:nvPr/>
          </p:nvSpPr>
          <p:spPr>
            <a:xfrm>
              <a:off x="2095725" y="2023100"/>
              <a:ext cx="36700" cy="18675"/>
            </a:xfrm>
            <a:custGeom>
              <a:avLst/>
              <a:gdLst/>
              <a:ahLst/>
              <a:cxnLst/>
              <a:rect l="l" t="t" r="r" b="b"/>
              <a:pathLst>
                <a:path w="1468" h="747" extrusionOk="0">
                  <a:moveTo>
                    <a:pt x="90" y="0"/>
                  </a:moveTo>
                  <a:cubicBezTo>
                    <a:pt x="35" y="0"/>
                    <a:pt x="0" y="73"/>
                    <a:pt x="51" y="104"/>
                  </a:cubicBezTo>
                  <a:cubicBezTo>
                    <a:pt x="420" y="401"/>
                    <a:pt x="920" y="746"/>
                    <a:pt x="1420" y="746"/>
                  </a:cubicBezTo>
                  <a:cubicBezTo>
                    <a:pt x="1467" y="746"/>
                    <a:pt x="1467" y="687"/>
                    <a:pt x="1432" y="651"/>
                  </a:cubicBezTo>
                  <a:cubicBezTo>
                    <a:pt x="1051" y="389"/>
                    <a:pt x="539" y="235"/>
                    <a:pt x="122" y="8"/>
                  </a:cubicBezTo>
                  <a:cubicBezTo>
                    <a:pt x="111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0" name="Google Shape;24530;p33"/>
            <p:cNvSpPr/>
            <p:nvPr/>
          </p:nvSpPr>
          <p:spPr>
            <a:xfrm>
              <a:off x="2092600" y="2031600"/>
              <a:ext cx="40875" cy="16500"/>
            </a:xfrm>
            <a:custGeom>
              <a:avLst/>
              <a:gdLst/>
              <a:ahLst/>
              <a:cxnLst/>
              <a:rect l="l" t="t" r="r" b="b"/>
              <a:pathLst>
                <a:path w="1635" h="660" extrusionOk="0">
                  <a:moveTo>
                    <a:pt x="89" y="0"/>
                  </a:moveTo>
                  <a:cubicBezTo>
                    <a:pt x="28" y="0"/>
                    <a:pt x="1" y="64"/>
                    <a:pt x="45" y="97"/>
                  </a:cubicBezTo>
                  <a:cubicBezTo>
                    <a:pt x="509" y="383"/>
                    <a:pt x="1021" y="537"/>
                    <a:pt x="1545" y="657"/>
                  </a:cubicBezTo>
                  <a:cubicBezTo>
                    <a:pt x="1551" y="659"/>
                    <a:pt x="1556" y="660"/>
                    <a:pt x="1562" y="660"/>
                  </a:cubicBezTo>
                  <a:cubicBezTo>
                    <a:pt x="1610" y="660"/>
                    <a:pt x="1634" y="572"/>
                    <a:pt x="1580" y="561"/>
                  </a:cubicBezTo>
                  <a:cubicBezTo>
                    <a:pt x="1057" y="442"/>
                    <a:pt x="580" y="228"/>
                    <a:pt x="104" y="2"/>
                  </a:cubicBezTo>
                  <a:cubicBezTo>
                    <a:pt x="99" y="1"/>
                    <a:pt x="94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1" name="Google Shape;24531;p33"/>
            <p:cNvSpPr/>
            <p:nvPr/>
          </p:nvSpPr>
          <p:spPr>
            <a:xfrm>
              <a:off x="2090925" y="2022450"/>
              <a:ext cx="8200" cy="12450"/>
            </a:xfrm>
            <a:custGeom>
              <a:avLst/>
              <a:gdLst/>
              <a:ahLst/>
              <a:cxnLst/>
              <a:rect l="l" t="t" r="r" b="b"/>
              <a:pathLst>
                <a:path w="328" h="498" extrusionOk="0">
                  <a:moveTo>
                    <a:pt x="280" y="1"/>
                  </a:moveTo>
                  <a:cubicBezTo>
                    <a:pt x="271" y="1"/>
                    <a:pt x="261" y="4"/>
                    <a:pt x="254" y="10"/>
                  </a:cubicBezTo>
                  <a:cubicBezTo>
                    <a:pt x="183" y="153"/>
                    <a:pt x="100" y="296"/>
                    <a:pt x="16" y="451"/>
                  </a:cubicBezTo>
                  <a:cubicBezTo>
                    <a:pt x="1" y="474"/>
                    <a:pt x="26" y="498"/>
                    <a:pt x="49" y="498"/>
                  </a:cubicBezTo>
                  <a:cubicBezTo>
                    <a:pt x="61" y="498"/>
                    <a:pt x="72" y="491"/>
                    <a:pt x="76" y="475"/>
                  </a:cubicBezTo>
                  <a:cubicBezTo>
                    <a:pt x="147" y="332"/>
                    <a:pt x="231" y="189"/>
                    <a:pt x="302" y="46"/>
                  </a:cubicBezTo>
                  <a:cubicBezTo>
                    <a:pt x="328" y="20"/>
                    <a:pt x="304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2" name="Google Shape;24532;p33"/>
            <p:cNvSpPr/>
            <p:nvPr/>
          </p:nvSpPr>
          <p:spPr>
            <a:xfrm>
              <a:off x="2127675" y="2039650"/>
              <a:ext cx="275900" cy="115825"/>
            </a:xfrm>
            <a:custGeom>
              <a:avLst/>
              <a:gdLst/>
              <a:ahLst/>
              <a:cxnLst/>
              <a:rect l="l" t="t" r="r" b="b"/>
              <a:pathLst>
                <a:path w="11036" h="4633" extrusionOk="0">
                  <a:moveTo>
                    <a:pt x="5" y="1"/>
                  </a:moveTo>
                  <a:cubicBezTo>
                    <a:pt x="1" y="1"/>
                    <a:pt x="3" y="18"/>
                    <a:pt x="11" y="25"/>
                  </a:cubicBezTo>
                  <a:cubicBezTo>
                    <a:pt x="582" y="180"/>
                    <a:pt x="1011" y="573"/>
                    <a:pt x="1535" y="835"/>
                  </a:cubicBezTo>
                  <a:cubicBezTo>
                    <a:pt x="1999" y="1037"/>
                    <a:pt x="2487" y="1156"/>
                    <a:pt x="2964" y="1323"/>
                  </a:cubicBezTo>
                  <a:cubicBezTo>
                    <a:pt x="3535" y="1513"/>
                    <a:pt x="4047" y="1847"/>
                    <a:pt x="4595" y="2061"/>
                  </a:cubicBezTo>
                  <a:cubicBezTo>
                    <a:pt x="5000" y="2228"/>
                    <a:pt x="5428" y="2240"/>
                    <a:pt x="5821" y="2359"/>
                  </a:cubicBezTo>
                  <a:cubicBezTo>
                    <a:pt x="6321" y="2513"/>
                    <a:pt x="6678" y="2871"/>
                    <a:pt x="7131" y="3061"/>
                  </a:cubicBezTo>
                  <a:cubicBezTo>
                    <a:pt x="7643" y="3275"/>
                    <a:pt x="8167" y="3347"/>
                    <a:pt x="8655" y="3609"/>
                  </a:cubicBezTo>
                  <a:cubicBezTo>
                    <a:pt x="9429" y="4025"/>
                    <a:pt x="10095" y="4597"/>
                    <a:pt x="11000" y="4633"/>
                  </a:cubicBezTo>
                  <a:cubicBezTo>
                    <a:pt x="11036" y="4633"/>
                    <a:pt x="11036" y="4597"/>
                    <a:pt x="11000" y="4597"/>
                  </a:cubicBezTo>
                  <a:cubicBezTo>
                    <a:pt x="9905" y="4502"/>
                    <a:pt x="9131" y="3704"/>
                    <a:pt x="8143" y="3299"/>
                  </a:cubicBezTo>
                  <a:cubicBezTo>
                    <a:pt x="7702" y="3121"/>
                    <a:pt x="7226" y="3049"/>
                    <a:pt x="6809" y="2775"/>
                  </a:cubicBezTo>
                  <a:cubicBezTo>
                    <a:pt x="6404" y="2525"/>
                    <a:pt x="6143" y="2299"/>
                    <a:pt x="5666" y="2216"/>
                  </a:cubicBezTo>
                  <a:cubicBezTo>
                    <a:pt x="5083" y="2097"/>
                    <a:pt x="4595" y="1978"/>
                    <a:pt x="4035" y="1704"/>
                  </a:cubicBezTo>
                  <a:cubicBezTo>
                    <a:pt x="3618" y="1501"/>
                    <a:pt x="3225" y="1323"/>
                    <a:pt x="2773" y="1192"/>
                  </a:cubicBezTo>
                  <a:cubicBezTo>
                    <a:pt x="2190" y="1001"/>
                    <a:pt x="1630" y="835"/>
                    <a:pt x="1106" y="513"/>
                  </a:cubicBezTo>
                  <a:cubicBezTo>
                    <a:pt x="749" y="287"/>
                    <a:pt x="451" y="84"/>
                    <a:pt x="23" y="25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3" name="Google Shape;24533;p33"/>
            <p:cNvSpPr/>
            <p:nvPr/>
          </p:nvSpPr>
          <p:spPr>
            <a:xfrm>
              <a:off x="2129725" y="2046475"/>
              <a:ext cx="209875" cy="79825"/>
            </a:xfrm>
            <a:custGeom>
              <a:avLst/>
              <a:gdLst/>
              <a:ahLst/>
              <a:cxnLst/>
              <a:rect l="l" t="t" r="r" b="b"/>
              <a:pathLst>
                <a:path w="8395" h="3193" extrusionOk="0">
                  <a:moveTo>
                    <a:pt x="70" y="1"/>
                  </a:moveTo>
                  <a:cubicBezTo>
                    <a:pt x="51" y="1"/>
                    <a:pt x="31" y="1"/>
                    <a:pt x="12" y="2"/>
                  </a:cubicBezTo>
                  <a:cubicBezTo>
                    <a:pt x="12" y="26"/>
                    <a:pt x="0" y="50"/>
                    <a:pt x="36" y="50"/>
                  </a:cubicBezTo>
                  <a:cubicBezTo>
                    <a:pt x="750" y="169"/>
                    <a:pt x="1322" y="704"/>
                    <a:pt x="2024" y="895"/>
                  </a:cubicBezTo>
                  <a:cubicBezTo>
                    <a:pt x="2858" y="1133"/>
                    <a:pt x="3501" y="1586"/>
                    <a:pt x="4286" y="1895"/>
                  </a:cubicBezTo>
                  <a:cubicBezTo>
                    <a:pt x="5001" y="2181"/>
                    <a:pt x="5751" y="2300"/>
                    <a:pt x="6465" y="2609"/>
                  </a:cubicBezTo>
                  <a:cubicBezTo>
                    <a:pt x="7073" y="2883"/>
                    <a:pt x="7680" y="3157"/>
                    <a:pt x="8370" y="3193"/>
                  </a:cubicBezTo>
                  <a:cubicBezTo>
                    <a:pt x="8394" y="3193"/>
                    <a:pt x="8394" y="3145"/>
                    <a:pt x="8370" y="3133"/>
                  </a:cubicBezTo>
                  <a:cubicBezTo>
                    <a:pt x="7501" y="3014"/>
                    <a:pt x="6775" y="2645"/>
                    <a:pt x="5965" y="2312"/>
                  </a:cubicBezTo>
                  <a:cubicBezTo>
                    <a:pt x="5227" y="2014"/>
                    <a:pt x="4453" y="1907"/>
                    <a:pt x="3739" y="1526"/>
                  </a:cubicBezTo>
                  <a:cubicBezTo>
                    <a:pt x="3132" y="1181"/>
                    <a:pt x="2572" y="990"/>
                    <a:pt x="1917" y="776"/>
                  </a:cubicBezTo>
                  <a:cubicBezTo>
                    <a:pt x="1315" y="591"/>
                    <a:pt x="73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4" name="Google Shape;24534;p33"/>
            <p:cNvSpPr/>
            <p:nvPr/>
          </p:nvSpPr>
          <p:spPr>
            <a:xfrm>
              <a:off x="2121975" y="2036475"/>
              <a:ext cx="13725" cy="6500"/>
            </a:xfrm>
            <a:custGeom>
              <a:avLst/>
              <a:gdLst/>
              <a:ahLst/>
              <a:cxnLst/>
              <a:rect l="l" t="t" r="r" b="b"/>
              <a:pathLst>
                <a:path w="549" h="260" extrusionOk="0">
                  <a:moveTo>
                    <a:pt x="118" y="1"/>
                  </a:moveTo>
                  <a:cubicBezTo>
                    <a:pt x="86" y="1"/>
                    <a:pt x="54" y="6"/>
                    <a:pt x="24" y="21"/>
                  </a:cubicBezTo>
                  <a:cubicBezTo>
                    <a:pt x="13" y="21"/>
                    <a:pt x="1" y="45"/>
                    <a:pt x="24" y="69"/>
                  </a:cubicBezTo>
                  <a:cubicBezTo>
                    <a:pt x="120" y="104"/>
                    <a:pt x="203" y="116"/>
                    <a:pt x="298" y="152"/>
                  </a:cubicBezTo>
                  <a:cubicBezTo>
                    <a:pt x="370" y="188"/>
                    <a:pt x="429" y="259"/>
                    <a:pt x="525" y="259"/>
                  </a:cubicBezTo>
                  <a:cubicBezTo>
                    <a:pt x="548" y="259"/>
                    <a:pt x="548" y="223"/>
                    <a:pt x="548" y="211"/>
                  </a:cubicBezTo>
                  <a:cubicBezTo>
                    <a:pt x="536" y="116"/>
                    <a:pt x="405" y="81"/>
                    <a:pt x="322" y="45"/>
                  </a:cubicBezTo>
                  <a:cubicBezTo>
                    <a:pt x="265" y="28"/>
                    <a:pt x="19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5" name="Google Shape;24535;p33"/>
            <p:cNvSpPr/>
            <p:nvPr/>
          </p:nvSpPr>
          <p:spPr>
            <a:xfrm>
              <a:off x="2094000" y="2030725"/>
              <a:ext cx="2400" cy="6425"/>
            </a:xfrm>
            <a:custGeom>
              <a:avLst/>
              <a:gdLst/>
              <a:ahLst/>
              <a:cxnLst/>
              <a:rect l="l" t="t" r="r" b="b"/>
              <a:pathLst>
                <a:path w="96" h="257" extrusionOk="0">
                  <a:moveTo>
                    <a:pt x="0" y="1"/>
                  </a:moveTo>
                  <a:cubicBezTo>
                    <a:pt x="0" y="72"/>
                    <a:pt x="12" y="168"/>
                    <a:pt x="60" y="251"/>
                  </a:cubicBezTo>
                  <a:cubicBezTo>
                    <a:pt x="60" y="255"/>
                    <a:pt x="61" y="256"/>
                    <a:pt x="63" y="256"/>
                  </a:cubicBezTo>
                  <a:cubicBezTo>
                    <a:pt x="67" y="256"/>
                    <a:pt x="72" y="251"/>
                    <a:pt x="72" y="251"/>
                  </a:cubicBezTo>
                  <a:cubicBezTo>
                    <a:pt x="96" y="156"/>
                    <a:pt x="48" y="6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6" name="Google Shape;24536;p33"/>
            <p:cNvSpPr/>
            <p:nvPr/>
          </p:nvSpPr>
          <p:spPr>
            <a:xfrm>
              <a:off x="2097275" y="2025375"/>
              <a:ext cx="3675" cy="10775"/>
            </a:xfrm>
            <a:custGeom>
              <a:avLst/>
              <a:gdLst/>
              <a:ahLst/>
              <a:cxnLst/>
              <a:rect l="l" t="t" r="r" b="b"/>
              <a:pathLst>
                <a:path w="147" h="431" extrusionOk="0">
                  <a:moveTo>
                    <a:pt x="36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0" y="84"/>
                    <a:pt x="0" y="179"/>
                    <a:pt x="24" y="251"/>
                  </a:cubicBezTo>
                  <a:cubicBezTo>
                    <a:pt x="36" y="298"/>
                    <a:pt x="36" y="382"/>
                    <a:pt x="84" y="417"/>
                  </a:cubicBezTo>
                  <a:cubicBezTo>
                    <a:pt x="90" y="426"/>
                    <a:pt x="97" y="430"/>
                    <a:pt x="104" y="430"/>
                  </a:cubicBezTo>
                  <a:cubicBezTo>
                    <a:pt x="126" y="430"/>
                    <a:pt x="146" y="397"/>
                    <a:pt x="120" y="370"/>
                  </a:cubicBezTo>
                  <a:lnTo>
                    <a:pt x="108" y="370"/>
                  </a:lnTo>
                  <a:lnTo>
                    <a:pt x="108" y="394"/>
                  </a:lnTo>
                  <a:cubicBezTo>
                    <a:pt x="84" y="394"/>
                    <a:pt x="48" y="215"/>
                    <a:pt x="48" y="191"/>
                  </a:cubicBezTo>
                  <a:cubicBezTo>
                    <a:pt x="36" y="132"/>
                    <a:pt x="36" y="72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7" name="Google Shape;24537;p33"/>
            <p:cNvSpPr/>
            <p:nvPr/>
          </p:nvSpPr>
          <p:spPr>
            <a:xfrm>
              <a:off x="2099950" y="2024200"/>
              <a:ext cx="4200" cy="15150"/>
            </a:xfrm>
            <a:custGeom>
              <a:avLst/>
              <a:gdLst/>
              <a:ahLst/>
              <a:cxnLst/>
              <a:rect l="l" t="t" r="r" b="b"/>
              <a:pathLst>
                <a:path w="168" h="606" extrusionOk="0">
                  <a:moveTo>
                    <a:pt x="13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214"/>
                    <a:pt x="36" y="441"/>
                    <a:pt x="155" y="595"/>
                  </a:cubicBezTo>
                  <a:cubicBezTo>
                    <a:pt x="155" y="603"/>
                    <a:pt x="157" y="606"/>
                    <a:pt x="158" y="606"/>
                  </a:cubicBezTo>
                  <a:cubicBezTo>
                    <a:pt x="162" y="606"/>
                    <a:pt x="167" y="592"/>
                    <a:pt x="167" y="583"/>
                  </a:cubicBezTo>
                  <a:cubicBezTo>
                    <a:pt x="155" y="488"/>
                    <a:pt x="108" y="405"/>
                    <a:pt x="72" y="310"/>
                  </a:cubicBezTo>
                  <a:cubicBezTo>
                    <a:pt x="48" y="214"/>
                    <a:pt x="36" y="107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8" name="Google Shape;24538;p33"/>
            <p:cNvSpPr/>
            <p:nvPr/>
          </p:nvSpPr>
          <p:spPr>
            <a:xfrm>
              <a:off x="2104425" y="2027025"/>
              <a:ext cx="3875" cy="10275"/>
            </a:xfrm>
            <a:custGeom>
              <a:avLst/>
              <a:gdLst/>
              <a:ahLst/>
              <a:cxnLst/>
              <a:rect l="l" t="t" r="r" b="b"/>
              <a:pathLst>
                <a:path w="155" h="411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125"/>
                    <a:pt x="12" y="339"/>
                    <a:pt x="131" y="411"/>
                  </a:cubicBezTo>
                  <a:cubicBezTo>
                    <a:pt x="131" y="411"/>
                    <a:pt x="155" y="411"/>
                    <a:pt x="155" y="399"/>
                  </a:cubicBezTo>
                  <a:cubicBezTo>
                    <a:pt x="119" y="339"/>
                    <a:pt x="95" y="292"/>
                    <a:pt x="60" y="232"/>
                  </a:cubicBezTo>
                  <a:cubicBezTo>
                    <a:pt x="36" y="161"/>
                    <a:pt x="36" y="78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9" name="Google Shape;24539;p33"/>
            <p:cNvSpPr/>
            <p:nvPr/>
          </p:nvSpPr>
          <p:spPr>
            <a:xfrm>
              <a:off x="2108275" y="2031025"/>
              <a:ext cx="3025" cy="8375"/>
            </a:xfrm>
            <a:custGeom>
              <a:avLst/>
              <a:gdLst/>
              <a:ahLst/>
              <a:cxnLst/>
              <a:rect l="l" t="t" r="r" b="b"/>
              <a:pathLst>
                <a:path w="121" h="335" extrusionOk="0">
                  <a:moveTo>
                    <a:pt x="37" y="1"/>
                  </a:moveTo>
                  <a:cubicBezTo>
                    <a:pt x="37" y="7"/>
                    <a:pt x="34" y="7"/>
                    <a:pt x="31" y="7"/>
                  </a:cubicBezTo>
                  <a:cubicBezTo>
                    <a:pt x="28" y="7"/>
                    <a:pt x="25" y="7"/>
                    <a:pt x="25" y="13"/>
                  </a:cubicBezTo>
                  <a:cubicBezTo>
                    <a:pt x="1" y="120"/>
                    <a:pt x="25" y="287"/>
                    <a:pt x="96" y="334"/>
                  </a:cubicBezTo>
                  <a:cubicBezTo>
                    <a:pt x="96" y="334"/>
                    <a:pt x="120" y="334"/>
                    <a:pt x="120" y="322"/>
                  </a:cubicBezTo>
                  <a:cubicBezTo>
                    <a:pt x="96" y="275"/>
                    <a:pt x="72" y="239"/>
                    <a:pt x="61" y="179"/>
                  </a:cubicBezTo>
                  <a:cubicBezTo>
                    <a:pt x="37" y="120"/>
                    <a:pt x="37" y="60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0" name="Google Shape;24540;p33"/>
            <p:cNvSpPr/>
            <p:nvPr/>
          </p:nvSpPr>
          <p:spPr>
            <a:xfrm>
              <a:off x="2111850" y="2032525"/>
              <a:ext cx="3300" cy="9250"/>
            </a:xfrm>
            <a:custGeom>
              <a:avLst/>
              <a:gdLst/>
              <a:ahLst/>
              <a:cxnLst/>
              <a:rect l="l" t="t" r="r" b="b"/>
              <a:pathLst>
                <a:path w="132" h="370" extrusionOk="0">
                  <a:moveTo>
                    <a:pt x="37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" y="131"/>
                    <a:pt x="13" y="298"/>
                    <a:pt x="120" y="369"/>
                  </a:cubicBezTo>
                  <a:cubicBezTo>
                    <a:pt x="120" y="369"/>
                    <a:pt x="132" y="369"/>
                    <a:pt x="132" y="358"/>
                  </a:cubicBezTo>
                  <a:cubicBezTo>
                    <a:pt x="120" y="298"/>
                    <a:pt x="72" y="250"/>
                    <a:pt x="60" y="191"/>
                  </a:cubicBezTo>
                  <a:cubicBezTo>
                    <a:pt x="48" y="131"/>
                    <a:pt x="37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1" name="Google Shape;24541;p33"/>
            <p:cNvSpPr/>
            <p:nvPr/>
          </p:nvSpPr>
          <p:spPr>
            <a:xfrm>
              <a:off x="2115725" y="2035075"/>
              <a:ext cx="2400" cy="7900"/>
            </a:xfrm>
            <a:custGeom>
              <a:avLst/>
              <a:gdLst/>
              <a:ahLst/>
              <a:cxnLst/>
              <a:rect l="l" t="t" r="r" b="b"/>
              <a:pathLst>
                <a:path w="96" h="316" extrusionOk="0">
                  <a:moveTo>
                    <a:pt x="23" y="1"/>
                  </a:moveTo>
                  <a:cubicBezTo>
                    <a:pt x="17" y="1"/>
                    <a:pt x="13" y="7"/>
                    <a:pt x="13" y="17"/>
                  </a:cubicBezTo>
                  <a:cubicBezTo>
                    <a:pt x="1" y="101"/>
                    <a:pt x="1" y="256"/>
                    <a:pt x="84" y="315"/>
                  </a:cubicBezTo>
                  <a:cubicBezTo>
                    <a:pt x="96" y="315"/>
                    <a:pt x="96" y="315"/>
                    <a:pt x="96" y="291"/>
                  </a:cubicBezTo>
                  <a:cubicBezTo>
                    <a:pt x="84" y="256"/>
                    <a:pt x="72" y="220"/>
                    <a:pt x="60" y="172"/>
                  </a:cubicBezTo>
                  <a:cubicBezTo>
                    <a:pt x="36" y="137"/>
                    <a:pt x="36" y="77"/>
                    <a:pt x="36" y="29"/>
                  </a:cubicBezTo>
                  <a:cubicBezTo>
                    <a:pt x="36" y="10"/>
                    <a:pt x="29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2" name="Google Shape;24542;p33"/>
            <p:cNvSpPr/>
            <p:nvPr/>
          </p:nvSpPr>
          <p:spPr>
            <a:xfrm>
              <a:off x="2116125" y="2034650"/>
              <a:ext cx="5875" cy="7125"/>
            </a:xfrm>
            <a:custGeom>
              <a:avLst/>
              <a:gdLst/>
              <a:ahLst/>
              <a:cxnLst/>
              <a:rect l="l" t="t" r="r" b="b"/>
              <a:pathLst>
                <a:path w="235" h="285" extrusionOk="0">
                  <a:moveTo>
                    <a:pt x="10" y="1"/>
                  </a:moveTo>
                  <a:cubicBezTo>
                    <a:pt x="4" y="1"/>
                    <a:pt x="0" y="18"/>
                    <a:pt x="8" y="34"/>
                  </a:cubicBezTo>
                  <a:cubicBezTo>
                    <a:pt x="56" y="58"/>
                    <a:pt x="104" y="106"/>
                    <a:pt x="128" y="154"/>
                  </a:cubicBezTo>
                  <a:cubicBezTo>
                    <a:pt x="163" y="201"/>
                    <a:pt x="163" y="237"/>
                    <a:pt x="187" y="284"/>
                  </a:cubicBezTo>
                  <a:lnTo>
                    <a:pt x="199" y="284"/>
                  </a:lnTo>
                  <a:cubicBezTo>
                    <a:pt x="235" y="177"/>
                    <a:pt x="104" y="58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3" name="Google Shape;24543;p33"/>
            <p:cNvSpPr/>
            <p:nvPr/>
          </p:nvSpPr>
          <p:spPr>
            <a:xfrm>
              <a:off x="2121675" y="2035375"/>
              <a:ext cx="4350" cy="7675"/>
            </a:xfrm>
            <a:custGeom>
              <a:avLst/>
              <a:gdLst/>
              <a:ahLst/>
              <a:cxnLst/>
              <a:rect l="l" t="t" r="r" b="b"/>
              <a:pathLst>
                <a:path w="174" h="307" extrusionOk="0">
                  <a:moveTo>
                    <a:pt x="16" y="1"/>
                  </a:moveTo>
                  <a:cubicBezTo>
                    <a:pt x="8" y="1"/>
                    <a:pt x="1" y="11"/>
                    <a:pt x="1" y="17"/>
                  </a:cubicBezTo>
                  <a:cubicBezTo>
                    <a:pt x="13" y="77"/>
                    <a:pt x="36" y="136"/>
                    <a:pt x="60" y="208"/>
                  </a:cubicBezTo>
                  <a:cubicBezTo>
                    <a:pt x="72" y="244"/>
                    <a:pt x="72" y="291"/>
                    <a:pt x="96" y="303"/>
                  </a:cubicBezTo>
                  <a:cubicBezTo>
                    <a:pt x="102" y="305"/>
                    <a:pt x="109" y="306"/>
                    <a:pt x="116" y="306"/>
                  </a:cubicBezTo>
                  <a:cubicBezTo>
                    <a:pt x="146" y="306"/>
                    <a:pt x="173" y="285"/>
                    <a:pt x="144" y="255"/>
                  </a:cubicBezTo>
                  <a:lnTo>
                    <a:pt x="144" y="255"/>
                  </a:lnTo>
                  <a:cubicBezTo>
                    <a:pt x="144" y="255"/>
                    <a:pt x="132" y="256"/>
                    <a:pt x="132" y="267"/>
                  </a:cubicBezTo>
                  <a:cubicBezTo>
                    <a:pt x="132" y="255"/>
                    <a:pt x="96" y="232"/>
                    <a:pt x="96" y="208"/>
                  </a:cubicBezTo>
                  <a:cubicBezTo>
                    <a:pt x="96" y="196"/>
                    <a:pt x="84" y="172"/>
                    <a:pt x="84" y="148"/>
                  </a:cubicBezTo>
                  <a:cubicBezTo>
                    <a:pt x="72" y="113"/>
                    <a:pt x="60" y="65"/>
                    <a:pt x="36" y="29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4" name="Google Shape;24544;p33"/>
            <p:cNvSpPr/>
            <p:nvPr/>
          </p:nvSpPr>
          <p:spPr>
            <a:xfrm>
              <a:off x="2123300" y="2036125"/>
              <a:ext cx="4350" cy="8450"/>
            </a:xfrm>
            <a:custGeom>
              <a:avLst/>
              <a:gdLst/>
              <a:ahLst/>
              <a:cxnLst/>
              <a:rect l="l" t="t" r="r" b="b"/>
              <a:pathLst>
                <a:path w="174" h="338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1" y="10"/>
                    <a:pt x="7" y="23"/>
                  </a:cubicBezTo>
                  <a:cubicBezTo>
                    <a:pt x="7" y="7"/>
                    <a:pt x="5" y="1"/>
                    <a:pt x="3" y="1"/>
                  </a:cubicBezTo>
                  <a:close/>
                  <a:moveTo>
                    <a:pt x="7" y="23"/>
                  </a:moveTo>
                  <a:cubicBezTo>
                    <a:pt x="55" y="59"/>
                    <a:pt x="79" y="118"/>
                    <a:pt x="91" y="178"/>
                  </a:cubicBezTo>
                  <a:cubicBezTo>
                    <a:pt x="114" y="225"/>
                    <a:pt x="91" y="285"/>
                    <a:pt x="114" y="333"/>
                  </a:cubicBezTo>
                  <a:cubicBezTo>
                    <a:pt x="114" y="337"/>
                    <a:pt x="116" y="338"/>
                    <a:pt x="117" y="338"/>
                  </a:cubicBezTo>
                  <a:cubicBezTo>
                    <a:pt x="121" y="338"/>
                    <a:pt x="126" y="333"/>
                    <a:pt x="126" y="333"/>
                  </a:cubicBezTo>
                  <a:cubicBezTo>
                    <a:pt x="174" y="285"/>
                    <a:pt x="150" y="214"/>
                    <a:pt x="126" y="154"/>
                  </a:cubicBezTo>
                  <a:cubicBezTo>
                    <a:pt x="114" y="95"/>
                    <a:pt x="67" y="47"/>
                    <a:pt x="7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5" name="Google Shape;24545;p33"/>
            <p:cNvSpPr/>
            <p:nvPr/>
          </p:nvSpPr>
          <p:spPr>
            <a:xfrm>
              <a:off x="2127050" y="2039075"/>
              <a:ext cx="2900" cy="6225"/>
            </a:xfrm>
            <a:custGeom>
              <a:avLst/>
              <a:gdLst/>
              <a:ahLst/>
              <a:cxnLst/>
              <a:rect l="l" t="t" r="r" b="b"/>
              <a:pathLst>
                <a:path w="116" h="249" extrusionOk="0">
                  <a:moveTo>
                    <a:pt x="12" y="0"/>
                  </a:moveTo>
                  <a:cubicBezTo>
                    <a:pt x="12" y="2"/>
                    <a:pt x="13" y="3"/>
                    <a:pt x="13" y="4"/>
                  </a:cubicBezTo>
                  <a:lnTo>
                    <a:pt x="13" y="4"/>
                  </a:lnTo>
                  <a:cubicBezTo>
                    <a:pt x="20" y="0"/>
                    <a:pt x="25" y="0"/>
                    <a:pt x="12" y="0"/>
                  </a:cubicBezTo>
                  <a:close/>
                  <a:moveTo>
                    <a:pt x="13" y="4"/>
                  </a:moveTo>
                  <a:cubicBezTo>
                    <a:pt x="7" y="8"/>
                    <a:pt x="0" y="13"/>
                    <a:pt x="0" y="24"/>
                  </a:cubicBezTo>
                  <a:cubicBezTo>
                    <a:pt x="0" y="96"/>
                    <a:pt x="24" y="203"/>
                    <a:pt x="83" y="238"/>
                  </a:cubicBezTo>
                  <a:cubicBezTo>
                    <a:pt x="87" y="245"/>
                    <a:pt x="91" y="248"/>
                    <a:pt x="96" y="248"/>
                  </a:cubicBezTo>
                  <a:cubicBezTo>
                    <a:pt x="106" y="248"/>
                    <a:pt x="116" y="231"/>
                    <a:pt x="107" y="215"/>
                  </a:cubicBezTo>
                  <a:cubicBezTo>
                    <a:pt x="60" y="144"/>
                    <a:pt x="36" y="97"/>
                    <a:pt x="13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6" name="Google Shape;24546;p33"/>
            <p:cNvSpPr/>
            <p:nvPr/>
          </p:nvSpPr>
          <p:spPr>
            <a:xfrm>
              <a:off x="2125775" y="2039300"/>
              <a:ext cx="20275" cy="11150"/>
            </a:xfrm>
            <a:custGeom>
              <a:avLst/>
              <a:gdLst/>
              <a:ahLst/>
              <a:cxnLst/>
              <a:rect l="l" t="t" r="r" b="b"/>
              <a:pathLst>
                <a:path w="811" h="446" extrusionOk="0">
                  <a:moveTo>
                    <a:pt x="29" y="85"/>
                  </a:moveTo>
                  <a:cubicBezTo>
                    <a:pt x="30" y="85"/>
                    <a:pt x="30" y="85"/>
                    <a:pt x="31" y="85"/>
                  </a:cubicBezTo>
                  <a:lnTo>
                    <a:pt x="31" y="85"/>
                  </a:lnTo>
                  <a:cubicBezTo>
                    <a:pt x="28" y="87"/>
                    <a:pt x="25" y="89"/>
                    <a:pt x="22" y="92"/>
                  </a:cubicBezTo>
                  <a:lnTo>
                    <a:pt x="22" y="92"/>
                  </a:lnTo>
                  <a:cubicBezTo>
                    <a:pt x="25" y="86"/>
                    <a:pt x="27" y="85"/>
                    <a:pt x="29" y="85"/>
                  </a:cubicBezTo>
                  <a:close/>
                  <a:moveTo>
                    <a:pt x="324" y="272"/>
                  </a:moveTo>
                  <a:lnTo>
                    <a:pt x="324" y="272"/>
                  </a:lnTo>
                  <a:cubicBezTo>
                    <a:pt x="329" y="276"/>
                    <a:pt x="334" y="279"/>
                    <a:pt x="339" y="282"/>
                  </a:cubicBezTo>
                  <a:lnTo>
                    <a:pt x="339" y="282"/>
                  </a:lnTo>
                  <a:cubicBezTo>
                    <a:pt x="339" y="285"/>
                    <a:pt x="338" y="287"/>
                    <a:pt x="337" y="290"/>
                  </a:cubicBezTo>
                  <a:lnTo>
                    <a:pt x="337" y="290"/>
                  </a:lnTo>
                  <a:cubicBezTo>
                    <a:pt x="332" y="284"/>
                    <a:pt x="328" y="278"/>
                    <a:pt x="324" y="272"/>
                  </a:cubicBezTo>
                  <a:close/>
                  <a:moveTo>
                    <a:pt x="198" y="204"/>
                  </a:moveTo>
                  <a:lnTo>
                    <a:pt x="198" y="204"/>
                  </a:lnTo>
                  <a:cubicBezTo>
                    <a:pt x="215" y="214"/>
                    <a:pt x="233" y="224"/>
                    <a:pt x="250" y="233"/>
                  </a:cubicBezTo>
                  <a:lnTo>
                    <a:pt x="250" y="233"/>
                  </a:lnTo>
                  <a:cubicBezTo>
                    <a:pt x="248" y="256"/>
                    <a:pt x="245" y="278"/>
                    <a:pt x="239" y="302"/>
                  </a:cubicBezTo>
                  <a:lnTo>
                    <a:pt x="239" y="302"/>
                  </a:lnTo>
                  <a:lnTo>
                    <a:pt x="198" y="204"/>
                  </a:lnTo>
                  <a:close/>
                  <a:moveTo>
                    <a:pt x="238" y="306"/>
                  </a:moveTo>
                  <a:cubicBezTo>
                    <a:pt x="232" y="327"/>
                    <a:pt x="226" y="349"/>
                    <a:pt x="218" y="372"/>
                  </a:cubicBezTo>
                  <a:lnTo>
                    <a:pt x="265" y="372"/>
                  </a:lnTo>
                  <a:lnTo>
                    <a:pt x="238" y="306"/>
                  </a:lnTo>
                  <a:close/>
                  <a:moveTo>
                    <a:pt x="301" y="0"/>
                  </a:moveTo>
                  <a:cubicBezTo>
                    <a:pt x="294" y="0"/>
                    <a:pt x="286" y="4"/>
                    <a:pt x="282" y="11"/>
                  </a:cubicBezTo>
                  <a:lnTo>
                    <a:pt x="282" y="11"/>
                  </a:lnTo>
                  <a:cubicBezTo>
                    <a:pt x="275" y="15"/>
                    <a:pt x="269" y="20"/>
                    <a:pt x="265" y="27"/>
                  </a:cubicBezTo>
                  <a:cubicBezTo>
                    <a:pt x="259" y="43"/>
                    <a:pt x="254" y="59"/>
                    <a:pt x="251" y="75"/>
                  </a:cubicBezTo>
                  <a:lnTo>
                    <a:pt x="230" y="75"/>
                  </a:lnTo>
                  <a:cubicBezTo>
                    <a:pt x="231" y="79"/>
                    <a:pt x="232" y="83"/>
                    <a:pt x="234" y="87"/>
                  </a:cubicBezTo>
                  <a:lnTo>
                    <a:pt x="230" y="87"/>
                  </a:lnTo>
                  <a:cubicBezTo>
                    <a:pt x="232" y="93"/>
                    <a:pt x="234" y="99"/>
                    <a:pt x="236" y="105"/>
                  </a:cubicBezTo>
                  <a:lnTo>
                    <a:pt x="236" y="105"/>
                  </a:lnTo>
                  <a:cubicBezTo>
                    <a:pt x="230" y="103"/>
                    <a:pt x="224" y="101"/>
                    <a:pt x="218" y="98"/>
                  </a:cubicBezTo>
                  <a:cubicBezTo>
                    <a:pt x="215" y="97"/>
                    <a:pt x="212" y="97"/>
                    <a:pt x="210" y="97"/>
                  </a:cubicBezTo>
                  <a:cubicBezTo>
                    <a:pt x="206" y="97"/>
                    <a:pt x="202" y="98"/>
                    <a:pt x="198" y="100"/>
                  </a:cubicBezTo>
                  <a:lnTo>
                    <a:pt x="198" y="100"/>
                  </a:lnTo>
                  <a:cubicBezTo>
                    <a:pt x="186" y="102"/>
                    <a:pt x="168" y="110"/>
                    <a:pt x="158" y="110"/>
                  </a:cubicBezTo>
                  <a:lnTo>
                    <a:pt x="160" y="114"/>
                  </a:lnTo>
                  <a:lnTo>
                    <a:pt x="160" y="114"/>
                  </a:lnTo>
                  <a:cubicBezTo>
                    <a:pt x="124" y="94"/>
                    <a:pt x="87" y="73"/>
                    <a:pt x="51" y="51"/>
                  </a:cubicBezTo>
                  <a:lnTo>
                    <a:pt x="51" y="51"/>
                  </a:lnTo>
                  <a:cubicBezTo>
                    <a:pt x="51" y="51"/>
                    <a:pt x="51" y="51"/>
                    <a:pt x="51" y="51"/>
                  </a:cubicBezTo>
                  <a:cubicBezTo>
                    <a:pt x="48" y="50"/>
                    <a:pt x="46" y="49"/>
                    <a:pt x="43" y="49"/>
                  </a:cubicBezTo>
                  <a:cubicBezTo>
                    <a:pt x="23" y="49"/>
                    <a:pt x="0" y="81"/>
                    <a:pt x="19" y="95"/>
                  </a:cubicBezTo>
                  <a:lnTo>
                    <a:pt x="19" y="95"/>
                  </a:lnTo>
                  <a:cubicBezTo>
                    <a:pt x="18" y="96"/>
                    <a:pt x="17" y="97"/>
                    <a:pt x="15" y="98"/>
                  </a:cubicBezTo>
                  <a:lnTo>
                    <a:pt x="15" y="110"/>
                  </a:lnTo>
                  <a:cubicBezTo>
                    <a:pt x="17" y="104"/>
                    <a:pt x="19" y="99"/>
                    <a:pt x="21" y="95"/>
                  </a:cubicBezTo>
                  <a:lnTo>
                    <a:pt x="21" y="95"/>
                  </a:lnTo>
                  <a:cubicBezTo>
                    <a:pt x="23" y="97"/>
                    <a:pt x="25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lnTo>
                    <a:pt x="27" y="98"/>
                  </a:lnTo>
                  <a:cubicBezTo>
                    <a:pt x="47" y="112"/>
                    <a:pt x="67" y="125"/>
                    <a:pt x="88" y="138"/>
                  </a:cubicBezTo>
                  <a:lnTo>
                    <a:pt x="88" y="138"/>
                  </a:lnTo>
                  <a:cubicBezTo>
                    <a:pt x="98" y="149"/>
                    <a:pt x="107" y="158"/>
                    <a:pt x="111" y="158"/>
                  </a:cubicBezTo>
                  <a:cubicBezTo>
                    <a:pt x="117" y="160"/>
                    <a:pt x="123" y="162"/>
                    <a:pt x="129" y="163"/>
                  </a:cubicBezTo>
                  <a:lnTo>
                    <a:pt x="129" y="163"/>
                  </a:lnTo>
                  <a:cubicBezTo>
                    <a:pt x="150" y="177"/>
                    <a:pt x="172" y="190"/>
                    <a:pt x="194" y="202"/>
                  </a:cubicBezTo>
                  <a:lnTo>
                    <a:pt x="194" y="202"/>
                  </a:lnTo>
                  <a:lnTo>
                    <a:pt x="190" y="192"/>
                  </a:lnTo>
                  <a:lnTo>
                    <a:pt x="190" y="192"/>
                  </a:lnTo>
                  <a:cubicBezTo>
                    <a:pt x="191" y="193"/>
                    <a:pt x="192" y="194"/>
                    <a:pt x="194" y="195"/>
                  </a:cubicBezTo>
                  <a:lnTo>
                    <a:pt x="194" y="195"/>
                  </a:lnTo>
                  <a:lnTo>
                    <a:pt x="198" y="204"/>
                  </a:lnTo>
                  <a:lnTo>
                    <a:pt x="198" y="204"/>
                  </a:lnTo>
                  <a:cubicBezTo>
                    <a:pt x="196" y="204"/>
                    <a:pt x="195" y="203"/>
                    <a:pt x="194" y="202"/>
                  </a:cubicBezTo>
                  <a:lnTo>
                    <a:pt x="194" y="202"/>
                  </a:lnTo>
                  <a:lnTo>
                    <a:pt x="238" y="306"/>
                  </a:lnTo>
                  <a:lnTo>
                    <a:pt x="238" y="306"/>
                  </a:lnTo>
                  <a:cubicBezTo>
                    <a:pt x="238" y="305"/>
                    <a:pt x="238" y="303"/>
                    <a:pt x="239" y="302"/>
                  </a:cubicBezTo>
                  <a:lnTo>
                    <a:pt x="239" y="302"/>
                  </a:lnTo>
                  <a:lnTo>
                    <a:pt x="253" y="337"/>
                  </a:lnTo>
                  <a:cubicBezTo>
                    <a:pt x="261" y="344"/>
                    <a:pt x="272" y="355"/>
                    <a:pt x="280" y="355"/>
                  </a:cubicBezTo>
                  <a:cubicBezTo>
                    <a:pt x="286" y="355"/>
                    <a:pt x="289" y="351"/>
                    <a:pt x="289" y="337"/>
                  </a:cubicBezTo>
                  <a:cubicBezTo>
                    <a:pt x="296" y="322"/>
                    <a:pt x="301" y="308"/>
                    <a:pt x="307" y="294"/>
                  </a:cubicBezTo>
                  <a:lnTo>
                    <a:pt x="307" y="294"/>
                  </a:lnTo>
                  <a:cubicBezTo>
                    <a:pt x="313" y="301"/>
                    <a:pt x="320" y="309"/>
                    <a:pt x="328" y="317"/>
                  </a:cubicBezTo>
                  <a:lnTo>
                    <a:pt x="328" y="317"/>
                  </a:lnTo>
                  <a:cubicBezTo>
                    <a:pt x="327" y="319"/>
                    <a:pt x="326" y="322"/>
                    <a:pt x="325" y="325"/>
                  </a:cubicBezTo>
                  <a:lnTo>
                    <a:pt x="336" y="325"/>
                  </a:lnTo>
                  <a:cubicBezTo>
                    <a:pt x="340" y="329"/>
                    <a:pt x="344" y="333"/>
                    <a:pt x="349" y="337"/>
                  </a:cubicBezTo>
                  <a:cubicBezTo>
                    <a:pt x="361" y="343"/>
                    <a:pt x="370" y="346"/>
                    <a:pt x="377" y="346"/>
                  </a:cubicBezTo>
                  <a:cubicBezTo>
                    <a:pt x="378" y="346"/>
                    <a:pt x="379" y="346"/>
                    <a:pt x="379" y="345"/>
                  </a:cubicBezTo>
                  <a:lnTo>
                    <a:pt x="379" y="345"/>
                  </a:lnTo>
                  <a:cubicBezTo>
                    <a:pt x="382" y="354"/>
                    <a:pt x="387" y="363"/>
                    <a:pt x="396" y="372"/>
                  </a:cubicBezTo>
                  <a:cubicBezTo>
                    <a:pt x="435" y="385"/>
                    <a:pt x="470" y="394"/>
                    <a:pt x="507" y="406"/>
                  </a:cubicBezTo>
                  <a:lnTo>
                    <a:pt x="507" y="406"/>
                  </a:lnTo>
                  <a:cubicBezTo>
                    <a:pt x="532" y="419"/>
                    <a:pt x="559" y="428"/>
                    <a:pt x="588" y="434"/>
                  </a:cubicBezTo>
                  <a:lnTo>
                    <a:pt x="588" y="434"/>
                  </a:lnTo>
                  <a:cubicBezTo>
                    <a:pt x="595" y="437"/>
                    <a:pt x="603" y="440"/>
                    <a:pt x="611" y="444"/>
                  </a:cubicBezTo>
                  <a:cubicBezTo>
                    <a:pt x="613" y="445"/>
                    <a:pt x="616" y="446"/>
                    <a:pt x="618" y="446"/>
                  </a:cubicBezTo>
                  <a:cubicBezTo>
                    <a:pt x="622" y="446"/>
                    <a:pt x="625" y="444"/>
                    <a:pt x="628" y="441"/>
                  </a:cubicBezTo>
                  <a:lnTo>
                    <a:pt x="628" y="441"/>
                  </a:lnTo>
                  <a:cubicBezTo>
                    <a:pt x="646" y="443"/>
                    <a:pt x="664" y="444"/>
                    <a:pt x="682" y="444"/>
                  </a:cubicBezTo>
                  <a:cubicBezTo>
                    <a:pt x="692" y="444"/>
                    <a:pt x="702" y="418"/>
                    <a:pt x="705" y="403"/>
                  </a:cubicBezTo>
                  <a:lnTo>
                    <a:pt x="705" y="403"/>
                  </a:lnTo>
                  <a:cubicBezTo>
                    <a:pt x="721" y="413"/>
                    <a:pt x="737" y="423"/>
                    <a:pt x="754" y="432"/>
                  </a:cubicBezTo>
                  <a:cubicBezTo>
                    <a:pt x="757" y="433"/>
                    <a:pt x="761" y="434"/>
                    <a:pt x="765" y="434"/>
                  </a:cubicBezTo>
                  <a:cubicBezTo>
                    <a:pt x="794" y="434"/>
                    <a:pt x="810" y="395"/>
                    <a:pt x="789" y="384"/>
                  </a:cubicBezTo>
                  <a:cubicBezTo>
                    <a:pt x="772" y="374"/>
                    <a:pt x="756" y="365"/>
                    <a:pt x="739" y="355"/>
                  </a:cubicBezTo>
                  <a:lnTo>
                    <a:pt x="739" y="355"/>
                  </a:lnTo>
                  <a:cubicBezTo>
                    <a:pt x="734" y="353"/>
                    <a:pt x="730" y="350"/>
                    <a:pt x="725" y="348"/>
                  </a:cubicBezTo>
                  <a:lnTo>
                    <a:pt x="725" y="348"/>
                  </a:lnTo>
                  <a:cubicBezTo>
                    <a:pt x="727" y="348"/>
                    <a:pt x="728" y="348"/>
                    <a:pt x="730" y="349"/>
                  </a:cubicBezTo>
                  <a:cubicBezTo>
                    <a:pt x="730" y="348"/>
                    <a:pt x="730" y="348"/>
                    <a:pt x="730" y="347"/>
                  </a:cubicBezTo>
                  <a:lnTo>
                    <a:pt x="730" y="347"/>
                  </a:lnTo>
                  <a:cubicBezTo>
                    <a:pt x="734" y="348"/>
                    <a:pt x="738" y="348"/>
                    <a:pt x="742" y="349"/>
                  </a:cubicBezTo>
                  <a:cubicBezTo>
                    <a:pt x="765" y="349"/>
                    <a:pt x="789" y="313"/>
                    <a:pt x="754" y="313"/>
                  </a:cubicBezTo>
                  <a:cubicBezTo>
                    <a:pt x="710" y="288"/>
                    <a:pt x="663" y="263"/>
                    <a:pt x="613" y="241"/>
                  </a:cubicBezTo>
                  <a:lnTo>
                    <a:pt x="613" y="241"/>
                  </a:lnTo>
                  <a:cubicBezTo>
                    <a:pt x="622" y="229"/>
                    <a:pt x="624" y="212"/>
                    <a:pt x="611" y="206"/>
                  </a:cubicBezTo>
                  <a:cubicBezTo>
                    <a:pt x="563" y="182"/>
                    <a:pt x="527" y="158"/>
                    <a:pt x="492" y="146"/>
                  </a:cubicBezTo>
                  <a:cubicBezTo>
                    <a:pt x="488" y="144"/>
                    <a:pt x="485" y="142"/>
                    <a:pt x="483" y="141"/>
                  </a:cubicBezTo>
                  <a:lnTo>
                    <a:pt x="483" y="141"/>
                  </a:lnTo>
                  <a:cubicBezTo>
                    <a:pt x="476" y="105"/>
                    <a:pt x="462" y="71"/>
                    <a:pt x="444" y="39"/>
                  </a:cubicBezTo>
                  <a:cubicBezTo>
                    <a:pt x="440" y="26"/>
                    <a:pt x="429" y="21"/>
                    <a:pt x="417" y="21"/>
                  </a:cubicBezTo>
                  <a:cubicBezTo>
                    <a:pt x="398" y="21"/>
                    <a:pt x="377" y="36"/>
                    <a:pt x="384" y="51"/>
                  </a:cubicBezTo>
                  <a:cubicBezTo>
                    <a:pt x="390" y="63"/>
                    <a:pt x="396" y="74"/>
                    <a:pt x="403" y="85"/>
                  </a:cubicBezTo>
                  <a:lnTo>
                    <a:pt x="403" y="85"/>
                  </a:lnTo>
                  <a:cubicBezTo>
                    <a:pt x="397" y="86"/>
                    <a:pt x="391" y="87"/>
                    <a:pt x="384" y="87"/>
                  </a:cubicBezTo>
                  <a:cubicBezTo>
                    <a:pt x="404" y="121"/>
                    <a:pt x="415" y="154"/>
                    <a:pt x="420" y="188"/>
                  </a:cubicBezTo>
                  <a:lnTo>
                    <a:pt x="420" y="188"/>
                  </a:lnTo>
                  <a:cubicBezTo>
                    <a:pt x="395" y="175"/>
                    <a:pt x="369" y="163"/>
                    <a:pt x="343" y="151"/>
                  </a:cubicBezTo>
                  <a:lnTo>
                    <a:pt x="343" y="151"/>
                  </a:lnTo>
                  <a:cubicBezTo>
                    <a:pt x="341" y="129"/>
                    <a:pt x="338" y="108"/>
                    <a:pt x="335" y="87"/>
                  </a:cubicBezTo>
                  <a:lnTo>
                    <a:pt x="335" y="87"/>
                  </a:lnTo>
                  <a:cubicBezTo>
                    <a:pt x="333" y="68"/>
                    <a:pt x="329" y="48"/>
                    <a:pt x="325" y="27"/>
                  </a:cubicBezTo>
                  <a:cubicBezTo>
                    <a:pt x="325" y="9"/>
                    <a:pt x="313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7" name="Google Shape;24547;p33"/>
            <p:cNvSpPr/>
            <p:nvPr/>
          </p:nvSpPr>
          <p:spPr>
            <a:xfrm>
              <a:off x="2129550" y="1963725"/>
              <a:ext cx="229300" cy="88725"/>
            </a:xfrm>
            <a:custGeom>
              <a:avLst/>
              <a:gdLst/>
              <a:ahLst/>
              <a:cxnLst/>
              <a:rect l="l" t="t" r="r" b="b"/>
              <a:pathLst>
                <a:path w="9172" h="3549" extrusionOk="0">
                  <a:moveTo>
                    <a:pt x="3375" y="1"/>
                  </a:moveTo>
                  <a:cubicBezTo>
                    <a:pt x="1667" y="1"/>
                    <a:pt x="1" y="1213"/>
                    <a:pt x="174" y="3074"/>
                  </a:cubicBezTo>
                  <a:cubicBezTo>
                    <a:pt x="180" y="3096"/>
                    <a:pt x="204" y="3108"/>
                    <a:pt x="228" y="3108"/>
                  </a:cubicBezTo>
                  <a:cubicBezTo>
                    <a:pt x="255" y="3108"/>
                    <a:pt x="281" y="3093"/>
                    <a:pt x="281" y="3062"/>
                  </a:cubicBezTo>
                  <a:cubicBezTo>
                    <a:pt x="195" y="1196"/>
                    <a:pt x="1763" y="129"/>
                    <a:pt x="3402" y="129"/>
                  </a:cubicBezTo>
                  <a:cubicBezTo>
                    <a:pt x="3802" y="129"/>
                    <a:pt x="4206" y="193"/>
                    <a:pt x="4591" y="324"/>
                  </a:cubicBezTo>
                  <a:cubicBezTo>
                    <a:pt x="5544" y="657"/>
                    <a:pt x="6139" y="1336"/>
                    <a:pt x="6925" y="1883"/>
                  </a:cubicBezTo>
                  <a:cubicBezTo>
                    <a:pt x="7699" y="2443"/>
                    <a:pt x="8556" y="2657"/>
                    <a:pt x="9092" y="3526"/>
                  </a:cubicBezTo>
                  <a:cubicBezTo>
                    <a:pt x="9100" y="3542"/>
                    <a:pt x="9112" y="3549"/>
                    <a:pt x="9123" y="3549"/>
                  </a:cubicBezTo>
                  <a:cubicBezTo>
                    <a:pt x="9147" y="3549"/>
                    <a:pt x="9171" y="3522"/>
                    <a:pt x="9163" y="3491"/>
                  </a:cubicBezTo>
                  <a:cubicBezTo>
                    <a:pt x="8806" y="2479"/>
                    <a:pt x="7544" y="2229"/>
                    <a:pt x="6782" y="1621"/>
                  </a:cubicBezTo>
                  <a:cubicBezTo>
                    <a:pt x="5889" y="895"/>
                    <a:pt x="5067" y="216"/>
                    <a:pt x="3889" y="38"/>
                  </a:cubicBezTo>
                  <a:cubicBezTo>
                    <a:pt x="3718" y="13"/>
                    <a:pt x="3546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8" name="Google Shape;24548;p33"/>
            <p:cNvSpPr/>
            <p:nvPr/>
          </p:nvSpPr>
          <p:spPr>
            <a:xfrm>
              <a:off x="2354150" y="2044425"/>
              <a:ext cx="78600" cy="121150"/>
            </a:xfrm>
            <a:custGeom>
              <a:avLst/>
              <a:gdLst/>
              <a:ahLst/>
              <a:cxnLst/>
              <a:rect l="l" t="t" r="r" b="b"/>
              <a:pathLst>
                <a:path w="3144" h="4846" extrusionOk="0">
                  <a:moveTo>
                    <a:pt x="1" y="1"/>
                  </a:moveTo>
                  <a:cubicBezTo>
                    <a:pt x="2" y="3"/>
                    <a:pt x="3" y="5"/>
                    <a:pt x="4" y="8"/>
                  </a:cubicBezTo>
                  <a:lnTo>
                    <a:pt x="4" y="8"/>
                  </a:lnTo>
                  <a:cubicBezTo>
                    <a:pt x="6" y="4"/>
                    <a:pt x="7" y="1"/>
                    <a:pt x="1" y="1"/>
                  </a:cubicBezTo>
                  <a:close/>
                  <a:moveTo>
                    <a:pt x="4" y="8"/>
                  </a:moveTo>
                  <a:cubicBezTo>
                    <a:pt x="3" y="10"/>
                    <a:pt x="1" y="13"/>
                    <a:pt x="1" y="13"/>
                  </a:cubicBezTo>
                  <a:cubicBezTo>
                    <a:pt x="239" y="1036"/>
                    <a:pt x="1155" y="1417"/>
                    <a:pt x="1679" y="2263"/>
                  </a:cubicBezTo>
                  <a:cubicBezTo>
                    <a:pt x="1917" y="2644"/>
                    <a:pt x="2072" y="3084"/>
                    <a:pt x="2287" y="3477"/>
                  </a:cubicBezTo>
                  <a:cubicBezTo>
                    <a:pt x="2548" y="3930"/>
                    <a:pt x="2929" y="4287"/>
                    <a:pt x="3037" y="4811"/>
                  </a:cubicBezTo>
                  <a:cubicBezTo>
                    <a:pt x="3041" y="4835"/>
                    <a:pt x="3060" y="4845"/>
                    <a:pt x="3080" y="4845"/>
                  </a:cubicBezTo>
                  <a:cubicBezTo>
                    <a:pt x="3110" y="4845"/>
                    <a:pt x="3144" y="4822"/>
                    <a:pt x="3144" y="4787"/>
                  </a:cubicBezTo>
                  <a:cubicBezTo>
                    <a:pt x="3120" y="4418"/>
                    <a:pt x="2918" y="4168"/>
                    <a:pt x="2703" y="3870"/>
                  </a:cubicBezTo>
                  <a:cubicBezTo>
                    <a:pt x="2406" y="3442"/>
                    <a:pt x="2215" y="2977"/>
                    <a:pt x="1977" y="2513"/>
                  </a:cubicBezTo>
                  <a:cubicBezTo>
                    <a:pt x="1751" y="2060"/>
                    <a:pt x="1489" y="1727"/>
                    <a:pt x="1120" y="1394"/>
                  </a:cubicBezTo>
                  <a:cubicBezTo>
                    <a:pt x="657" y="979"/>
                    <a:pt x="301" y="552"/>
                    <a:pt x="4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9" name="Google Shape;24549;p33"/>
            <p:cNvSpPr/>
            <p:nvPr/>
          </p:nvSpPr>
          <p:spPr>
            <a:xfrm>
              <a:off x="2098475" y="2047700"/>
              <a:ext cx="278325" cy="167500"/>
            </a:xfrm>
            <a:custGeom>
              <a:avLst/>
              <a:gdLst/>
              <a:ahLst/>
              <a:cxnLst/>
              <a:rect l="l" t="t" r="r" b="b"/>
              <a:pathLst>
                <a:path w="11133" h="6700" extrusionOk="0">
                  <a:moveTo>
                    <a:pt x="1429" y="1"/>
                  </a:moveTo>
                  <a:cubicBezTo>
                    <a:pt x="905" y="120"/>
                    <a:pt x="607" y="513"/>
                    <a:pt x="405" y="989"/>
                  </a:cubicBezTo>
                  <a:cubicBezTo>
                    <a:pt x="214" y="1429"/>
                    <a:pt x="0" y="2037"/>
                    <a:pt x="107" y="2537"/>
                  </a:cubicBezTo>
                  <a:cubicBezTo>
                    <a:pt x="345" y="3727"/>
                    <a:pt x="1488" y="4513"/>
                    <a:pt x="2477" y="5037"/>
                  </a:cubicBezTo>
                  <a:cubicBezTo>
                    <a:pt x="3846" y="5751"/>
                    <a:pt x="5370" y="6418"/>
                    <a:pt x="6906" y="6656"/>
                  </a:cubicBezTo>
                  <a:cubicBezTo>
                    <a:pt x="7105" y="6684"/>
                    <a:pt x="7304" y="6699"/>
                    <a:pt x="7501" y="6699"/>
                  </a:cubicBezTo>
                  <a:cubicBezTo>
                    <a:pt x="7903" y="6699"/>
                    <a:pt x="8300" y="6634"/>
                    <a:pt x="8692" y="6466"/>
                  </a:cubicBezTo>
                  <a:cubicBezTo>
                    <a:pt x="9025" y="6311"/>
                    <a:pt x="9335" y="6120"/>
                    <a:pt x="9680" y="6001"/>
                  </a:cubicBezTo>
                  <a:cubicBezTo>
                    <a:pt x="10132" y="5835"/>
                    <a:pt x="10597" y="5823"/>
                    <a:pt x="11073" y="5763"/>
                  </a:cubicBezTo>
                  <a:cubicBezTo>
                    <a:pt x="11121" y="5763"/>
                    <a:pt x="11132" y="5668"/>
                    <a:pt x="11085" y="5668"/>
                  </a:cubicBezTo>
                  <a:cubicBezTo>
                    <a:pt x="10967" y="5649"/>
                    <a:pt x="10853" y="5640"/>
                    <a:pt x="10741" y="5640"/>
                  </a:cubicBezTo>
                  <a:cubicBezTo>
                    <a:pt x="9830" y="5640"/>
                    <a:pt x="9121" y="6234"/>
                    <a:pt x="8251" y="6478"/>
                  </a:cubicBezTo>
                  <a:cubicBezTo>
                    <a:pt x="8004" y="6546"/>
                    <a:pt x="7747" y="6575"/>
                    <a:pt x="7486" y="6575"/>
                  </a:cubicBezTo>
                  <a:cubicBezTo>
                    <a:pt x="6377" y="6575"/>
                    <a:pt x="5181" y="6042"/>
                    <a:pt x="4227" y="5656"/>
                  </a:cubicBezTo>
                  <a:cubicBezTo>
                    <a:pt x="3072" y="5180"/>
                    <a:pt x="1643" y="4668"/>
                    <a:pt x="881" y="3620"/>
                  </a:cubicBezTo>
                  <a:cubicBezTo>
                    <a:pt x="464" y="3049"/>
                    <a:pt x="167" y="2525"/>
                    <a:pt x="310" y="1798"/>
                  </a:cubicBezTo>
                  <a:cubicBezTo>
                    <a:pt x="464" y="1084"/>
                    <a:pt x="714" y="310"/>
                    <a:pt x="1453" y="48"/>
                  </a:cubicBezTo>
                  <a:cubicBezTo>
                    <a:pt x="1476" y="48"/>
                    <a:pt x="1465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0" name="Google Shape;24550;p33"/>
            <p:cNvSpPr/>
            <p:nvPr/>
          </p:nvSpPr>
          <p:spPr>
            <a:xfrm>
              <a:off x="2372900" y="2161725"/>
              <a:ext cx="59550" cy="29575"/>
            </a:xfrm>
            <a:custGeom>
              <a:avLst/>
              <a:gdLst/>
              <a:ahLst/>
              <a:cxnLst/>
              <a:rect l="l" t="t" r="r" b="b"/>
              <a:pathLst>
                <a:path w="2382" h="1183" extrusionOk="0">
                  <a:moveTo>
                    <a:pt x="2299" y="1"/>
                  </a:moveTo>
                  <a:cubicBezTo>
                    <a:pt x="2267" y="1"/>
                    <a:pt x="2232" y="24"/>
                    <a:pt x="2239" y="59"/>
                  </a:cubicBezTo>
                  <a:cubicBezTo>
                    <a:pt x="2251" y="214"/>
                    <a:pt x="1929" y="321"/>
                    <a:pt x="1822" y="369"/>
                  </a:cubicBezTo>
                  <a:cubicBezTo>
                    <a:pt x="1763" y="393"/>
                    <a:pt x="1763" y="381"/>
                    <a:pt x="1703" y="416"/>
                  </a:cubicBezTo>
                  <a:cubicBezTo>
                    <a:pt x="1537" y="500"/>
                    <a:pt x="1406" y="655"/>
                    <a:pt x="1239" y="738"/>
                  </a:cubicBezTo>
                  <a:cubicBezTo>
                    <a:pt x="858" y="976"/>
                    <a:pt x="453" y="1012"/>
                    <a:pt x="24" y="1131"/>
                  </a:cubicBezTo>
                  <a:cubicBezTo>
                    <a:pt x="1" y="1131"/>
                    <a:pt x="1" y="1155"/>
                    <a:pt x="24" y="1167"/>
                  </a:cubicBezTo>
                  <a:cubicBezTo>
                    <a:pt x="88" y="1177"/>
                    <a:pt x="154" y="1182"/>
                    <a:pt x="220" y="1182"/>
                  </a:cubicBezTo>
                  <a:cubicBezTo>
                    <a:pt x="668" y="1182"/>
                    <a:pt x="1146" y="950"/>
                    <a:pt x="1489" y="690"/>
                  </a:cubicBezTo>
                  <a:cubicBezTo>
                    <a:pt x="1691" y="559"/>
                    <a:pt x="1763" y="535"/>
                    <a:pt x="2013" y="440"/>
                  </a:cubicBezTo>
                  <a:cubicBezTo>
                    <a:pt x="2108" y="416"/>
                    <a:pt x="2179" y="416"/>
                    <a:pt x="2251" y="357"/>
                  </a:cubicBezTo>
                  <a:cubicBezTo>
                    <a:pt x="2358" y="262"/>
                    <a:pt x="2382" y="154"/>
                    <a:pt x="2346" y="35"/>
                  </a:cubicBezTo>
                  <a:cubicBezTo>
                    <a:pt x="2341" y="11"/>
                    <a:pt x="2321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1" name="Google Shape;24551;p33"/>
            <p:cNvSpPr/>
            <p:nvPr/>
          </p:nvSpPr>
          <p:spPr>
            <a:xfrm>
              <a:off x="2364875" y="2187900"/>
              <a:ext cx="20550" cy="2900"/>
            </a:xfrm>
            <a:custGeom>
              <a:avLst/>
              <a:gdLst/>
              <a:ahLst/>
              <a:cxnLst/>
              <a:rect l="l" t="t" r="r" b="b"/>
              <a:pathLst>
                <a:path w="822" h="116" extrusionOk="0">
                  <a:moveTo>
                    <a:pt x="405" y="0"/>
                  </a:moveTo>
                  <a:cubicBezTo>
                    <a:pt x="274" y="0"/>
                    <a:pt x="143" y="0"/>
                    <a:pt x="24" y="36"/>
                  </a:cubicBezTo>
                  <a:cubicBezTo>
                    <a:pt x="0" y="48"/>
                    <a:pt x="12" y="96"/>
                    <a:pt x="24" y="96"/>
                  </a:cubicBezTo>
                  <a:cubicBezTo>
                    <a:pt x="94" y="110"/>
                    <a:pt x="172" y="115"/>
                    <a:pt x="251" y="115"/>
                  </a:cubicBezTo>
                  <a:cubicBezTo>
                    <a:pt x="306" y="115"/>
                    <a:pt x="363" y="113"/>
                    <a:pt x="417" y="108"/>
                  </a:cubicBezTo>
                  <a:cubicBezTo>
                    <a:pt x="548" y="108"/>
                    <a:pt x="667" y="108"/>
                    <a:pt x="786" y="84"/>
                  </a:cubicBezTo>
                  <a:cubicBezTo>
                    <a:pt x="822" y="84"/>
                    <a:pt x="810" y="36"/>
                    <a:pt x="786" y="36"/>
                  </a:cubicBezTo>
                  <a:cubicBezTo>
                    <a:pt x="655" y="0"/>
                    <a:pt x="536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2" name="Google Shape;24552;p33"/>
            <p:cNvSpPr/>
            <p:nvPr/>
          </p:nvSpPr>
          <p:spPr>
            <a:xfrm>
              <a:off x="2364875" y="2188700"/>
              <a:ext cx="26500" cy="4000"/>
            </a:xfrm>
            <a:custGeom>
              <a:avLst/>
              <a:gdLst/>
              <a:ahLst/>
              <a:cxnLst/>
              <a:rect l="l" t="t" r="r" b="b"/>
              <a:pathLst>
                <a:path w="1060" h="160" extrusionOk="0">
                  <a:moveTo>
                    <a:pt x="917" y="1"/>
                  </a:moveTo>
                  <a:cubicBezTo>
                    <a:pt x="782" y="1"/>
                    <a:pt x="649" y="18"/>
                    <a:pt x="524" y="28"/>
                  </a:cubicBezTo>
                  <a:cubicBezTo>
                    <a:pt x="357" y="52"/>
                    <a:pt x="191" y="28"/>
                    <a:pt x="36" y="64"/>
                  </a:cubicBezTo>
                  <a:cubicBezTo>
                    <a:pt x="0" y="64"/>
                    <a:pt x="0" y="88"/>
                    <a:pt x="24" y="111"/>
                  </a:cubicBezTo>
                  <a:cubicBezTo>
                    <a:pt x="150" y="142"/>
                    <a:pt x="298" y="159"/>
                    <a:pt x="449" y="159"/>
                  </a:cubicBezTo>
                  <a:cubicBezTo>
                    <a:pt x="652" y="159"/>
                    <a:pt x="860" y="127"/>
                    <a:pt x="1024" y="52"/>
                  </a:cubicBezTo>
                  <a:cubicBezTo>
                    <a:pt x="1060" y="28"/>
                    <a:pt x="1048" y="4"/>
                    <a:pt x="1012" y="4"/>
                  </a:cubicBezTo>
                  <a:cubicBezTo>
                    <a:pt x="980" y="2"/>
                    <a:pt x="949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3" name="Google Shape;24553;p33"/>
            <p:cNvSpPr/>
            <p:nvPr/>
          </p:nvSpPr>
          <p:spPr>
            <a:xfrm>
              <a:off x="2369625" y="2171400"/>
              <a:ext cx="47575" cy="21175"/>
            </a:xfrm>
            <a:custGeom>
              <a:avLst/>
              <a:gdLst/>
              <a:ahLst/>
              <a:cxnLst/>
              <a:rect l="l" t="t" r="r" b="b"/>
              <a:pathLst>
                <a:path w="1903" h="847" extrusionOk="0">
                  <a:moveTo>
                    <a:pt x="1886" y="1"/>
                  </a:moveTo>
                  <a:cubicBezTo>
                    <a:pt x="1884" y="1"/>
                    <a:pt x="1882" y="2"/>
                    <a:pt x="1882" y="6"/>
                  </a:cubicBezTo>
                  <a:cubicBezTo>
                    <a:pt x="1446" y="496"/>
                    <a:pt x="860" y="787"/>
                    <a:pt x="207" y="787"/>
                  </a:cubicBezTo>
                  <a:cubicBezTo>
                    <a:pt x="147" y="787"/>
                    <a:pt x="86" y="785"/>
                    <a:pt x="24" y="780"/>
                  </a:cubicBezTo>
                  <a:cubicBezTo>
                    <a:pt x="24" y="780"/>
                    <a:pt x="1" y="815"/>
                    <a:pt x="24" y="815"/>
                  </a:cubicBezTo>
                  <a:cubicBezTo>
                    <a:pt x="136" y="836"/>
                    <a:pt x="250" y="846"/>
                    <a:pt x="363" y="846"/>
                  </a:cubicBezTo>
                  <a:cubicBezTo>
                    <a:pt x="961" y="846"/>
                    <a:pt x="1553" y="560"/>
                    <a:pt x="1894" y="29"/>
                  </a:cubicBezTo>
                  <a:cubicBezTo>
                    <a:pt x="1902" y="12"/>
                    <a:pt x="1892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4" name="Google Shape;24554;p33"/>
            <p:cNvSpPr/>
            <p:nvPr/>
          </p:nvSpPr>
          <p:spPr>
            <a:xfrm>
              <a:off x="2144900" y="2053950"/>
              <a:ext cx="103850" cy="137925"/>
            </a:xfrm>
            <a:custGeom>
              <a:avLst/>
              <a:gdLst/>
              <a:ahLst/>
              <a:cxnLst/>
              <a:rect l="l" t="t" r="r" b="b"/>
              <a:pathLst>
                <a:path w="4154" h="5517" extrusionOk="0">
                  <a:moveTo>
                    <a:pt x="36" y="1"/>
                  </a:moveTo>
                  <a:cubicBezTo>
                    <a:pt x="24" y="1"/>
                    <a:pt x="0" y="1"/>
                    <a:pt x="0" y="24"/>
                  </a:cubicBezTo>
                  <a:cubicBezTo>
                    <a:pt x="36" y="417"/>
                    <a:pt x="346" y="644"/>
                    <a:pt x="596" y="929"/>
                  </a:cubicBezTo>
                  <a:cubicBezTo>
                    <a:pt x="1001" y="1370"/>
                    <a:pt x="1060" y="2001"/>
                    <a:pt x="1429" y="2465"/>
                  </a:cubicBezTo>
                  <a:cubicBezTo>
                    <a:pt x="1810" y="2941"/>
                    <a:pt x="1941" y="3453"/>
                    <a:pt x="2358" y="3894"/>
                  </a:cubicBezTo>
                  <a:cubicBezTo>
                    <a:pt x="2906" y="4454"/>
                    <a:pt x="3501" y="5037"/>
                    <a:pt x="4108" y="5513"/>
                  </a:cubicBezTo>
                  <a:cubicBezTo>
                    <a:pt x="4112" y="5515"/>
                    <a:pt x="4117" y="5516"/>
                    <a:pt x="4121" y="5516"/>
                  </a:cubicBezTo>
                  <a:cubicBezTo>
                    <a:pt x="4139" y="5516"/>
                    <a:pt x="4154" y="5497"/>
                    <a:pt x="4144" y="5478"/>
                  </a:cubicBezTo>
                  <a:cubicBezTo>
                    <a:pt x="3715" y="4966"/>
                    <a:pt x="3191" y="4513"/>
                    <a:pt x="2715" y="4037"/>
                  </a:cubicBezTo>
                  <a:cubicBezTo>
                    <a:pt x="2417" y="3739"/>
                    <a:pt x="2144" y="3489"/>
                    <a:pt x="1965" y="3096"/>
                  </a:cubicBezTo>
                  <a:cubicBezTo>
                    <a:pt x="1870" y="2894"/>
                    <a:pt x="1810" y="2727"/>
                    <a:pt x="1655" y="2537"/>
                  </a:cubicBezTo>
                  <a:cubicBezTo>
                    <a:pt x="1346" y="2120"/>
                    <a:pt x="1215" y="1715"/>
                    <a:pt x="977" y="1275"/>
                  </a:cubicBezTo>
                  <a:cubicBezTo>
                    <a:pt x="715" y="798"/>
                    <a:pt x="179" y="560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5" name="Google Shape;24555;p33"/>
            <p:cNvSpPr/>
            <p:nvPr/>
          </p:nvSpPr>
          <p:spPr>
            <a:xfrm>
              <a:off x="2148500" y="2010100"/>
              <a:ext cx="142250" cy="36150"/>
            </a:xfrm>
            <a:custGeom>
              <a:avLst/>
              <a:gdLst/>
              <a:ahLst/>
              <a:cxnLst/>
              <a:rect l="l" t="t" r="r" b="b"/>
              <a:pathLst>
                <a:path w="5690" h="1446" extrusionOk="0">
                  <a:moveTo>
                    <a:pt x="3" y="1440"/>
                  </a:moveTo>
                  <a:cubicBezTo>
                    <a:pt x="1" y="1440"/>
                    <a:pt x="3" y="1445"/>
                    <a:pt x="11" y="1445"/>
                  </a:cubicBezTo>
                  <a:cubicBezTo>
                    <a:pt x="7" y="1441"/>
                    <a:pt x="5" y="1440"/>
                    <a:pt x="3" y="1440"/>
                  </a:cubicBezTo>
                  <a:close/>
                  <a:moveTo>
                    <a:pt x="5667" y="0"/>
                  </a:moveTo>
                  <a:cubicBezTo>
                    <a:pt x="5663" y="0"/>
                    <a:pt x="5659" y="1"/>
                    <a:pt x="5655" y="4"/>
                  </a:cubicBezTo>
                  <a:cubicBezTo>
                    <a:pt x="5024" y="16"/>
                    <a:pt x="4405" y="88"/>
                    <a:pt x="3786" y="135"/>
                  </a:cubicBezTo>
                  <a:cubicBezTo>
                    <a:pt x="3297" y="183"/>
                    <a:pt x="2773" y="183"/>
                    <a:pt x="2297" y="362"/>
                  </a:cubicBezTo>
                  <a:cubicBezTo>
                    <a:pt x="1821" y="552"/>
                    <a:pt x="1404" y="862"/>
                    <a:pt x="904" y="1016"/>
                  </a:cubicBezTo>
                  <a:cubicBezTo>
                    <a:pt x="559" y="1124"/>
                    <a:pt x="237" y="1136"/>
                    <a:pt x="11" y="1445"/>
                  </a:cubicBezTo>
                  <a:cubicBezTo>
                    <a:pt x="380" y="1159"/>
                    <a:pt x="892" y="1195"/>
                    <a:pt x="1309" y="1028"/>
                  </a:cubicBezTo>
                  <a:cubicBezTo>
                    <a:pt x="1666" y="874"/>
                    <a:pt x="1988" y="659"/>
                    <a:pt x="2345" y="493"/>
                  </a:cubicBezTo>
                  <a:cubicBezTo>
                    <a:pt x="3333" y="40"/>
                    <a:pt x="4595" y="207"/>
                    <a:pt x="5655" y="64"/>
                  </a:cubicBezTo>
                  <a:cubicBezTo>
                    <a:pt x="5686" y="64"/>
                    <a:pt x="5690" y="0"/>
                    <a:pt x="5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6" name="Google Shape;24556;p33"/>
            <p:cNvSpPr/>
            <p:nvPr/>
          </p:nvSpPr>
          <p:spPr>
            <a:xfrm>
              <a:off x="2215450" y="2074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7" name="Google Shape;24557;p33"/>
            <p:cNvSpPr/>
            <p:nvPr/>
          </p:nvSpPr>
          <p:spPr>
            <a:xfrm>
              <a:off x="2214550" y="2073900"/>
              <a:ext cx="1075" cy="850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1" y="0"/>
                  </a:moveTo>
                  <a:lnTo>
                    <a:pt x="19" y="13"/>
                  </a:lnTo>
                  <a:lnTo>
                    <a:pt x="19" y="13"/>
                  </a:lnTo>
                  <a:cubicBezTo>
                    <a:pt x="11" y="6"/>
                    <a:pt x="8" y="0"/>
                    <a:pt x="1" y="0"/>
                  </a:cubicBezTo>
                  <a:close/>
                  <a:moveTo>
                    <a:pt x="19" y="13"/>
                  </a:moveTo>
                  <a:cubicBezTo>
                    <a:pt x="23" y="16"/>
                    <a:pt x="28" y="20"/>
                    <a:pt x="36" y="24"/>
                  </a:cubicBezTo>
                  <a:lnTo>
                    <a:pt x="19" y="13"/>
                  </a:lnTo>
                  <a:close/>
                  <a:moveTo>
                    <a:pt x="36" y="24"/>
                  </a:moveTo>
                  <a:cubicBezTo>
                    <a:pt x="36" y="30"/>
                    <a:pt x="39" y="33"/>
                    <a:pt x="41" y="33"/>
                  </a:cubicBezTo>
                  <a:cubicBezTo>
                    <a:pt x="42" y="33"/>
                    <a:pt x="42" y="30"/>
                    <a:pt x="36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8" name="Google Shape;24558;p33"/>
            <p:cNvSpPr/>
            <p:nvPr/>
          </p:nvSpPr>
          <p:spPr>
            <a:xfrm>
              <a:off x="2097900" y="2034250"/>
              <a:ext cx="50775" cy="16200"/>
            </a:xfrm>
            <a:custGeom>
              <a:avLst/>
              <a:gdLst/>
              <a:ahLst/>
              <a:cxnLst/>
              <a:rect l="l" t="t" r="r" b="b"/>
              <a:pathLst>
                <a:path w="2031" h="648" extrusionOk="0">
                  <a:moveTo>
                    <a:pt x="19" y="1"/>
                  </a:moveTo>
                  <a:cubicBezTo>
                    <a:pt x="9" y="1"/>
                    <a:pt x="1" y="39"/>
                    <a:pt x="11" y="39"/>
                  </a:cubicBezTo>
                  <a:cubicBezTo>
                    <a:pt x="452" y="300"/>
                    <a:pt x="1071" y="515"/>
                    <a:pt x="1571" y="539"/>
                  </a:cubicBezTo>
                  <a:cubicBezTo>
                    <a:pt x="1584" y="539"/>
                    <a:pt x="1594" y="532"/>
                    <a:pt x="1600" y="523"/>
                  </a:cubicBezTo>
                  <a:lnTo>
                    <a:pt x="1600" y="523"/>
                  </a:lnTo>
                  <a:cubicBezTo>
                    <a:pt x="1721" y="560"/>
                    <a:pt x="1841" y="601"/>
                    <a:pt x="1964" y="646"/>
                  </a:cubicBezTo>
                  <a:cubicBezTo>
                    <a:pt x="1967" y="647"/>
                    <a:pt x="1970" y="647"/>
                    <a:pt x="1973" y="647"/>
                  </a:cubicBezTo>
                  <a:cubicBezTo>
                    <a:pt x="2005" y="647"/>
                    <a:pt x="2031" y="597"/>
                    <a:pt x="1988" y="586"/>
                  </a:cubicBezTo>
                  <a:cubicBezTo>
                    <a:pt x="2023" y="574"/>
                    <a:pt x="2023" y="527"/>
                    <a:pt x="1988" y="527"/>
                  </a:cubicBezTo>
                  <a:cubicBezTo>
                    <a:pt x="1916" y="515"/>
                    <a:pt x="1857" y="491"/>
                    <a:pt x="1785" y="479"/>
                  </a:cubicBezTo>
                  <a:cubicBezTo>
                    <a:pt x="1778" y="479"/>
                    <a:pt x="1772" y="483"/>
                    <a:pt x="1768" y="489"/>
                  </a:cubicBezTo>
                  <a:lnTo>
                    <a:pt x="1768" y="489"/>
                  </a:lnTo>
                  <a:cubicBezTo>
                    <a:pt x="1764" y="489"/>
                    <a:pt x="1761" y="489"/>
                    <a:pt x="1757" y="489"/>
                  </a:cubicBezTo>
                  <a:cubicBezTo>
                    <a:pt x="1747" y="489"/>
                    <a:pt x="1737" y="490"/>
                    <a:pt x="1726" y="491"/>
                  </a:cubicBezTo>
                  <a:cubicBezTo>
                    <a:pt x="1690" y="479"/>
                    <a:pt x="1678" y="479"/>
                    <a:pt x="1642" y="467"/>
                  </a:cubicBezTo>
                  <a:cubicBezTo>
                    <a:pt x="1593" y="449"/>
                    <a:pt x="1543" y="435"/>
                    <a:pt x="1494" y="422"/>
                  </a:cubicBezTo>
                  <a:lnTo>
                    <a:pt x="1494" y="422"/>
                  </a:lnTo>
                  <a:cubicBezTo>
                    <a:pt x="1495" y="403"/>
                    <a:pt x="1485" y="383"/>
                    <a:pt x="1464" y="372"/>
                  </a:cubicBezTo>
                  <a:cubicBezTo>
                    <a:pt x="1406" y="354"/>
                    <a:pt x="1349" y="339"/>
                    <a:pt x="1291" y="327"/>
                  </a:cubicBezTo>
                  <a:lnTo>
                    <a:pt x="1291" y="327"/>
                  </a:lnTo>
                  <a:cubicBezTo>
                    <a:pt x="1286" y="325"/>
                    <a:pt x="1281" y="323"/>
                    <a:pt x="1276" y="321"/>
                  </a:cubicBezTo>
                  <a:lnTo>
                    <a:pt x="1276" y="321"/>
                  </a:lnTo>
                  <a:cubicBezTo>
                    <a:pt x="1147" y="261"/>
                    <a:pt x="1015" y="209"/>
                    <a:pt x="868" y="170"/>
                  </a:cubicBezTo>
                  <a:cubicBezTo>
                    <a:pt x="865" y="168"/>
                    <a:pt x="862" y="168"/>
                    <a:pt x="859" y="168"/>
                  </a:cubicBezTo>
                  <a:cubicBezTo>
                    <a:pt x="829" y="168"/>
                    <a:pt x="812" y="218"/>
                    <a:pt x="845" y="229"/>
                  </a:cubicBezTo>
                  <a:cubicBezTo>
                    <a:pt x="880" y="247"/>
                    <a:pt x="916" y="264"/>
                    <a:pt x="953" y="281"/>
                  </a:cubicBezTo>
                  <a:lnTo>
                    <a:pt x="953" y="281"/>
                  </a:lnTo>
                  <a:cubicBezTo>
                    <a:pt x="933" y="279"/>
                    <a:pt x="913" y="278"/>
                    <a:pt x="892" y="277"/>
                  </a:cubicBezTo>
                  <a:cubicBezTo>
                    <a:pt x="871" y="277"/>
                    <a:pt x="859" y="291"/>
                    <a:pt x="857" y="306"/>
                  </a:cubicBezTo>
                  <a:lnTo>
                    <a:pt x="857" y="306"/>
                  </a:lnTo>
                  <a:cubicBezTo>
                    <a:pt x="573" y="211"/>
                    <a:pt x="302" y="103"/>
                    <a:pt x="23" y="3"/>
                  </a:cubicBezTo>
                  <a:cubicBezTo>
                    <a:pt x="22" y="2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9" name="Google Shape;24559;p33"/>
            <p:cNvSpPr/>
            <p:nvPr/>
          </p:nvSpPr>
          <p:spPr>
            <a:xfrm>
              <a:off x="2324375" y="2123275"/>
              <a:ext cx="21475" cy="7500"/>
            </a:xfrm>
            <a:custGeom>
              <a:avLst/>
              <a:gdLst/>
              <a:ahLst/>
              <a:cxnLst/>
              <a:rect l="l" t="t" r="r" b="b"/>
              <a:pathLst>
                <a:path w="859" h="300" extrusionOk="0">
                  <a:moveTo>
                    <a:pt x="46" y="1"/>
                  </a:moveTo>
                  <a:cubicBezTo>
                    <a:pt x="30" y="1"/>
                    <a:pt x="15" y="1"/>
                    <a:pt x="1" y="2"/>
                  </a:cubicBezTo>
                  <a:cubicBezTo>
                    <a:pt x="144" y="49"/>
                    <a:pt x="287" y="61"/>
                    <a:pt x="430" y="121"/>
                  </a:cubicBezTo>
                  <a:cubicBezTo>
                    <a:pt x="561" y="168"/>
                    <a:pt x="703" y="252"/>
                    <a:pt x="834" y="299"/>
                  </a:cubicBezTo>
                  <a:cubicBezTo>
                    <a:pt x="846" y="299"/>
                    <a:pt x="858" y="288"/>
                    <a:pt x="846" y="288"/>
                  </a:cubicBezTo>
                  <a:cubicBezTo>
                    <a:pt x="666" y="96"/>
                    <a:pt x="306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0" name="Google Shape;24560;p33"/>
            <p:cNvSpPr/>
            <p:nvPr/>
          </p:nvSpPr>
          <p:spPr>
            <a:xfrm>
              <a:off x="2327675" y="2124975"/>
              <a:ext cx="30000" cy="12550"/>
            </a:xfrm>
            <a:custGeom>
              <a:avLst/>
              <a:gdLst/>
              <a:ahLst/>
              <a:cxnLst/>
              <a:rect l="l" t="t" r="r" b="b"/>
              <a:pathLst>
                <a:path w="1200" h="502" extrusionOk="0">
                  <a:moveTo>
                    <a:pt x="13" y="0"/>
                  </a:moveTo>
                  <a:cubicBezTo>
                    <a:pt x="1" y="0"/>
                    <a:pt x="3" y="9"/>
                    <a:pt x="12" y="17"/>
                  </a:cubicBezTo>
                  <a:cubicBezTo>
                    <a:pt x="429" y="112"/>
                    <a:pt x="810" y="255"/>
                    <a:pt x="1167" y="493"/>
                  </a:cubicBezTo>
                  <a:cubicBezTo>
                    <a:pt x="1170" y="499"/>
                    <a:pt x="1173" y="501"/>
                    <a:pt x="1177" y="501"/>
                  </a:cubicBezTo>
                  <a:cubicBezTo>
                    <a:pt x="1188" y="501"/>
                    <a:pt x="1200" y="479"/>
                    <a:pt x="1191" y="470"/>
                  </a:cubicBezTo>
                  <a:cubicBezTo>
                    <a:pt x="845" y="220"/>
                    <a:pt x="452" y="53"/>
                    <a:pt x="36" y="5"/>
                  </a:cubicBezTo>
                  <a:cubicBezTo>
                    <a:pt x="25" y="2"/>
                    <a:pt x="18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1" name="Google Shape;24561;p33"/>
            <p:cNvSpPr/>
            <p:nvPr/>
          </p:nvSpPr>
          <p:spPr>
            <a:xfrm>
              <a:off x="2235450" y="2043525"/>
              <a:ext cx="69900" cy="40425"/>
            </a:xfrm>
            <a:custGeom>
              <a:avLst/>
              <a:gdLst/>
              <a:ahLst/>
              <a:cxnLst/>
              <a:rect l="l" t="t" r="r" b="b"/>
              <a:pathLst>
                <a:path w="2796" h="1617" extrusionOk="0">
                  <a:moveTo>
                    <a:pt x="2517" y="0"/>
                  </a:moveTo>
                  <a:cubicBezTo>
                    <a:pt x="2038" y="0"/>
                    <a:pt x="1648" y="352"/>
                    <a:pt x="1224" y="584"/>
                  </a:cubicBezTo>
                  <a:cubicBezTo>
                    <a:pt x="736" y="834"/>
                    <a:pt x="546" y="1406"/>
                    <a:pt x="10" y="1584"/>
                  </a:cubicBezTo>
                  <a:cubicBezTo>
                    <a:pt x="1" y="1594"/>
                    <a:pt x="5" y="1616"/>
                    <a:pt x="19" y="1616"/>
                  </a:cubicBezTo>
                  <a:cubicBezTo>
                    <a:pt x="23" y="1616"/>
                    <a:pt x="28" y="1614"/>
                    <a:pt x="34" y="1608"/>
                  </a:cubicBezTo>
                  <a:cubicBezTo>
                    <a:pt x="415" y="1513"/>
                    <a:pt x="641" y="1192"/>
                    <a:pt x="903" y="930"/>
                  </a:cubicBezTo>
                  <a:cubicBezTo>
                    <a:pt x="1129" y="703"/>
                    <a:pt x="1331" y="644"/>
                    <a:pt x="1605" y="477"/>
                  </a:cubicBezTo>
                  <a:cubicBezTo>
                    <a:pt x="1701" y="418"/>
                    <a:pt x="1772" y="346"/>
                    <a:pt x="1843" y="287"/>
                  </a:cubicBezTo>
                  <a:cubicBezTo>
                    <a:pt x="2079" y="108"/>
                    <a:pt x="2299" y="33"/>
                    <a:pt x="2563" y="33"/>
                  </a:cubicBezTo>
                  <a:cubicBezTo>
                    <a:pt x="2633" y="33"/>
                    <a:pt x="2707" y="39"/>
                    <a:pt x="2784" y="49"/>
                  </a:cubicBezTo>
                  <a:cubicBezTo>
                    <a:pt x="2796" y="49"/>
                    <a:pt x="2796" y="37"/>
                    <a:pt x="2784" y="37"/>
                  </a:cubicBezTo>
                  <a:cubicBezTo>
                    <a:pt x="2692" y="11"/>
                    <a:pt x="2603" y="0"/>
                    <a:pt x="2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2" name="Google Shape;24562;p33"/>
            <p:cNvSpPr/>
            <p:nvPr/>
          </p:nvSpPr>
          <p:spPr>
            <a:xfrm>
              <a:off x="2309200" y="2041975"/>
              <a:ext cx="20850" cy="2475"/>
            </a:xfrm>
            <a:custGeom>
              <a:avLst/>
              <a:gdLst/>
              <a:ahLst/>
              <a:cxnLst/>
              <a:rect l="l" t="t" r="r" b="b"/>
              <a:pathLst>
                <a:path w="834" h="99" extrusionOk="0">
                  <a:moveTo>
                    <a:pt x="822" y="0"/>
                  </a:moveTo>
                  <a:cubicBezTo>
                    <a:pt x="819" y="0"/>
                    <a:pt x="815" y="1"/>
                    <a:pt x="810" y="3"/>
                  </a:cubicBezTo>
                  <a:cubicBezTo>
                    <a:pt x="548" y="15"/>
                    <a:pt x="275" y="63"/>
                    <a:pt x="1" y="99"/>
                  </a:cubicBezTo>
                  <a:cubicBezTo>
                    <a:pt x="263" y="99"/>
                    <a:pt x="560" y="99"/>
                    <a:pt x="810" y="15"/>
                  </a:cubicBezTo>
                  <a:cubicBezTo>
                    <a:pt x="829" y="15"/>
                    <a:pt x="833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3" name="Google Shape;24563;p33"/>
            <p:cNvSpPr/>
            <p:nvPr/>
          </p:nvSpPr>
          <p:spPr>
            <a:xfrm>
              <a:off x="2302050" y="2043525"/>
              <a:ext cx="34525" cy="3275"/>
            </a:xfrm>
            <a:custGeom>
              <a:avLst/>
              <a:gdLst/>
              <a:ahLst/>
              <a:cxnLst/>
              <a:rect l="l" t="t" r="r" b="b"/>
              <a:pathLst>
                <a:path w="1381" h="131" extrusionOk="0">
                  <a:moveTo>
                    <a:pt x="1370" y="1"/>
                  </a:moveTo>
                  <a:cubicBezTo>
                    <a:pt x="1374" y="9"/>
                    <a:pt x="1377" y="12"/>
                    <a:pt x="1378" y="12"/>
                  </a:cubicBezTo>
                  <a:cubicBezTo>
                    <a:pt x="1381" y="12"/>
                    <a:pt x="1378" y="1"/>
                    <a:pt x="1370" y="1"/>
                  </a:cubicBezTo>
                  <a:close/>
                  <a:moveTo>
                    <a:pt x="1370" y="1"/>
                  </a:moveTo>
                  <a:lnTo>
                    <a:pt x="1370" y="1"/>
                  </a:lnTo>
                  <a:cubicBezTo>
                    <a:pt x="1078" y="53"/>
                    <a:pt x="805" y="87"/>
                    <a:pt x="528" y="87"/>
                  </a:cubicBezTo>
                  <a:cubicBezTo>
                    <a:pt x="363" y="87"/>
                    <a:pt x="197" y="75"/>
                    <a:pt x="25" y="49"/>
                  </a:cubicBezTo>
                  <a:cubicBezTo>
                    <a:pt x="13" y="49"/>
                    <a:pt x="1" y="84"/>
                    <a:pt x="25" y="84"/>
                  </a:cubicBezTo>
                  <a:cubicBezTo>
                    <a:pt x="198" y="113"/>
                    <a:pt x="381" y="130"/>
                    <a:pt x="566" y="130"/>
                  </a:cubicBezTo>
                  <a:cubicBezTo>
                    <a:pt x="839" y="130"/>
                    <a:pt x="1115" y="93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4" name="Google Shape;24564;p33"/>
            <p:cNvSpPr/>
            <p:nvPr/>
          </p:nvSpPr>
          <p:spPr>
            <a:xfrm>
              <a:off x="2240450" y="2046825"/>
              <a:ext cx="60750" cy="40500"/>
            </a:xfrm>
            <a:custGeom>
              <a:avLst/>
              <a:gdLst/>
              <a:ahLst/>
              <a:cxnLst/>
              <a:rect l="l" t="t" r="r" b="b"/>
              <a:pathLst>
                <a:path w="2430" h="1620" extrusionOk="0">
                  <a:moveTo>
                    <a:pt x="2213" y="1"/>
                  </a:moveTo>
                  <a:cubicBezTo>
                    <a:pt x="1888" y="1"/>
                    <a:pt x="1668" y="332"/>
                    <a:pt x="1381" y="500"/>
                  </a:cubicBezTo>
                  <a:cubicBezTo>
                    <a:pt x="858" y="762"/>
                    <a:pt x="536" y="1274"/>
                    <a:pt x="36" y="1572"/>
                  </a:cubicBezTo>
                  <a:cubicBezTo>
                    <a:pt x="0" y="1583"/>
                    <a:pt x="36" y="1619"/>
                    <a:pt x="72" y="1619"/>
                  </a:cubicBezTo>
                  <a:cubicBezTo>
                    <a:pt x="453" y="1417"/>
                    <a:pt x="691" y="1095"/>
                    <a:pt x="989" y="810"/>
                  </a:cubicBezTo>
                  <a:cubicBezTo>
                    <a:pt x="1179" y="631"/>
                    <a:pt x="1417" y="571"/>
                    <a:pt x="1632" y="417"/>
                  </a:cubicBezTo>
                  <a:cubicBezTo>
                    <a:pt x="1840" y="265"/>
                    <a:pt x="1935" y="16"/>
                    <a:pt x="2193" y="16"/>
                  </a:cubicBezTo>
                  <a:cubicBezTo>
                    <a:pt x="2259" y="16"/>
                    <a:pt x="2337" y="32"/>
                    <a:pt x="2429" y="71"/>
                  </a:cubicBezTo>
                  <a:lnTo>
                    <a:pt x="2429" y="48"/>
                  </a:lnTo>
                  <a:cubicBezTo>
                    <a:pt x="2352" y="15"/>
                    <a:pt x="2280" y="1"/>
                    <a:pt x="2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5" name="Google Shape;24565;p33"/>
            <p:cNvSpPr/>
            <p:nvPr/>
          </p:nvSpPr>
          <p:spPr>
            <a:xfrm>
              <a:off x="2244350" y="2073300"/>
              <a:ext cx="17350" cy="14075"/>
            </a:xfrm>
            <a:custGeom>
              <a:avLst/>
              <a:gdLst/>
              <a:ahLst/>
              <a:cxnLst/>
              <a:rect l="l" t="t" r="r" b="b"/>
              <a:pathLst>
                <a:path w="694" h="563" extrusionOk="0">
                  <a:moveTo>
                    <a:pt x="678" y="1"/>
                  </a:moveTo>
                  <a:cubicBezTo>
                    <a:pt x="475" y="203"/>
                    <a:pt x="249" y="358"/>
                    <a:pt x="11" y="524"/>
                  </a:cubicBezTo>
                  <a:cubicBezTo>
                    <a:pt x="1" y="535"/>
                    <a:pt x="8" y="563"/>
                    <a:pt x="26" y="563"/>
                  </a:cubicBezTo>
                  <a:cubicBezTo>
                    <a:pt x="28" y="563"/>
                    <a:pt x="32" y="562"/>
                    <a:pt x="35" y="560"/>
                  </a:cubicBezTo>
                  <a:cubicBezTo>
                    <a:pt x="273" y="405"/>
                    <a:pt x="511" y="227"/>
                    <a:pt x="678" y="12"/>
                  </a:cubicBezTo>
                  <a:cubicBezTo>
                    <a:pt x="683" y="15"/>
                    <a:pt x="685" y="16"/>
                    <a:pt x="687" y="16"/>
                  </a:cubicBezTo>
                  <a:cubicBezTo>
                    <a:pt x="693" y="16"/>
                    <a:pt x="678" y="1"/>
                    <a:pt x="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6" name="Google Shape;24566;p33"/>
            <p:cNvSpPr/>
            <p:nvPr/>
          </p:nvSpPr>
          <p:spPr>
            <a:xfrm>
              <a:off x="2249075" y="2076600"/>
              <a:ext cx="15300" cy="11300"/>
            </a:xfrm>
            <a:custGeom>
              <a:avLst/>
              <a:gdLst/>
              <a:ahLst/>
              <a:cxnLst/>
              <a:rect l="l" t="t" r="r" b="b"/>
              <a:pathLst>
                <a:path w="612" h="452" extrusionOk="0">
                  <a:moveTo>
                    <a:pt x="601" y="1"/>
                  </a:moveTo>
                  <a:cubicBezTo>
                    <a:pt x="599" y="1"/>
                    <a:pt x="596" y="3"/>
                    <a:pt x="596" y="11"/>
                  </a:cubicBezTo>
                  <a:cubicBezTo>
                    <a:pt x="612" y="11"/>
                    <a:pt x="607" y="1"/>
                    <a:pt x="601" y="1"/>
                  </a:cubicBezTo>
                  <a:close/>
                  <a:moveTo>
                    <a:pt x="596" y="11"/>
                  </a:moveTo>
                  <a:cubicBezTo>
                    <a:pt x="405" y="154"/>
                    <a:pt x="227" y="285"/>
                    <a:pt x="24" y="428"/>
                  </a:cubicBezTo>
                  <a:cubicBezTo>
                    <a:pt x="1" y="440"/>
                    <a:pt x="24" y="452"/>
                    <a:pt x="36" y="452"/>
                  </a:cubicBezTo>
                  <a:cubicBezTo>
                    <a:pt x="239" y="333"/>
                    <a:pt x="453" y="190"/>
                    <a:pt x="596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7" name="Google Shape;24567;p33"/>
            <p:cNvSpPr/>
            <p:nvPr/>
          </p:nvSpPr>
          <p:spPr>
            <a:xfrm>
              <a:off x="2253625" y="2078575"/>
              <a:ext cx="16025" cy="11325"/>
            </a:xfrm>
            <a:custGeom>
              <a:avLst/>
              <a:gdLst/>
              <a:ahLst/>
              <a:cxnLst/>
              <a:rect l="l" t="t" r="r" b="b"/>
              <a:pathLst>
                <a:path w="641" h="453" extrusionOk="0">
                  <a:moveTo>
                    <a:pt x="634" y="1"/>
                  </a:moveTo>
                  <a:cubicBezTo>
                    <a:pt x="632" y="1"/>
                    <a:pt x="631" y="2"/>
                    <a:pt x="628" y="4"/>
                  </a:cubicBezTo>
                  <a:cubicBezTo>
                    <a:pt x="414" y="135"/>
                    <a:pt x="212" y="266"/>
                    <a:pt x="9" y="421"/>
                  </a:cubicBezTo>
                  <a:cubicBezTo>
                    <a:pt x="0" y="430"/>
                    <a:pt x="5" y="452"/>
                    <a:pt x="18" y="452"/>
                  </a:cubicBezTo>
                  <a:cubicBezTo>
                    <a:pt x="22" y="452"/>
                    <a:pt x="27" y="450"/>
                    <a:pt x="33" y="444"/>
                  </a:cubicBezTo>
                  <a:cubicBezTo>
                    <a:pt x="235" y="325"/>
                    <a:pt x="450" y="182"/>
                    <a:pt x="640" y="28"/>
                  </a:cubicBezTo>
                  <a:cubicBezTo>
                    <a:pt x="640" y="18"/>
                    <a:pt x="640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8" name="Google Shape;24568;p33"/>
            <p:cNvSpPr/>
            <p:nvPr/>
          </p:nvSpPr>
          <p:spPr>
            <a:xfrm>
              <a:off x="2257425" y="2082225"/>
              <a:ext cx="13100" cy="8075"/>
            </a:xfrm>
            <a:custGeom>
              <a:avLst/>
              <a:gdLst/>
              <a:ahLst/>
              <a:cxnLst/>
              <a:rect l="l" t="t" r="r" b="b"/>
              <a:pathLst>
                <a:path w="524" h="323" extrusionOk="0">
                  <a:moveTo>
                    <a:pt x="488" y="1"/>
                  </a:moveTo>
                  <a:cubicBezTo>
                    <a:pt x="345" y="144"/>
                    <a:pt x="179" y="203"/>
                    <a:pt x="12" y="286"/>
                  </a:cubicBezTo>
                  <a:cubicBezTo>
                    <a:pt x="0" y="286"/>
                    <a:pt x="12" y="322"/>
                    <a:pt x="24" y="322"/>
                  </a:cubicBezTo>
                  <a:cubicBezTo>
                    <a:pt x="214" y="298"/>
                    <a:pt x="381" y="167"/>
                    <a:pt x="512" y="36"/>
                  </a:cubicBezTo>
                  <a:cubicBezTo>
                    <a:pt x="524" y="25"/>
                    <a:pt x="500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9" name="Google Shape;24569;p33"/>
            <p:cNvSpPr/>
            <p:nvPr/>
          </p:nvSpPr>
          <p:spPr>
            <a:xfrm>
              <a:off x="2150550" y="2055625"/>
              <a:ext cx="12825" cy="19775"/>
            </a:xfrm>
            <a:custGeom>
              <a:avLst/>
              <a:gdLst/>
              <a:ahLst/>
              <a:cxnLst/>
              <a:rect l="l" t="t" r="r" b="b"/>
              <a:pathLst>
                <a:path w="513" h="791" extrusionOk="0">
                  <a:moveTo>
                    <a:pt x="17" y="0"/>
                  </a:moveTo>
                  <a:cubicBezTo>
                    <a:pt x="8" y="0"/>
                    <a:pt x="1" y="6"/>
                    <a:pt x="1" y="17"/>
                  </a:cubicBezTo>
                  <a:cubicBezTo>
                    <a:pt x="13" y="327"/>
                    <a:pt x="370" y="505"/>
                    <a:pt x="489" y="791"/>
                  </a:cubicBezTo>
                  <a:lnTo>
                    <a:pt x="513" y="791"/>
                  </a:lnTo>
                  <a:cubicBezTo>
                    <a:pt x="477" y="469"/>
                    <a:pt x="72" y="338"/>
                    <a:pt x="48" y="29"/>
                  </a:cubicBezTo>
                  <a:cubicBezTo>
                    <a:pt x="42" y="9"/>
                    <a:pt x="28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0" name="Google Shape;24570;p33"/>
            <p:cNvSpPr/>
            <p:nvPr/>
          </p:nvSpPr>
          <p:spPr>
            <a:xfrm>
              <a:off x="2163800" y="2074950"/>
              <a:ext cx="59925" cy="95825"/>
            </a:xfrm>
            <a:custGeom>
              <a:avLst/>
              <a:gdLst/>
              <a:ahLst/>
              <a:cxnLst/>
              <a:rect l="l" t="t" r="r" b="b"/>
              <a:pathLst>
                <a:path w="2397" h="3833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233" y="339"/>
                    <a:pt x="352" y="697"/>
                    <a:pt x="530" y="1030"/>
                  </a:cubicBezTo>
                  <a:cubicBezTo>
                    <a:pt x="709" y="1339"/>
                    <a:pt x="947" y="1590"/>
                    <a:pt x="1114" y="1923"/>
                  </a:cubicBezTo>
                  <a:cubicBezTo>
                    <a:pt x="1471" y="2590"/>
                    <a:pt x="1864" y="3256"/>
                    <a:pt x="2376" y="3828"/>
                  </a:cubicBezTo>
                  <a:cubicBezTo>
                    <a:pt x="2379" y="3831"/>
                    <a:pt x="2382" y="3833"/>
                    <a:pt x="2385" y="3833"/>
                  </a:cubicBezTo>
                  <a:cubicBezTo>
                    <a:pt x="2392" y="3833"/>
                    <a:pt x="2396" y="3822"/>
                    <a:pt x="2388" y="3804"/>
                  </a:cubicBezTo>
                  <a:cubicBezTo>
                    <a:pt x="1923" y="3149"/>
                    <a:pt x="1471" y="2518"/>
                    <a:pt x="1090" y="1804"/>
                  </a:cubicBezTo>
                  <a:cubicBezTo>
                    <a:pt x="911" y="1459"/>
                    <a:pt x="673" y="1173"/>
                    <a:pt x="495" y="851"/>
                  </a:cubicBezTo>
                  <a:cubicBezTo>
                    <a:pt x="328" y="554"/>
                    <a:pt x="233" y="268"/>
                    <a:pt x="6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1" name="Google Shape;24571;p33"/>
            <p:cNvSpPr/>
            <p:nvPr/>
          </p:nvSpPr>
          <p:spPr>
            <a:xfrm>
              <a:off x="2103225" y="2052175"/>
              <a:ext cx="34850" cy="63900"/>
            </a:xfrm>
            <a:custGeom>
              <a:avLst/>
              <a:gdLst/>
              <a:ahLst/>
              <a:cxnLst/>
              <a:rect l="l" t="t" r="r" b="b"/>
              <a:pathLst>
                <a:path w="1394" h="2556" extrusionOk="0">
                  <a:moveTo>
                    <a:pt x="1394" y="0"/>
                  </a:moveTo>
                  <a:lnTo>
                    <a:pt x="1394" y="0"/>
                  </a:lnTo>
                  <a:cubicBezTo>
                    <a:pt x="453" y="369"/>
                    <a:pt x="1" y="1619"/>
                    <a:pt x="334" y="2548"/>
                  </a:cubicBezTo>
                  <a:cubicBezTo>
                    <a:pt x="334" y="2553"/>
                    <a:pt x="338" y="2556"/>
                    <a:pt x="343" y="2556"/>
                  </a:cubicBezTo>
                  <a:cubicBezTo>
                    <a:pt x="350" y="2556"/>
                    <a:pt x="358" y="2550"/>
                    <a:pt x="358" y="2536"/>
                  </a:cubicBezTo>
                  <a:cubicBezTo>
                    <a:pt x="84" y="1584"/>
                    <a:pt x="477" y="488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2" name="Google Shape;24572;p33"/>
            <p:cNvSpPr/>
            <p:nvPr/>
          </p:nvSpPr>
          <p:spPr>
            <a:xfrm>
              <a:off x="2112150" y="2117875"/>
              <a:ext cx="126150" cy="83200"/>
            </a:xfrm>
            <a:custGeom>
              <a:avLst/>
              <a:gdLst/>
              <a:ahLst/>
              <a:cxnLst/>
              <a:rect l="l" t="t" r="r" b="b"/>
              <a:pathLst>
                <a:path w="5046" h="3328" extrusionOk="0">
                  <a:moveTo>
                    <a:pt x="53" y="1"/>
                  </a:moveTo>
                  <a:cubicBezTo>
                    <a:pt x="48" y="1"/>
                    <a:pt x="42" y="9"/>
                    <a:pt x="36" y="27"/>
                  </a:cubicBezTo>
                  <a:cubicBezTo>
                    <a:pt x="1" y="718"/>
                    <a:pt x="1001" y="1420"/>
                    <a:pt x="1525" y="1766"/>
                  </a:cubicBezTo>
                  <a:cubicBezTo>
                    <a:pt x="2561" y="2444"/>
                    <a:pt x="3858" y="2861"/>
                    <a:pt x="5001" y="3325"/>
                  </a:cubicBezTo>
                  <a:cubicBezTo>
                    <a:pt x="5006" y="3327"/>
                    <a:pt x="5011" y="3328"/>
                    <a:pt x="5015" y="3328"/>
                  </a:cubicBezTo>
                  <a:cubicBezTo>
                    <a:pt x="5040" y="3328"/>
                    <a:pt x="5046" y="3302"/>
                    <a:pt x="5025" y="3302"/>
                  </a:cubicBezTo>
                  <a:cubicBezTo>
                    <a:pt x="4108" y="2897"/>
                    <a:pt x="3180" y="2540"/>
                    <a:pt x="2287" y="2123"/>
                  </a:cubicBezTo>
                  <a:cubicBezTo>
                    <a:pt x="1834" y="1908"/>
                    <a:pt x="1430" y="1670"/>
                    <a:pt x="1060" y="1361"/>
                  </a:cubicBezTo>
                  <a:cubicBezTo>
                    <a:pt x="691" y="1039"/>
                    <a:pt x="60" y="539"/>
                    <a:pt x="60" y="27"/>
                  </a:cubicBezTo>
                  <a:cubicBezTo>
                    <a:pt x="60" y="9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3" name="Google Shape;24573;p33"/>
            <p:cNvSpPr/>
            <p:nvPr/>
          </p:nvSpPr>
          <p:spPr>
            <a:xfrm>
              <a:off x="2138350" y="1995200"/>
              <a:ext cx="19575" cy="44675"/>
            </a:xfrm>
            <a:custGeom>
              <a:avLst/>
              <a:gdLst/>
              <a:ahLst/>
              <a:cxnLst/>
              <a:rect l="l" t="t" r="r" b="b"/>
              <a:pathLst>
                <a:path w="783" h="1787" extrusionOk="0">
                  <a:moveTo>
                    <a:pt x="768" y="0"/>
                  </a:moveTo>
                  <a:cubicBezTo>
                    <a:pt x="764" y="0"/>
                    <a:pt x="758" y="2"/>
                    <a:pt x="751" y="5"/>
                  </a:cubicBezTo>
                  <a:cubicBezTo>
                    <a:pt x="251" y="422"/>
                    <a:pt x="1" y="1136"/>
                    <a:pt x="108" y="1767"/>
                  </a:cubicBezTo>
                  <a:cubicBezTo>
                    <a:pt x="108" y="1781"/>
                    <a:pt x="116" y="1787"/>
                    <a:pt x="123" y="1787"/>
                  </a:cubicBezTo>
                  <a:cubicBezTo>
                    <a:pt x="127" y="1787"/>
                    <a:pt x="131" y="1784"/>
                    <a:pt x="131" y="1779"/>
                  </a:cubicBezTo>
                  <a:cubicBezTo>
                    <a:pt x="72" y="1077"/>
                    <a:pt x="298" y="529"/>
                    <a:pt x="774" y="17"/>
                  </a:cubicBezTo>
                  <a:cubicBezTo>
                    <a:pt x="783" y="9"/>
                    <a:pt x="779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4" name="Google Shape;24574;p33"/>
            <p:cNvSpPr/>
            <p:nvPr/>
          </p:nvSpPr>
          <p:spPr>
            <a:xfrm>
              <a:off x="2161950" y="1968475"/>
              <a:ext cx="79700" cy="22050"/>
            </a:xfrm>
            <a:custGeom>
              <a:avLst/>
              <a:gdLst/>
              <a:ahLst/>
              <a:cxnLst/>
              <a:rect l="l" t="t" r="r" b="b"/>
              <a:pathLst>
                <a:path w="3188" h="882" extrusionOk="0">
                  <a:moveTo>
                    <a:pt x="1095" y="199"/>
                  </a:moveTo>
                  <a:lnTo>
                    <a:pt x="1095" y="199"/>
                  </a:lnTo>
                  <a:cubicBezTo>
                    <a:pt x="1092" y="200"/>
                    <a:pt x="1088" y="201"/>
                    <a:pt x="1084" y="202"/>
                  </a:cubicBezTo>
                  <a:lnTo>
                    <a:pt x="1084" y="202"/>
                  </a:lnTo>
                  <a:cubicBezTo>
                    <a:pt x="1088" y="201"/>
                    <a:pt x="1092" y="200"/>
                    <a:pt x="1095" y="199"/>
                  </a:cubicBezTo>
                  <a:close/>
                  <a:moveTo>
                    <a:pt x="2163" y="1"/>
                  </a:moveTo>
                  <a:cubicBezTo>
                    <a:pt x="1921" y="1"/>
                    <a:pt x="1677" y="34"/>
                    <a:pt x="1438" y="98"/>
                  </a:cubicBezTo>
                  <a:cubicBezTo>
                    <a:pt x="1326" y="129"/>
                    <a:pt x="1211" y="162"/>
                    <a:pt x="1095" y="199"/>
                  </a:cubicBezTo>
                  <a:lnTo>
                    <a:pt x="1095" y="199"/>
                  </a:lnTo>
                  <a:cubicBezTo>
                    <a:pt x="1410" y="99"/>
                    <a:pt x="1747" y="50"/>
                    <a:pt x="2079" y="50"/>
                  </a:cubicBezTo>
                  <a:cubicBezTo>
                    <a:pt x="2461" y="50"/>
                    <a:pt x="2837" y="115"/>
                    <a:pt x="3164" y="241"/>
                  </a:cubicBezTo>
                  <a:cubicBezTo>
                    <a:pt x="3176" y="241"/>
                    <a:pt x="3188" y="217"/>
                    <a:pt x="3176" y="217"/>
                  </a:cubicBezTo>
                  <a:cubicBezTo>
                    <a:pt x="2853" y="70"/>
                    <a:pt x="2510" y="1"/>
                    <a:pt x="2163" y="1"/>
                  </a:cubicBezTo>
                  <a:close/>
                  <a:moveTo>
                    <a:pt x="1084" y="202"/>
                  </a:moveTo>
                  <a:cubicBezTo>
                    <a:pt x="672" y="334"/>
                    <a:pt x="258" y="518"/>
                    <a:pt x="9" y="860"/>
                  </a:cubicBezTo>
                  <a:cubicBezTo>
                    <a:pt x="1" y="868"/>
                    <a:pt x="10" y="882"/>
                    <a:pt x="16" y="882"/>
                  </a:cubicBezTo>
                  <a:cubicBezTo>
                    <a:pt x="19" y="882"/>
                    <a:pt x="21" y="879"/>
                    <a:pt x="21" y="872"/>
                  </a:cubicBezTo>
                  <a:cubicBezTo>
                    <a:pt x="296" y="557"/>
                    <a:pt x="671" y="335"/>
                    <a:pt x="1084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5" name="Google Shape;24575;p33"/>
            <p:cNvSpPr/>
            <p:nvPr/>
          </p:nvSpPr>
          <p:spPr>
            <a:xfrm>
              <a:off x="2201475" y="2049500"/>
              <a:ext cx="35725" cy="19550"/>
            </a:xfrm>
            <a:custGeom>
              <a:avLst/>
              <a:gdLst/>
              <a:ahLst/>
              <a:cxnLst/>
              <a:rect l="l" t="t" r="r" b="b"/>
              <a:pathLst>
                <a:path w="1429" h="782" extrusionOk="0">
                  <a:moveTo>
                    <a:pt x="1416" y="0"/>
                  </a:moveTo>
                  <a:cubicBezTo>
                    <a:pt x="1190" y="36"/>
                    <a:pt x="1000" y="167"/>
                    <a:pt x="821" y="286"/>
                  </a:cubicBezTo>
                  <a:cubicBezTo>
                    <a:pt x="559" y="464"/>
                    <a:pt x="309" y="643"/>
                    <a:pt x="12" y="750"/>
                  </a:cubicBezTo>
                  <a:cubicBezTo>
                    <a:pt x="2" y="759"/>
                    <a:pt x="0" y="782"/>
                    <a:pt x="5" y="782"/>
                  </a:cubicBezTo>
                  <a:cubicBezTo>
                    <a:pt x="6" y="782"/>
                    <a:pt x="9" y="780"/>
                    <a:pt x="12" y="774"/>
                  </a:cubicBezTo>
                  <a:cubicBezTo>
                    <a:pt x="535" y="655"/>
                    <a:pt x="928" y="202"/>
                    <a:pt x="1416" y="12"/>
                  </a:cubicBezTo>
                  <a:cubicBezTo>
                    <a:pt x="1428" y="12"/>
                    <a:pt x="1428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6" name="Google Shape;24576;p33"/>
            <p:cNvSpPr/>
            <p:nvPr/>
          </p:nvSpPr>
          <p:spPr>
            <a:xfrm>
              <a:off x="2240750" y="2027675"/>
              <a:ext cx="47350" cy="20950"/>
            </a:xfrm>
            <a:custGeom>
              <a:avLst/>
              <a:gdLst/>
              <a:ahLst/>
              <a:cxnLst/>
              <a:rect l="l" t="t" r="r" b="b"/>
              <a:pathLst>
                <a:path w="1894" h="838" extrusionOk="0">
                  <a:moveTo>
                    <a:pt x="1682" y="0"/>
                  </a:moveTo>
                  <a:cubicBezTo>
                    <a:pt x="1524" y="0"/>
                    <a:pt x="1375" y="71"/>
                    <a:pt x="1215" y="147"/>
                  </a:cubicBezTo>
                  <a:cubicBezTo>
                    <a:pt x="810" y="349"/>
                    <a:pt x="393" y="575"/>
                    <a:pt x="12" y="814"/>
                  </a:cubicBezTo>
                  <a:cubicBezTo>
                    <a:pt x="0" y="814"/>
                    <a:pt x="0" y="837"/>
                    <a:pt x="12" y="837"/>
                  </a:cubicBezTo>
                  <a:cubicBezTo>
                    <a:pt x="274" y="718"/>
                    <a:pt x="524" y="563"/>
                    <a:pt x="798" y="433"/>
                  </a:cubicBezTo>
                  <a:cubicBezTo>
                    <a:pt x="1075" y="278"/>
                    <a:pt x="1397" y="44"/>
                    <a:pt x="1725" y="44"/>
                  </a:cubicBezTo>
                  <a:cubicBezTo>
                    <a:pt x="1777" y="44"/>
                    <a:pt x="1829" y="50"/>
                    <a:pt x="1881" y="63"/>
                  </a:cubicBezTo>
                  <a:cubicBezTo>
                    <a:pt x="1893" y="63"/>
                    <a:pt x="1893" y="40"/>
                    <a:pt x="1881" y="40"/>
                  </a:cubicBezTo>
                  <a:cubicBezTo>
                    <a:pt x="1813" y="12"/>
                    <a:pt x="1747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7" name="Google Shape;24577;p33"/>
            <p:cNvSpPr/>
            <p:nvPr/>
          </p:nvSpPr>
          <p:spPr>
            <a:xfrm>
              <a:off x="2207100" y="2051500"/>
              <a:ext cx="36950" cy="19750"/>
            </a:xfrm>
            <a:custGeom>
              <a:avLst/>
              <a:gdLst/>
              <a:ahLst/>
              <a:cxnLst/>
              <a:rect l="l" t="t" r="r" b="b"/>
              <a:pathLst>
                <a:path w="1478" h="790" extrusionOk="0">
                  <a:moveTo>
                    <a:pt x="1401" y="1"/>
                  </a:moveTo>
                  <a:cubicBezTo>
                    <a:pt x="862" y="1"/>
                    <a:pt x="459" y="560"/>
                    <a:pt x="1" y="777"/>
                  </a:cubicBezTo>
                  <a:cubicBezTo>
                    <a:pt x="1" y="777"/>
                    <a:pt x="1" y="789"/>
                    <a:pt x="13" y="789"/>
                  </a:cubicBezTo>
                  <a:cubicBezTo>
                    <a:pt x="549" y="611"/>
                    <a:pt x="870" y="75"/>
                    <a:pt x="1465" y="15"/>
                  </a:cubicBezTo>
                  <a:cubicBezTo>
                    <a:pt x="1477" y="15"/>
                    <a:pt x="1477" y="3"/>
                    <a:pt x="1465" y="3"/>
                  </a:cubicBezTo>
                  <a:cubicBezTo>
                    <a:pt x="1443" y="2"/>
                    <a:pt x="1422" y="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8" name="Google Shape;24578;p33"/>
            <p:cNvSpPr/>
            <p:nvPr/>
          </p:nvSpPr>
          <p:spPr>
            <a:xfrm>
              <a:off x="2248775" y="2039075"/>
              <a:ext cx="17300" cy="8350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667" y="0"/>
                  </a:moveTo>
                  <a:cubicBezTo>
                    <a:pt x="417" y="84"/>
                    <a:pt x="203" y="203"/>
                    <a:pt x="1" y="334"/>
                  </a:cubicBezTo>
                  <a:lnTo>
                    <a:pt x="667" y="12"/>
                  </a:lnTo>
                  <a:cubicBezTo>
                    <a:pt x="691" y="12"/>
                    <a:pt x="667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9" name="Google Shape;24579;p33"/>
            <p:cNvSpPr/>
            <p:nvPr/>
          </p:nvSpPr>
          <p:spPr>
            <a:xfrm>
              <a:off x="2154725" y="2035500"/>
              <a:ext cx="26225" cy="15200"/>
            </a:xfrm>
            <a:custGeom>
              <a:avLst/>
              <a:gdLst/>
              <a:ahLst/>
              <a:cxnLst/>
              <a:rect l="l" t="t" r="r" b="b"/>
              <a:pathLst>
                <a:path w="1049" h="608" extrusionOk="0">
                  <a:moveTo>
                    <a:pt x="1036" y="0"/>
                  </a:moveTo>
                  <a:cubicBezTo>
                    <a:pt x="727" y="262"/>
                    <a:pt x="143" y="167"/>
                    <a:pt x="0" y="608"/>
                  </a:cubicBezTo>
                  <a:cubicBezTo>
                    <a:pt x="108" y="477"/>
                    <a:pt x="191" y="370"/>
                    <a:pt x="346" y="310"/>
                  </a:cubicBezTo>
                  <a:cubicBezTo>
                    <a:pt x="429" y="262"/>
                    <a:pt x="536" y="250"/>
                    <a:pt x="643" y="239"/>
                  </a:cubicBezTo>
                  <a:cubicBezTo>
                    <a:pt x="798" y="191"/>
                    <a:pt x="953" y="143"/>
                    <a:pt x="1048" y="12"/>
                  </a:cubicBezTo>
                  <a:cubicBezTo>
                    <a:pt x="1048" y="0"/>
                    <a:pt x="1036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0" name="Google Shape;24580;p33"/>
            <p:cNvSpPr/>
            <p:nvPr/>
          </p:nvSpPr>
          <p:spPr>
            <a:xfrm>
              <a:off x="2225275" y="2087875"/>
              <a:ext cx="29700" cy="60575"/>
            </a:xfrm>
            <a:custGeom>
              <a:avLst/>
              <a:gdLst/>
              <a:ahLst/>
              <a:cxnLst/>
              <a:rect l="l" t="t" r="r" b="b"/>
              <a:pathLst>
                <a:path w="1188" h="2423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75"/>
                    <a:pt x="203" y="513"/>
                    <a:pt x="214" y="822"/>
                  </a:cubicBezTo>
                  <a:cubicBezTo>
                    <a:pt x="214" y="965"/>
                    <a:pt x="214" y="1108"/>
                    <a:pt x="286" y="1227"/>
                  </a:cubicBezTo>
                  <a:cubicBezTo>
                    <a:pt x="393" y="1406"/>
                    <a:pt x="584" y="1525"/>
                    <a:pt x="703" y="1680"/>
                  </a:cubicBezTo>
                  <a:cubicBezTo>
                    <a:pt x="869" y="1918"/>
                    <a:pt x="1000" y="2180"/>
                    <a:pt x="1167" y="2418"/>
                  </a:cubicBezTo>
                  <a:cubicBezTo>
                    <a:pt x="1170" y="2421"/>
                    <a:pt x="1173" y="2423"/>
                    <a:pt x="1176" y="2423"/>
                  </a:cubicBezTo>
                  <a:cubicBezTo>
                    <a:pt x="1184" y="2423"/>
                    <a:pt x="1188" y="2412"/>
                    <a:pt x="1179" y="2394"/>
                  </a:cubicBezTo>
                  <a:cubicBezTo>
                    <a:pt x="1048" y="2144"/>
                    <a:pt x="893" y="1894"/>
                    <a:pt x="738" y="1656"/>
                  </a:cubicBezTo>
                  <a:cubicBezTo>
                    <a:pt x="548" y="1406"/>
                    <a:pt x="298" y="1263"/>
                    <a:pt x="238" y="930"/>
                  </a:cubicBezTo>
                  <a:cubicBezTo>
                    <a:pt x="203" y="584"/>
                    <a:pt x="274" y="29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1" name="Google Shape;24581;p33"/>
            <p:cNvSpPr/>
            <p:nvPr/>
          </p:nvSpPr>
          <p:spPr>
            <a:xfrm>
              <a:off x="2230925" y="2087950"/>
              <a:ext cx="8650" cy="33900"/>
            </a:xfrm>
            <a:custGeom>
              <a:avLst/>
              <a:gdLst/>
              <a:ahLst/>
              <a:cxnLst/>
              <a:rect l="l" t="t" r="r" b="b"/>
              <a:pathLst>
                <a:path w="346" h="1356" extrusionOk="0">
                  <a:moveTo>
                    <a:pt x="8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48" y="188"/>
                    <a:pt x="119" y="367"/>
                    <a:pt x="131" y="546"/>
                  </a:cubicBezTo>
                  <a:cubicBezTo>
                    <a:pt x="155" y="700"/>
                    <a:pt x="108" y="831"/>
                    <a:pt x="108" y="986"/>
                  </a:cubicBezTo>
                  <a:cubicBezTo>
                    <a:pt x="108" y="1129"/>
                    <a:pt x="143" y="1296"/>
                    <a:pt x="310" y="1355"/>
                  </a:cubicBezTo>
                  <a:cubicBezTo>
                    <a:pt x="322" y="1355"/>
                    <a:pt x="346" y="1343"/>
                    <a:pt x="322" y="1320"/>
                  </a:cubicBezTo>
                  <a:cubicBezTo>
                    <a:pt x="84" y="1105"/>
                    <a:pt x="215" y="831"/>
                    <a:pt x="191" y="546"/>
                  </a:cubicBezTo>
                  <a:cubicBezTo>
                    <a:pt x="179" y="355"/>
                    <a:pt x="108" y="177"/>
                    <a:pt x="24" y="10"/>
                  </a:cubicBezTo>
                  <a:cubicBezTo>
                    <a:pt x="18" y="4"/>
                    <a:pt x="12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2" name="Google Shape;24582;p33"/>
            <p:cNvSpPr/>
            <p:nvPr/>
          </p:nvSpPr>
          <p:spPr>
            <a:xfrm>
              <a:off x="2238375" y="2121525"/>
              <a:ext cx="18975" cy="28725"/>
            </a:xfrm>
            <a:custGeom>
              <a:avLst/>
              <a:gdLst/>
              <a:ahLst/>
              <a:cxnLst/>
              <a:rect l="l" t="t" r="r" b="b"/>
              <a:pathLst>
                <a:path w="759" h="1149" extrusionOk="0">
                  <a:moveTo>
                    <a:pt x="0" y="0"/>
                  </a:moveTo>
                  <a:cubicBezTo>
                    <a:pt x="155" y="179"/>
                    <a:pt x="298" y="369"/>
                    <a:pt x="429" y="560"/>
                  </a:cubicBezTo>
                  <a:cubicBezTo>
                    <a:pt x="548" y="739"/>
                    <a:pt x="619" y="953"/>
                    <a:pt x="726" y="1143"/>
                  </a:cubicBezTo>
                  <a:cubicBezTo>
                    <a:pt x="726" y="1147"/>
                    <a:pt x="729" y="1148"/>
                    <a:pt x="733" y="1148"/>
                  </a:cubicBezTo>
                  <a:cubicBezTo>
                    <a:pt x="743" y="1148"/>
                    <a:pt x="759" y="1140"/>
                    <a:pt x="750" y="1131"/>
                  </a:cubicBezTo>
                  <a:cubicBezTo>
                    <a:pt x="619" y="715"/>
                    <a:pt x="310" y="29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3" name="Google Shape;24583;p33"/>
            <p:cNvSpPr/>
            <p:nvPr/>
          </p:nvSpPr>
          <p:spPr>
            <a:xfrm>
              <a:off x="2254425" y="2146825"/>
              <a:ext cx="40825" cy="49725"/>
            </a:xfrm>
            <a:custGeom>
              <a:avLst/>
              <a:gdLst/>
              <a:ahLst/>
              <a:cxnLst/>
              <a:rect l="l" t="t" r="r" b="b"/>
              <a:pathLst>
                <a:path w="1633" h="1989" extrusionOk="0">
                  <a:moveTo>
                    <a:pt x="1" y="0"/>
                  </a:moveTo>
                  <a:cubicBezTo>
                    <a:pt x="84" y="179"/>
                    <a:pt x="168" y="381"/>
                    <a:pt x="275" y="548"/>
                  </a:cubicBezTo>
                  <a:cubicBezTo>
                    <a:pt x="418" y="750"/>
                    <a:pt x="668" y="810"/>
                    <a:pt x="822" y="1036"/>
                  </a:cubicBezTo>
                  <a:cubicBezTo>
                    <a:pt x="1084" y="1405"/>
                    <a:pt x="1203" y="1751"/>
                    <a:pt x="1620" y="1989"/>
                  </a:cubicBezTo>
                  <a:cubicBezTo>
                    <a:pt x="1632" y="1989"/>
                    <a:pt x="1632" y="1977"/>
                    <a:pt x="1632" y="1977"/>
                  </a:cubicBezTo>
                  <a:cubicBezTo>
                    <a:pt x="1430" y="1810"/>
                    <a:pt x="1251" y="1643"/>
                    <a:pt x="1084" y="1441"/>
                  </a:cubicBezTo>
                  <a:cubicBezTo>
                    <a:pt x="977" y="1274"/>
                    <a:pt x="906" y="1060"/>
                    <a:pt x="787" y="917"/>
                  </a:cubicBezTo>
                  <a:cubicBezTo>
                    <a:pt x="680" y="810"/>
                    <a:pt x="549" y="739"/>
                    <a:pt x="441" y="643"/>
                  </a:cubicBezTo>
                  <a:cubicBezTo>
                    <a:pt x="251" y="477"/>
                    <a:pt x="144" y="21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4" name="Google Shape;24584;p33"/>
            <p:cNvSpPr/>
            <p:nvPr/>
          </p:nvSpPr>
          <p:spPr>
            <a:xfrm>
              <a:off x="2241050" y="2200150"/>
              <a:ext cx="74925" cy="10200"/>
            </a:xfrm>
            <a:custGeom>
              <a:avLst/>
              <a:gdLst/>
              <a:ahLst/>
              <a:cxnLst/>
              <a:rect l="l" t="t" r="r" b="b"/>
              <a:pathLst>
                <a:path w="2997" h="408" extrusionOk="0">
                  <a:moveTo>
                    <a:pt x="2987" y="0"/>
                  </a:moveTo>
                  <a:cubicBezTo>
                    <a:pt x="2984" y="0"/>
                    <a:pt x="2980" y="3"/>
                    <a:pt x="2977" y="11"/>
                  </a:cubicBezTo>
                  <a:cubicBezTo>
                    <a:pt x="2548" y="249"/>
                    <a:pt x="2095" y="396"/>
                    <a:pt x="1614" y="396"/>
                  </a:cubicBezTo>
                  <a:cubicBezTo>
                    <a:pt x="1495" y="396"/>
                    <a:pt x="1373" y="387"/>
                    <a:pt x="1250" y="368"/>
                  </a:cubicBezTo>
                  <a:cubicBezTo>
                    <a:pt x="834" y="272"/>
                    <a:pt x="429" y="94"/>
                    <a:pt x="0" y="11"/>
                  </a:cubicBezTo>
                  <a:lnTo>
                    <a:pt x="0" y="11"/>
                  </a:lnTo>
                  <a:cubicBezTo>
                    <a:pt x="567" y="226"/>
                    <a:pt x="1148" y="408"/>
                    <a:pt x="1717" y="408"/>
                  </a:cubicBezTo>
                  <a:cubicBezTo>
                    <a:pt x="2153" y="408"/>
                    <a:pt x="2581" y="301"/>
                    <a:pt x="2989" y="22"/>
                  </a:cubicBezTo>
                  <a:cubicBezTo>
                    <a:pt x="2997" y="14"/>
                    <a:pt x="2994" y="0"/>
                    <a:pt x="2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5" name="Google Shape;24585;p33"/>
            <p:cNvSpPr/>
            <p:nvPr/>
          </p:nvSpPr>
          <p:spPr>
            <a:xfrm>
              <a:off x="2318525" y="2174200"/>
              <a:ext cx="85950" cy="26650"/>
            </a:xfrm>
            <a:custGeom>
              <a:avLst/>
              <a:gdLst/>
              <a:ahLst/>
              <a:cxnLst/>
              <a:rect l="l" t="t" r="r" b="b"/>
              <a:pathLst>
                <a:path w="3438" h="1066" extrusionOk="0">
                  <a:moveTo>
                    <a:pt x="3414" y="1"/>
                  </a:moveTo>
                  <a:cubicBezTo>
                    <a:pt x="2795" y="489"/>
                    <a:pt x="2188" y="287"/>
                    <a:pt x="1473" y="406"/>
                  </a:cubicBezTo>
                  <a:cubicBezTo>
                    <a:pt x="949" y="513"/>
                    <a:pt x="461" y="775"/>
                    <a:pt x="9" y="1060"/>
                  </a:cubicBezTo>
                  <a:cubicBezTo>
                    <a:pt x="783" y="668"/>
                    <a:pt x="1390" y="429"/>
                    <a:pt x="2259" y="429"/>
                  </a:cubicBezTo>
                  <a:cubicBezTo>
                    <a:pt x="2723" y="429"/>
                    <a:pt x="3104" y="358"/>
                    <a:pt x="3438" y="13"/>
                  </a:cubicBezTo>
                  <a:cubicBezTo>
                    <a:pt x="3438" y="13"/>
                    <a:pt x="3438" y="1"/>
                    <a:pt x="3414" y="1"/>
                  </a:cubicBezTo>
                  <a:close/>
                  <a:moveTo>
                    <a:pt x="9" y="1060"/>
                  </a:moveTo>
                  <a:cubicBezTo>
                    <a:pt x="1" y="1060"/>
                    <a:pt x="3" y="1066"/>
                    <a:pt x="6" y="1066"/>
                  </a:cubicBezTo>
                  <a:cubicBezTo>
                    <a:pt x="7" y="1066"/>
                    <a:pt x="9" y="1064"/>
                    <a:pt x="9" y="1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6" name="Google Shape;24586;p33"/>
            <p:cNvSpPr/>
            <p:nvPr/>
          </p:nvSpPr>
          <p:spPr>
            <a:xfrm>
              <a:off x="2408250" y="2168500"/>
              <a:ext cx="9925" cy="4750"/>
            </a:xfrm>
            <a:custGeom>
              <a:avLst/>
              <a:gdLst/>
              <a:ahLst/>
              <a:cxnLst/>
              <a:rect l="l" t="t" r="r" b="b"/>
              <a:pathLst>
                <a:path w="397" h="190" extrusionOk="0">
                  <a:moveTo>
                    <a:pt x="359" y="0"/>
                  </a:moveTo>
                  <a:cubicBezTo>
                    <a:pt x="303" y="0"/>
                    <a:pt x="233" y="30"/>
                    <a:pt x="182" y="50"/>
                  </a:cubicBezTo>
                  <a:cubicBezTo>
                    <a:pt x="123" y="86"/>
                    <a:pt x="63" y="110"/>
                    <a:pt x="27" y="157"/>
                  </a:cubicBezTo>
                  <a:cubicBezTo>
                    <a:pt x="0" y="166"/>
                    <a:pt x="14" y="189"/>
                    <a:pt x="28" y="189"/>
                  </a:cubicBezTo>
                  <a:cubicBezTo>
                    <a:pt x="32" y="189"/>
                    <a:pt x="36" y="187"/>
                    <a:pt x="39" y="181"/>
                  </a:cubicBezTo>
                  <a:cubicBezTo>
                    <a:pt x="99" y="145"/>
                    <a:pt x="146" y="110"/>
                    <a:pt x="218" y="86"/>
                  </a:cubicBezTo>
                  <a:cubicBezTo>
                    <a:pt x="265" y="62"/>
                    <a:pt x="337" y="62"/>
                    <a:pt x="384" y="38"/>
                  </a:cubicBezTo>
                  <a:cubicBezTo>
                    <a:pt x="396" y="38"/>
                    <a:pt x="384" y="26"/>
                    <a:pt x="384" y="3"/>
                  </a:cubicBezTo>
                  <a:cubicBezTo>
                    <a:pt x="376" y="1"/>
                    <a:pt x="368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7" name="Google Shape;24587;p33"/>
            <p:cNvSpPr/>
            <p:nvPr/>
          </p:nvSpPr>
          <p:spPr>
            <a:xfrm>
              <a:off x="2248475" y="1977750"/>
              <a:ext cx="34550" cy="22350"/>
            </a:xfrm>
            <a:custGeom>
              <a:avLst/>
              <a:gdLst/>
              <a:ahLst/>
              <a:cxnLst/>
              <a:rect l="l" t="t" r="r" b="b"/>
              <a:pathLst>
                <a:path w="1382" h="894" extrusionOk="0">
                  <a:moveTo>
                    <a:pt x="1" y="1"/>
                  </a:moveTo>
                  <a:lnTo>
                    <a:pt x="1" y="1"/>
                  </a:lnTo>
                  <a:cubicBezTo>
                    <a:pt x="477" y="286"/>
                    <a:pt x="906" y="608"/>
                    <a:pt x="1370" y="894"/>
                  </a:cubicBezTo>
                  <a:cubicBezTo>
                    <a:pt x="1382" y="894"/>
                    <a:pt x="1382" y="882"/>
                    <a:pt x="1382" y="882"/>
                  </a:cubicBezTo>
                  <a:cubicBezTo>
                    <a:pt x="965" y="536"/>
                    <a:pt x="477" y="25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8" name="Google Shape;24588;p33"/>
            <p:cNvSpPr/>
            <p:nvPr/>
          </p:nvSpPr>
          <p:spPr>
            <a:xfrm>
              <a:off x="2300375" y="2013650"/>
              <a:ext cx="66300" cy="56700"/>
            </a:xfrm>
            <a:custGeom>
              <a:avLst/>
              <a:gdLst/>
              <a:ahLst/>
              <a:cxnLst/>
              <a:rect l="l" t="t" r="r" b="b"/>
              <a:pathLst>
                <a:path w="2652" h="2268" extrusionOk="0">
                  <a:moveTo>
                    <a:pt x="6" y="0"/>
                  </a:moveTo>
                  <a:cubicBezTo>
                    <a:pt x="3" y="0"/>
                    <a:pt x="0" y="5"/>
                    <a:pt x="8" y="5"/>
                  </a:cubicBezTo>
                  <a:cubicBezTo>
                    <a:pt x="8" y="1"/>
                    <a:pt x="7" y="0"/>
                    <a:pt x="6" y="0"/>
                  </a:cubicBezTo>
                  <a:close/>
                  <a:moveTo>
                    <a:pt x="8" y="5"/>
                  </a:moveTo>
                  <a:cubicBezTo>
                    <a:pt x="497" y="434"/>
                    <a:pt x="1235" y="589"/>
                    <a:pt x="1675" y="1077"/>
                  </a:cubicBezTo>
                  <a:cubicBezTo>
                    <a:pt x="2056" y="1529"/>
                    <a:pt x="2104" y="1946"/>
                    <a:pt x="2640" y="2267"/>
                  </a:cubicBezTo>
                  <a:cubicBezTo>
                    <a:pt x="2652" y="2267"/>
                    <a:pt x="2652" y="2256"/>
                    <a:pt x="2652" y="2256"/>
                  </a:cubicBezTo>
                  <a:cubicBezTo>
                    <a:pt x="2342" y="2006"/>
                    <a:pt x="2175" y="1803"/>
                    <a:pt x="1985" y="1446"/>
                  </a:cubicBezTo>
                  <a:cubicBezTo>
                    <a:pt x="1878" y="1255"/>
                    <a:pt x="1806" y="1136"/>
                    <a:pt x="1628" y="994"/>
                  </a:cubicBezTo>
                  <a:cubicBezTo>
                    <a:pt x="1140" y="577"/>
                    <a:pt x="508" y="398"/>
                    <a:pt x="8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9" name="Google Shape;24589;p33"/>
            <p:cNvSpPr/>
            <p:nvPr/>
          </p:nvSpPr>
          <p:spPr>
            <a:xfrm>
              <a:off x="2121675" y="2053950"/>
              <a:ext cx="19675" cy="21675"/>
            </a:xfrm>
            <a:custGeom>
              <a:avLst/>
              <a:gdLst/>
              <a:ahLst/>
              <a:cxnLst/>
              <a:rect l="l" t="t" r="r" b="b"/>
              <a:pathLst>
                <a:path w="787" h="867" extrusionOk="0">
                  <a:moveTo>
                    <a:pt x="778" y="0"/>
                  </a:moveTo>
                  <a:cubicBezTo>
                    <a:pt x="670" y="0"/>
                    <a:pt x="499" y="205"/>
                    <a:pt x="429" y="274"/>
                  </a:cubicBezTo>
                  <a:cubicBezTo>
                    <a:pt x="263" y="441"/>
                    <a:pt x="84" y="632"/>
                    <a:pt x="1" y="858"/>
                  </a:cubicBezTo>
                  <a:cubicBezTo>
                    <a:pt x="1" y="864"/>
                    <a:pt x="1" y="867"/>
                    <a:pt x="2" y="867"/>
                  </a:cubicBezTo>
                  <a:cubicBezTo>
                    <a:pt x="4" y="867"/>
                    <a:pt x="7" y="864"/>
                    <a:pt x="13" y="858"/>
                  </a:cubicBezTo>
                  <a:cubicBezTo>
                    <a:pt x="132" y="691"/>
                    <a:pt x="215" y="525"/>
                    <a:pt x="358" y="382"/>
                  </a:cubicBezTo>
                  <a:cubicBezTo>
                    <a:pt x="441" y="286"/>
                    <a:pt x="668" y="24"/>
                    <a:pt x="775" y="24"/>
                  </a:cubicBezTo>
                  <a:lnTo>
                    <a:pt x="787" y="24"/>
                  </a:lnTo>
                  <a:lnTo>
                    <a:pt x="787" y="1"/>
                  </a:lnTo>
                  <a:cubicBezTo>
                    <a:pt x="784" y="0"/>
                    <a:pt x="78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0" name="Google Shape;24590;p33"/>
            <p:cNvSpPr/>
            <p:nvPr/>
          </p:nvSpPr>
          <p:spPr>
            <a:xfrm>
              <a:off x="2132100" y="2055025"/>
              <a:ext cx="11775" cy="17400"/>
            </a:xfrm>
            <a:custGeom>
              <a:avLst/>
              <a:gdLst/>
              <a:ahLst/>
              <a:cxnLst/>
              <a:rect l="l" t="t" r="r" b="b"/>
              <a:pathLst>
                <a:path w="471" h="696" extrusionOk="0">
                  <a:moveTo>
                    <a:pt x="451" y="1"/>
                  </a:moveTo>
                  <a:cubicBezTo>
                    <a:pt x="448" y="1"/>
                    <a:pt x="444" y="2"/>
                    <a:pt x="441" y="5"/>
                  </a:cubicBezTo>
                  <a:cubicBezTo>
                    <a:pt x="262" y="184"/>
                    <a:pt x="60" y="434"/>
                    <a:pt x="0" y="672"/>
                  </a:cubicBezTo>
                  <a:cubicBezTo>
                    <a:pt x="0" y="696"/>
                    <a:pt x="12" y="696"/>
                    <a:pt x="12" y="696"/>
                  </a:cubicBezTo>
                  <a:cubicBezTo>
                    <a:pt x="84" y="601"/>
                    <a:pt x="131" y="482"/>
                    <a:pt x="191" y="398"/>
                  </a:cubicBezTo>
                  <a:cubicBezTo>
                    <a:pt x="274" y="255"/>
                    <a:pt x="370" y="160"/>
                    <a:pt x="453" y="41"/>
                  </a:cubicBezTo>
                  <a:cubicBezTo>
                    <a:pt x="471" y="14"/>
                    <a:pt x="462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1" name="Google Shape;24591;p33"/>
            <p:cNvSpPr/>
            <p:nvPr/>
          </p:nvSpPr>
          <p:spPr>
            <a:xfrm>
              <a:off x="2135675" y="2057575"/>
              <a:ext cx="9575" cy="14100"/>
            </a:xfrm>
            <a:custGeom>
              <a:avLst/>
              <a:gdLst/>
              <a:ahLst/>
              <a:cxnLst/>
              <a:rect l="l" t="t" r="r" b="b"/>
              <a:pathLst>
                <a:path w="383" h="564" extrusionOk="0">
                  <a:moveTo>
                    <a:pt x="370" y="0"/>
                  </a:moveTo>
                  <a:cubicBezTo>
                    <a:pt x="366" y="0"/>
                    <a:pt x="361" y="3"/>
                    <a:pt x="358" y="10"/>
                  </a:cubicBezTo>
                  <a:cubicBezTo>
                    <a:pt x="238" y="177"/>
                    <a:pt x="96" y="356"/>
                    <a:pt x="0" y="546"/>
                  </a:cubicBezTo>
                  <a:cubicBezTo>
                    <a:pt x="0" y="555"/>
                    <a:pt x="6" y="563"/>
                    <a:pt x="10" y="563"/>
                  </a:cubicBezTo>
                  <a:cubicBezTo>
                    <a:pt x="11" y="563"/>
                    <a:pt x="12" y="562"/>
                    <a:pt x="12" y="558"/>
                  </a:cubicBezTo>
                  <a:cubicBezTo>
                    <a:pt x="155" y="415"/>
                    <a:pt x="274" y="201"/>
                    <a:pt x="358" y="22"/>
                  </a:cubicBezTo>
                  <a:cubicBezTo>
                    <a:pt x="382" y="14"/>
                    <a:pt x="378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2" name="Google Shape;24592;p33"/>
            <p:cNvSpPr/>
            <p:nvPr/>
          </p:nvSpPr>
          <p:spPr>
            <a:xfrm>
              <a:off x="2139850" y="2060800"/>
              <a:ext cx="7750" cy="12225"/>
            </a:xfrm>
            <a:custGeom>
              <a:avLst/>
              <a:gdLst/>
              <a:ahLst/>
              <a:cxnLst/>
              <a:rect l="l" t="t" r="r" b="b"/>
              <a:pathLst>
                <a:path w="310" h="489" extrusionOk="0">
                  <a:moveTo>
                    <a:pt x="286" y="0"/>
                  </a:moveTo>
                  <a:cubicBezTo>
                    <a:pt x="179" y="143"/>
                    <a:pt x="71" y="310"/>
                    <a:pt x="0" y="477"/>
                  </a:cubicBezTo>
                  <a:cubicBezTo>
                    <a:pt x="0" y="489"/>
                    <a:pt x="12" y="489"/>
                    <a:pt x="12" y="489"/>
                  </a:cubicBezTo>
                  <a:cubicBezTo>
                    <a:pt x="131" y="346"/>
                    <a:pt x="202" y="179"/>
                    <a:pt x="298" y="12"/>
                  </a:cubicBezTo>
                  <a:cubicBezTo>
                    <a:pt x="310" y="0"/>
                    <a:pt x="286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3" name="Google Shape;24593;p33"/>
            <p:cNvSpPr/>
            <p:nvPr/>
          </p:nvSpPr>
          <p:spPr>
            <a:xfrm>
              <a:off x="2143700" y="2065275"/>
              <a:ext cx="4800" cy="8050"/>
            </a:xfrm>
            <a:custGeom>
              <a:avLst/>
              <a:gdLst/>
              <a:ahLst/>
              <a:cxnLst/>
              <a:rect l="l" t="t" r="r" b="b"/>
              <a:pathLst>
                <a:path w="192" h="322" extrusionOk="0">
                  <a:moveTo>
                    <a:pt x="191" y="0"/>
                  </a:moveTo>
                  <a:cubicBezTo>
                    <a:pt x="132" y="107"/>
                    <a:pt x="48" y="191"/>
                    <a:pt x="1" y="310"/>
                  </a:cubicBezTo>
                  <a:cubicBezTo>
                    <a:pt x="1" y="322"/>
                    <a:pt x="1" y="322"/>
                    <a:pt x="25" y="322"/>
                  </a:cubicBezTo>
                  <a:cubicBezTo>
                    <a:pt x="96" y="226"/>
                    <a:pt x="144" y="119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4" name="Google Shape;24594;p33"/>
            <p:cNvSpPr/>
            <p:nvPr/>
          </p:nvSpPr>
          <p:spPr>
            <a:xfrm>
              <a:off x="2299375" y="2114800"/>
              <a:ext cx="28300" cy="65300"/>
            </a:xfrm>
            <a:custGeom>
              <a:avLst/>
              <a:gdLst/>
              <a:ahLst/>
              <a:cxnLst/>
              <a:rect l="l" t="t" r="r" b="b"/>
              <a:pathLst>
                <a:path w="1132" h="2612" extrusionOk="0">
                  <a:moveTo>
                    <a:pt x="26" y="0"/>
                  </a:moveTo>
                  <a:cubicBezTo>
                    <a:pt x="15" y="0"/>
                    <a:pt x="1" y="9"/>
                    <a:pt x="1" y="31"/>
                  </a:cubicBezTo>
                  <a:cubicBezTo>
                    <a:pt x="191" y="460"/>
                    <a:pt x="191" y="936"/>
                    <a:pt x="370" y="1365"/>
                  </a:cubicBezTo>
                  <a:cubicBezTo>
                    <a:pt x="560" y="1817"/>
                    <a:pt x="1025" y="2091"/>
                    <a:pt x="1108" y="2603"/>
                  </a:cubicBezTo>
                  <a:cubicBezTo>
                    <a:pt x="1108" y="2609"/>
                    <a:pt x="1114" y="2612"/>
                    <a:pt x="1120" y="2612"/>
                  </a:cubicBezTo>
                  <a:cubicBezTo>
                    <a:pt x="1126" y="2612"/>
                    <a:pt x="1132" y="2609"/>
                    <a:pt x="1132" y="2603"/>
                  </a:cubicBezTo>
                  <a:cubicBezTo>
                    <a:pt x="1084" y="2174"/>
                    <a:pt x="763" y="1912"/>
                    <a:pt x="537" y="1579"/>
                  </a:cubicBezTo>
                  <a:cubicBezTo>
                    <a:pt x="227" y="1103"/>
                    <a:pt x="275" y="519"/>
                    <a:pt x="37" y="7"/>
                  </a:cubicBezTo>
                  <a:cubicBezTo>
                    <a:pt x="37" y="3"/>
                    <a:pt x="32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5" name="Google Shape;24595;p33"/>
            <p:cNvSpPr/>
            <p:nvPr/>
          </p:nvSpPr>
          <p:spPr>
            <a:xfrm>
              <a:off x="2306625" y="2116150"/>
              <a:ext cx="24925" cy="71175"/>
            </a:xfrm>
            <a:custGeom>
              <a:avLst/>
              <a:gdLst/>
              <a:ahLst/>
              <a:cxnLst/>
              <a:rect l="l" t="t" r="r" b="b"/>
              <a:pathLst>
                <a:path w="997" h="2847" extrusionOk="0">
                  <a:moveTo>
                    <a:pt x="31" y="1"/>
                  </a:moveTo>
                  <a:cubicBezTo>
                    <a:pt x="18" y="1"/>
                    <a:pt x="1" y="14"/>
                    <a:pt x="8" y="37"/>
                  </a:cubicBezTo>
                  <a:cubicBezTo>
                    <a:pt x="128" y="418"/>
                    <a:pt x="80" y="870"/>
                    <a:pt x="270" y="1227"/>
                  </a:cubicBezTo>
                  <a:cubicBezTo>
                    <a:pt x="544" y="1763"/>
                    <a:pt x="901" y="2204"/>
                    <a:pt x="997" y="2847"/>
                  </a:cubicBezTo>
                  <a:cubicBezTo>
                    <a:pt x="949" y="2382"/>
                    <a:pt x="759" y="1977"/>
                    <a:pt x="532" y="1596"/>
                  </a:cubicBezTo>
                  <a:cubicBezTo>
                    <a:pt x="366" y="1311"/>
                    <a:pt x="235" y="1073"/>
                    <a:pt x="187" y="751"/>
                  </a:cubicBezTo>
                  <a:cubicBezTo>
                    <a:pt x="139" y="489"/>
                    <a:pt x="116" y="251"/>
                    <a:pt x="44" y="13"/>
                  </a:cubicBezTo>
                  <a:cubicBezTo>
                    <a:pt x="44" y="5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6" name="Google Shape;24596;p33"/>
            <p:cNvSpPr/>
            <p:nvPr/>
          </p:nvSpPr>
          <p:spPr>
            <a:xfrm>
              <a:off x="2309500" y="2120625"/>
              <a:ext cx="3600" cy="13650"/>
            </a:xfrm>
            <a:custGeom>
              <a:avLst/>
              <a:gdLst/>
              <a:ahLst/>
              <a:cxnLst/>
              <a:rect l="l" t="t" r="r" b="b"/>
              <a:pathLst>
                <a:path w="144" h="546" extrusionOk="0">
                  <a:moveTo>
                    <a:pt x="13" y="1"/>
                  </a:moveTo>
                  <a:cubicBezTo>
                    <a:pt x="1" y="96"/>
                    <a:pt x="24" y="179"/>
                    <a:pt x="48" y="274"/>
                  </a:cubicBezTo>
                  <a:cubicBezTo>
                    <a:pt x="60" y="358"/>
                    <a:pt x="60" y="465"/>
                    <a:pt x="108" y="536"/>
                  </a:cubicBezTo>
                  <a:cubicBezTo>
                    <a:pt x="108" y="542"/>
                    <a:pt x="114" y="545"/>
                    <a:pt x="120" y="545"/>
                  </a:cubicBezTo>
                  <a:cubicBezTo>
                    <a:pt x="126" y="545"/>
                    <a:pt x="132" y="542"/>
                    <a:pt x="132" y="536"/>
                  </a:cubicBezTo>
                  <a:cubicBezTo>
                    <a:pt x="143" y="429"/>
                    <a:pt x="108" y="334"/>
                    <a:pt x="84" y="227"/>
                  </a:cubicBezTo>
                  <a:cubicBezTo>
                    <a:pt x="72" y="167"/>
                    <a:pt x="72" y="72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7" name="Google Shape;24597;p33"/>
            <p:cNvSpPr/>
            <p:nvPr/>
          </p:nvSpPr>
          <p:spPr>
            <a:xfrm>
              <a:off x="2310700" y="2120500"/>
              <a:ext cx="1775" cy="165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68" y="0"/>
                  </a:moveTo>
                  <a:cubicBezTo>
                    <a:pt x="66" y="0"/>
                    <a:pt x="64" y="2"/>
                    <a:pt x="60" y="6"/>
                  </a:cubicBezTo>
                  <a:cubicBezTo>
                    <a:pt x="68" y="6"/>
                    <a:pt x="70" y="0"/>
                    <a:pt x="68" y="0"/>
                  </a:cubicBezTo>
                  <a:close/>
                  <a:moveTo>
                    <a:pt x="60" y="6"/>
                  </a:moveTo>
                  <a:cubicBezTo>
                    <a:pt x="24" y="6"/>
                    <a:pt x="0" y="41"/>
                    <a:pt x="12" y="65"/>
                  </a:cubicBezTo>
                  <a:lnTo>
                    <a:pt x="24" y="65"/>
                  </a:lnTo>
                  <a:cubicBezTo>
                    <a:pt x="24" y="41"/>
                    <a:pt x="36" y="18"/>
                    <a:pt x="6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8" name="Google Shape;24598;p33"/>
            <p:cNvSpPr/>
            <p:nvPr/>
          </p:nvSpPr>
          <p:spPr>
            <a:xfrm>
              <a:off x="2303850" y="2091150"/>
              <a:ext cx="34250" cy="20275"/>
            </a:xfrm>
            <a:custGeom>
              <a:avLst/>
              <a:gdLst/>
              <a:ahLst/>
              <a:cxnLst/>
              <a:rect l="l" t="t" r="r" b="b"/>
              <a:pathLst>
                <a:path w="1370" h="811" extrusionOk="0">
                  <a:moveTo>
                    <a:pt x="1322" y="1"/>
                  </a:moveTo>
                  <a:cubicBezTo>
                    <a:pt x="1120" y="1"/>
                    <a:pt x="905" y="144"/>
                    <a:pt x="739" y="275"/>
                  </a:cubicBezTo>
                  <a:cubicBezTo>
                    <a:pt x="620" y="382"/>
                    <a:pt x="536" y="513"/>
                    <a:pt x="405" y="596"/>
                  </a:cubicBezTo>
                  <a:cubicBezTo>
                    <a:pt x="286" y="691"/>
                    <a:pt x="131" y="739"/>
                    <a:pt x="0" y="799"/>
                  </a:cubicBezTo>
                  <a:lnTo>
                    <a:pt x="12" y="811"/>
                  </a:lnTo>
                  <a:cubicBezTo>
                    <a:pt x="227" y="787"/>
                    <a:pt x="417" y="656"/>
                    <a:pt x="584" y="525"/>
                  </a:cubicBezTo>
                  <a:cubicBezTo>
                    <a:pt x="703" y="418"/>
                    <a:pt x="786" y="287"/>
                    <a:pt x="917" y="215"/>
                  </a:cubicBezTo>
                  <a:cubicBezTo>
                    <a:pt x="1060" y="120"/>
                    <a:pt x="1191" y="108"/>
                    <a:pt x="1334" y="60"/>
                  </a:cubicBezTo>
                  <a:cubicBezTo>
                    <a:pt x="1370" y="49"/>
                    <a:pt x="1358" y="1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9" name="Google Shape;24599;p33"/>
            <p:cNvSpPr/>
            <p:nvPr/>
          </p:nvSpPr>
          <p:spPr>
            <a:xfrm>
              <a:off x="2308300" y="2082825"/>
              <a:ext cx="68200" cy="29800"/>
            </a:xfrm>
            <a:custGeom>
              <a:avLst/>
              <a:gdLst/>
              <a:ahLst/>
              <a:cxnLst/>
              <a:rect l="l" t="t" r="r" b="b"/>
              <a:pathLst>
                <a:path w="2728" h="1192" extrusionOk="0">
                  <a:moveTo>
                    <a:pt x="2716" y="1"/>
                  </a:moveTo>
                  <a:cubicBezTo>
                    <a:pt x="2204" y="84"/>
                    <a:pt x="1644" y="191"/>
                    <a:pt x="1168" y="370"/>
                  </a:cubicBezTo>
                  <a:cubicBezTo>
                    <a:pt x="727" y="536"/>
                    <a:pt x="418" y="917"/>
                    <a:pt x="13" y="1144"/>
                  </a:cubicBezTo>
                  <a:cubicBezTo>
                    <a:pt x="1" y="1167"/>
                    <a:pt x="13" y="1191"/>
                    <a:pt x="37" y="1191"/>
                  </a:cubicBezTo>
                  <a:cubicBezTo>
                    <a:pt x="477" y="1048"/>
                    <a:pt x="715" y="655"/>
                    <a:pt x="1120" y="453"/>
                  </a:cubicBezTo>
                  <a:cubicBezTo>
                    <a:pt x="1608" y="239"/>
                    <a:pt x="2192" y="191"/>
                    <a:pt x="2716" y="24"/>
                  </a:cubicBezTo>
                  <a:cubicBezTo>
                    <a:pt x="2728" y="24"/>
                    <a:pt x="2728" y="1"/>
                    <a:pt x="2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0" name="Google Shape;24600;p33"/>
            <p:cNvSpPr/>
            <p:nvPr/>
          </p:nvSpPr>
          <p:spPr>
            <a:xfrm>
              <a:off x="2354675" y="2123700"/>
              <a:ext cx="23025" cy="12350"/>
            </a:xfrm>
            <a:custGeom>
              <a:avLst/>
              <a:gdLst/>
              <a:ahLst/>
              <a:cxnLst/>
              <a:rect l="l" t="t" r="r" b="b"/>
              <a:pathLst>
                <a:path w="921" h="494" extrusionOk="0">
                  <a:moveTo>
                    <a:pt x="818" y="0"/>
                  </a:moveTo>
                  <a:cubicBezTo>
                    <a:pt x="526" y="0"/>
                    <a:pt x="257" y="342"/>
                    <a:pt x="27" y="473"/>
                  </a:cubicBezTo>
                  <a:cubicBezTo>
                    <a:pt x="0" y="473"/>
                    <a:pt x="0" y="493"/>
                    <a:pt x="12" y="493"/>
                  </a:cubicBezTo>
                  <a:cubicBezTo>
                    <a:pt x="16" y="493"/>
                    <a:pt x="21" y="491"/>
                    <a:pt x="27" y="485"/>
                  </a:cubicBezTo>
                  <a:cubicBezTo>
                    <a:pt x="158" y="461"/>
                    <a:pt x="265" y="366"/>
                    <a:pt x="361" y="282"/>
                  </a:cubicBezTo>
                  <a:cubicBezTo>
                    <a:pt x="527" y="151"/>
                    <a:pt x="682" y="44"/>
                    <a:pt x="896" y="32"/>
                  </a:cubicBezTo>
                  <a:cubicBezTo>
                    <a:pt x="920" y="32"/>
                    <a:pt x="920" y="9"/>
                    <a:pt x="896" y="9"/>
                  </a:cubicBezTo>
                  <a:cubicBezTo>
                    <a:pt x="870" y="3"/>
                    <a:pt x="844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1" name="Google Shape;24601;p33"/>
            <p:cNvSpPr/>
            <p:nvPr/>
          </p:nvSpPr>
          <p:spPr>
            <a:xfrm>
              <a:off x="2360100" y="2125400"/>
              <a:ext cx="17900" cy="9850"/>
            </a:xfrm>
            <a:custGeom>
              <a:avLst/>
              <a:gdLst/>
              <a:ahLst/>
              <a:cxnLst/>
              <a:rect l="l" t="t" r="r" b="b"/>
              <a:pathLst>
                <a:path w="716" h="394" extrusionOk="0">
                  <a:moveTo>
                    <a:pt x="679" y="0"/>
                  </a:moveTo>
                  <a:cubicBezTo>
                    <a:pt x="441" y="83"/>
                    <a:pt x="179" y="214"/>
                    <a:pt x="1" y="381"/>
                  </a:cubicBezTo>
                  <a:cubicBezTo>
                    <a:pt x="1" y="381"/>
                    <a:pt x="1" y="393"/>
                    <a:pt x="13" y="393"/>
                  </a:cubicBezTo>
                  <a:cubicBezTo>
                    <a:pt x="132" y="334"/>
                    <a:pt x="239" y="262"/>
                    <a:pt x="358" y="203"/>
                  </a:cubicBezTo>
                  <a:cubicBezTo>
                    <a:pt x="477" y="143"/>
                    <a:pt x="596" y="95"/>
                    <a:pt x="715" y="36"/>
                  </a:cubicBezTo>
                  <a:cubicBezTo>
                    <a:pt x="703" y="24"/>
                    <a:pt x="703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2" name="Google Shape;24602;p33"/>
            <p:cNvSpPr/>
            <p:nvPr/>
          </p:nvSpPr>
          <p:spPr>
            <a:xfrm>
              <a:off x="2377075" y="2119775"/>
              <a:ext cx="11325" cy="5050"/>
            </a:xfrm>
            <a:custGeom>
              <a:avLst/>
              <a:gdLst/>
              <a:ahLst/>
              <a:cxnLst/>
              <a:rect l="l" t="t" r="r" b="b"/>
              <a:pathLst>
                <a:path w="453" h="202" extrusionOk="0">
                  <a:moveTo>
                    <a:pt x="445" y="1"/>
                  </a:moveTo>
                  <a:cubicBezTo>
                    <a:pt x="441" y="1"/>
                    <a:pt x="436" y="3"/>
                    <a:pt x="429" y="11"/>
                  </a:cubicBezTo>
                  <a:cubicBezTo>
                    <a:pt x="381" y="35"/>
                    <a:pt x="322" y="82"/>
                    <a:pt x="238" y="106"/>
                  </a:cubicBezTo>
                  <a:cubicBezTo>
                    <a:pt x="167" y="154"/>
                    <a:pt x="96" y="166"/>
                    <a:pt x="0" y="201"/>
                  </a:cubicBezTo>
                  <a:cubicBezTo>
                    <a:pt x="155" y="189"/>
                    <a:pt x="346" y="142"/>
                    <a:pt x="453" y="23"/>
                  </a:cubicBezTo>
                  <a:cubicBezTo>
                    <a:pt x="453" y="15"/>
                    <a:pt x="453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3" name="Google Shape;24603;p33"/>
            <p:cNvSpPr/>
            <p:nvPr/>
          </p:nvSpPr>
          <p:spPr>
            <a:xfrm>
              <a:off x="2354750" y="2137300"/>
              <a:ext cx="12525" cy="30375"/>
            </a:xfrm>
            <a:custGeom>
              <a:avLst/>
              <a:gdLst/>
              <a:ahLst/>
              <a:cxnLst/>
              <a:rect l="l" t="t" r="r" b="b"/>
              <a:pathLst>
                <a:path w="501" h="1215" extrusionOk="0">
                  <a:moveTo>
                    <a:pt x="0" y="0"/>
                  </a:moveTo>
                  <a:lnTo>
                    <a:pt x="0" y="0"/>
                  </a:lnTo>
                  <a:cubicBezTo>
                    <a:pt x="179" y="262"/>
                    <a:pt x="167" y="512"/>
                    <a:pt x="227" y="798"/>
                  </a:cubicBezTo>
                  <a:cubicBezTo>
                    <a:pt x="262" y="953"/>
                    <a:pt x="334" y="1131"/>
                    <a:pt x="477" y="1215"/>
                  </a:cubicBezTo>
                  <a:cubicBezTo>
                    <a:pt x="500" y="1215"/>
                    <a:pt x="500" y="1191"/>
                    <a:pt x="500" y="1191"/>
                  </a:cubicBezTo>
                  <a:cubicBezTo>
                    <a:pt x="96" y="917"/>
                    <a:pt x="393" y="28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4" name="Google Shape;24604;p33"/>
            <p:cNvSpPr/>
            <p:nvPr/>
          </p:nvSpPr>
          <p:spPr>
            <a:xfrm>
              <a:off x="2359200" y="2137450"/>
              <a:ext cx="1525" cy="12675"/>
            </a:xfrm>
            <a:custGeom>
              <a:avLst/>
              <a:gdLst/>
              <a:ahLst/>
              <a:cxnLst/>
              <a:rect l="l" t="t" r="r" b="b"/>
              <a:pathLst>
                <a:path w="61" h="507" extrusionOk="0">
                  <a:moveTo>
                    <a:pt x="31" y="0"/>
                  </a:moveTo>
                  <a:cubicBezTo>
                    <a:pt x="28" y="0"/>
                    <a:pt x="25" y="6"/>
                    <a:pt x="25" y="18"/>
                  </a:cubicBezTo>
                  <a:cubicBezTo>
                    <a:pt x="25" y="173"/>
                    <a:pt x="1" y="352"/>
                    <a:pt x="37" y="506"/>
                  </a:cubicBezTo>
                  <a:lnTo>
                    <a:pt x="49" y="506"/>
                  </a:lnTo>
                  <a:cubicBezTo>
                    <a:pt x="60" y="352"/>
                    <a:pt x="49" y="173"/>
                    <a:pt x="37" y="18"/>
                  </a:cubicBezTo>
                  <a:cubicBezTo>
                    <a:pt x="37" y="6"/>
                    <a:pt x="34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5" name="Google Shape;24605;p33"/>
            <p:cNvSpPr/>
            <p:nvPr/>
          </p:nvSpPr>
          <p:spPr>
            <a:xfrm>
              <a:off x="2381725" y="2087450"/>
              <a:ext cx="24250" cy="44950"/>
            </a:xfrm>
            <a:custGeom>
              <a:avLst/>
              <a:gdLst/>
              <a:ahLst/>
              <a:cxnLst/>
              <a:rect l="l" t="t" r="r" b="b"/>
              <a:pathLst>
                <a:path w="970" h="1798" extrusionOk="0">
                  <a:moveTo>
                    <a:pt x="11" y="1"/>
                  </a:moveTo>
                  <a:cubicBezTo>
                    <a:pt x="6" y="1"/>
                    <a:pt x="1" y="6"/>
                    <a:pt x="17" y="6"/>
                  </a:cubicBezTo>
                  <a:cubicBezTo>
                    <a:pt x="17" y="2"/>
                    <a:pt x="14" y="1"/>
                    <a:pt x="11" y="1"/>
                  </a:cubicBezTo>
                  <a:close/>
                  <a:moveTo>
                    <a:pt x="17" y="6"/>
                  </a:moveTo>
                  <a:lnTo>
                    <a:pt x="17" y="6"/>
                  </a:lnTo>
                  <a:cubicBezTo>
                    <a:pt x="445" y="566"/>
                    <a:pt x="731" y="1137"/>
                    <a:pt x="945" y="1792"/>
                  </a:cubicBezTo>
                  <a:cubicBezTo>
                    <a:pt x="945" y="1796"/>
                    <a:pt x="948" y="1797"/>
                    <a:pt x="952" y="1797"/>
                  </a:cubicBezTo>
                  <a:cubicBezTo>
                    <a:pt x="959" y="1797"/>
                    <a:pt x="969" y="1792"/>
                    <a:pt x="969" y="1792"/>
                  </a:cubicBezTo>
                  <a:cubicBezTo>
                    <a:pt x="826" y="1149"/>
                    <a:pt x="457" y="482"/>
                    <a:pt x="1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6" name="Google Shape;24606;p33"/>
            <p:cNvSpPr/>
            <p:nvPr/>
          </p:nvSpPr>
          <p:spPr>
            <a:xfrm>
              <a:off x="2410700" y="2135000"/>
              <a:ext cx="18175" cy="30650"/>
            </a:xfrm>
            <a:custGeom>
              <a:avLst/>
              <a:gdLst/>
              <a:ahLst/>
              <a:cxnLst/>
              <a:rect l="l" t="t" r="r" b="b"/>
              <a:pathLst>
                <a:path w="727" h="1226" extrusionOk="0">
                  <a:moveTo>
                    <a:pt x="5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7" y="3"/>
                    <a:pt x="7" y="0"/>
                    <a:pt x="5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84" y="188"/>
                    <a:pt x="179" y="354"/>
                    <a:pt x="275" y="509"/>
                  </a:cubicBezTo>
                  <a:cubicBezTo>
                    <a:pt x="334" y="616"/>
                    <a:pt x="727" y="1164"/>
                    <a:pt x="429" y="1212"/>
                  </a:cubicBezTo>
                  <a:cubicBezTo>
                    <a:pt x="417" y="1212"/>
                    <a:pt x="417" y="1223"/>
                    <a:pt x="429" y="1223"/>
                  </a:cubicBezTo>
                  <a:cubicBezTo>
                    <a:pt x="438" y="1225"/>
                    <a:pt x="447" y="1225"/>
                    <a:pt x="455" y="1225"/>
                  </a:cubicBezTo>
                  <a:cubicBezTo>
                    <a:pt x="597" y="1225"/>
                    <a:pt x="605" y="1038"/>
                    <a:pt x="560" y="926"/>
                  </a:cubicBezTo>
                  <a:cubicBezTo>
                    <a:pt x="429" y="616"/>
                    <a:pt x="203" y="295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7" name="Google Shape;24607;p33"/>
            <p:cNvSpPr/>
            <p:nvPr/>
          </p:nvSpPr>
          <p:spPr>
            <a:xfrm>
              <a:off x="2230925" y="1978050"/>
              <a:ext cx="18775" cy="3975"/>
            </a:xfrm>
            <a:custGeom>
              <a:avLst/>
              <a:gdLst/>
              <a:ahLst/>
              <a:cxnLst/>
              <a:rect l="l" t="t" r="r" b="b"/>
              <a:pathLst>
                <a:path w="751" h="159" extrusionOk="0">
                  <a:moveTo>
                    <a:pt x="727" y="1"/>
                  </a:moveTo>
                  <a:cubicBezTo>
                    <a:pt x="489" y="1"/>
                    <a:pt x="238" y="48"/>
                    <a:pt x="12" y="143"/>
                  </a:cubicBezTo>
                  <a:cubicBezTo>
                    <a:pt x="3" y="143"/>
                    <a:pt x="1" y="159"/>
                    <a:pt x="7" y="159"/>
                  </a:cubicBezTo>
                  <a:cubicBezTo>
                    <a:pt x="8" y="159"/>
                    <a:pt x="10" y="158"/>
                    <a:pt x="12" y="155"/>
                  </a:cubicBezTo>
                  <a:cubicBezTo>
                    <a:pt x="250" y="96"/>
                    <a:pt x="477" y="48"/>
                    <a:pt x="715" y="36"/>
                  </a:cubicBezTo>
                  <a:cubicBezTo>
                    <a:pt x="750" y="24"/>
                    <a:pt x="750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8" name="Google Shape;24608;p33"/>
            <p:cNvSpPr/>
            <p:nvPr/>
          </p:nvSpPr>
          <p:spPr>
            <a:xfrm>
              <a:off x="2235100" y="1980150"/>
              <a:ext cx="18175" cy="3575"/>
            </a:xfrm>
            <a:custGeom>
              <a:avLst/>
              <a:gdLst/>
              <a:ahLst/>
              <a:cxnLst/>
              <a:rect l="l" t="t" r="r" b="b"/>
              <a:pathLst>
                <a:path w="727" h="143" extrusionOk="0">
                  <a:moveTo>
                    <a:pt x="552" y="0"/>
                  </a:moveTo>
                  <a:cubicBezTo>
                    <a:pt x="359" y="0"/>
                    <a:pt x="158" y="47"/>
                    <a:pt x="0" y="131"/>
                  </a:cubicBezTo>
                  <a:lnTo>
                    <a:pt x="0" y="143"/>
                  </a:lnTo>
                  <a:cubicBezTo>
                    <a:pt x="238" y="83"/>
                    <a:pt x="464" y="59"/>
                    <a:pt x="714" y="59"/>
                  </a:cubicBezTo>
                  <a:cubicBezTo>
                    <a:pt x="726" y="36"/>
                    <a:pt x="726" y="12"/>
                    <a:pt x="714" y="12"/>
                  </a:cubicBezTo>
                  <a:cubicBezTo>
                    <a:pt x="662" y="4"/>
                    <a:pt x="607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9" name="Google Shape;24609;p33"/>
            <p:cNvSpPr/>
            <p:nvPr/>
          </p:nvSpPr>
          <p:spPr>
            <a:xfrm>
              <a:off x="2239250" y="1982225"/>
              <a:ext cx="16675" cy="3300"/>
            </a:xfrm>
            <a:custGeom>
              <a:avLst/>
              <a:gdLst/>
              <a:ahLst/>
              <a:cxnLst/>
              <a:rect l="l" t="t" r="r" b="b"/>
              <a:pathLst>
                <a:path w="667" h="132" extrusionOk="0">
                  <a:moveTo>
                    <a:pt x="656" y="0"/>
                  </a:moveTo>
                  <a:cubicBezTo>
                    <a:pt x="660" y="4"/>
                    <a:pt x="662" y="6"/>
                    <a:pt x="664" y="6"/>
                  </a:cubicBezTo>
                  <a:cubicBezTo>
                    <a:pt x="666" y="6"/>
                    <a:pt x="664" y="0"/>
                    <a:pt x="656" y="0"/>
                  </a:cubicBezTo>
                  <a:close/>
                  <a:moveTo>
                    <a:pt x="656" y="0"/>
                  </a:moveTo>
                  <a:cubicBezTo>
                    <a:pt x="477" y="0"/>
                    <a:pt x="298" y="12"/>
                    <a:pt x="120" y="60"/>
                  </a:cubicBezTo>
                  <a:cubicBezTo>
                    <a:pt x="84" y="72"/>
                    <a:pt x="1" y="107"/>
                    <a:pt x="72" y="131"/>
                  </a:cubicBezTo>
                  <a:cubicBezTo>
                    <a:pt x="72" y="131"/>
                    <a:pt x="84" y="131"/>
                    <a:pt x="84" y="119"/>
                  </a:cubicBezTo>
                  <a:cubicBezTo>
                    <a:pt x="144" y="84"/>
                    <a:pt x="179" y="72"/>
                    <a:pt x="239" y="60"/>
                  </a:cubicBezTo>
                  <a:cubicBezTo>
                    <a:pt x="275" y="48"/>
                    <a:pt x="334" y="48"/>
                    <a:pt x="382" y="48"/>
                  </a:cubicBezTo>
                  <a:cubicBezTo>
                    <a:pt x="477" y="48"/>
                    <a:pt x="560" y="24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0" name="Google Shape;24610;p33"/>
            <p:cNvSpPr/>
            <p:nvPr/>
          </p:nvSpPr>
          <p:spPr>
            <a:xfrm>
              <a:off x="2246100" y="1984250"/>
              <a:ext cx="12525" cy="3350"/>
            </a:xfrm>
            <a:custGeom>
              <a:avLst/>
              <a:gdLst/>
              <a:ahLst/>
              <a:cxnLst/>
              <a:rect l="l" t="t" r="r" b="b"/>
              <a:pathLst>
                <a:path w="501" h="134" extrusionOk="0">
                  <a:moveTo>
                    <a:pt x="371" y="1"/>
                  </a:moveTo>
                  <a:cubicBezTo>
                    <a:pt x="237" y="1"/>
                    <a:pt x="89" y="39"/>
                    <a:pt x="1" y="110"/>
                  </a:cubicBezTo>
                  <a:lnTo>
                    <a:pt x="1" y="134"/>
                  </a:lnTo>
                  <a:cubicBezTo>
                    <a:pt x="84" y="110"/>
                    <a:pt x="155" y="86"/>
                    <a:pt x="227" y="74"/>
                  </a:cubicBezTo>
                  <a:cubicBezTo>
                    <a:pt x="322" y="50"/>
                    <a:pt x="405" y="50"/>
                    <a:pt x="477" y="50"/>
                  </a:cubicBezTo>
                  <a:cubicBezTo>
                    <a:pt x="501" y="26"/>
                    <a:pt x="501" y="15"/>
                    <a:pt x="501" y="15"/>
                  </a:cubicBezTo>
                  <a:cubicBezTo>
                    <a:pt x="461" y="5"/>
                    <a:pt x="417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1" name="Google Shape;24611;p33"/>
            <p:cNvSpPr/>
            <p:nvPr/>
          </p:nvSpPr>
          <p:spPr>
            <a:xfrm>
              <a:off x="2254150" y="1986375"/>
              <a:ext cx="6850" cy="1525"/>
            </a:xfrm>
            <a:custGeom>
              <a:avLst/>
              <a:gdLst/>
              <a:ahLst/>
              <a:cxnLst/>
              <a:rect l="l" t="t" r="r" b="b"/>
              <a:pathLst>
                <a:path w="274" h="61" extrusionOk="0">
                  <a:moveTo>
                    <a:pt x="274" y="1"/>
                  </a:moveTo>
                  <a:cubicBezTo>
                    <a:pt x="191" y="1"/>
                    <a:pt x="95" y="13"/>
                    <a:pt x="12" y="49"/>
                  </a:cubicBezTo>
                  <a:cubicBezTo>
                    <a:pt x="0" y="49"/>
                    <a:pt x="12" y="60"/>
                    <a:pt x="12" y="60"/>
                  </a:cubicBezTo>
                  <a:cubicBezTo>
                    <a:pt x="95" y="60"/>
                    <a:pt x="191" y="49"/>
                    <a:pt x="274" y="13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2" name="Google Shape;24612;p33"/>
            <p:cNvSpPr/>
            <p:nvPr/>
          </p:nvSpPr>
          <p:spPr>
            <a:xfrm>
              <a:off x="2170500" y="2066450"/>
              <a:ext cx="2100" cy="2325"/>
            </a:xfrm>
            <a:custGeom>
              <a:avLst/>
              <a:gdLst/>
              <a:ahLst/>
              <a:cxnLst/>
              <a:rect l="l" t="t" r="r" b="b"/>
              <a:pathLst>
                <a:path w="84" h="93" extrusionOk="0">
                  <a:moveTo>
                    <a:pt x="12" y="1"/>
                  </a:moveTo>
                  <a:cubicBezTo>
                    <a:pt x="4" y="9"/>
                    <a:pt x="1" y="18"/>
                    <a:pt x="1" y="26"/>
                  </a:cubicBezTo>
                  <a:lnTo>
                    <a:pt x="1" y="26"/>
                  </a:lnTo>
                  <a:cubicBezTo>
                    <a:pt x="2" y="17"/>
                    <a:pt x="5" y="8"/>
                    <a:pt x="12" y="1"/>
                  </a:cubicBezTo>
                  <a:close/>
                  <a:moveTo>
                    <a:pt x="1" y="26"/>
                  </a:moveTo>
                  <a:cubicBezTo>
                    <a:pt x="0" y="57"/>
                    <a:pt x="28" y="93"/>
                    <a:pt x="59" y="93"/>
                  </a:cubicBezTo>
                  <a:cubicBezTo>
                    <a:pt x="67" y="93"/>
                    <a:pt x="76" y="90"/>
                    <a:pt x="84" y="84"/>
                  </a:cubicBezTo>
                  <a:cubicBezTo>
                    <a:pt x="47" y="84"/>
                    <a:pt x="3" y="56"/>
                    <a:pt x="1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3" name="Google Shape;24613;p33"/>
            <p:cNvSpPr/>
            <p:nvPr/>
          </p:nvSpPr>
          <p:spPr>
            <a:xfrm>
              <a:off x="2170800" y="2065850"/>
              <a:ext cx="2100" cy="1225"/>
            </a:xfrm>
            <a:custGeom>
              <a:avLst/>
              <a:gdLst/>
              <a:ahLst/>
              <a:cxnLst/>
              <a:rect l="l" t="t" r="r" b="b"/>
              <a:pathLst>
                <a:path w="84" h="49" extrusionOk="0">
                  <a:moveTo>
                    <a:pt x="0" y="1"/>
                  </a:moveTo>
                  <a:cubicBezTo>
                    <a:pt x="24" y="25"/>
                    <a:pt x="48" y="49"/>
                    <a:pt x="84" y="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4" name="Google Shape;24614;p33"/>
            <p:cNvSpPr/>
            <p:nvPr/>
          </p:nvSpPr>
          <p:spPr>
            <a:xfrm>
              <a:off x="2171400" y="2066525"/>
              <a:ext cx="6850" cy="10675"/>
            </a:xfrm>
            <a:custGeom>
              <a:avLst/>
              <a:gdLst/>
              <a:ahLst/>
              <a:cxnLst/>
              <a:rect l="l" t="t" r="r" b="b"/>
              <a:pathLst>
                <a:path w="274" h="42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36" y="152"/>
                    <a:pt x="119" y="331"/>
                    <a:pt x="250" y="426"/>
                  </a:cubicBezTo>
                  <a:cubicBezTo>
                    <a:pt x="250" y="426"/>
                    <a:pt x="274" y="426"/>
                    <a:pt x="274" y="414"/>
                  </a:cubicBezTo>
                  <a:cubicBezTo>
                    <a:pt x="226" y="355"/>
                    <a:pt x="167" y="283"/>
                    <a:pt x="131" y="236"/>
                  </a:cubicBezTo>
                  <a:cubicBezTo>
                    <a:pt x="72" y="152"/>
                    <a:pt x="48" y="81"/>
                    <a:pt x="0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5" name="Google Shape;24615;p33"/>
            <p:cNvSpPr/>
            <p:nvPr/>
          </p:nvSpPr>
          <p:spPr>
            <a:xfrm>
              <a:off x="2174675" y="2068250"/>
              <a:ext cx="5375" cy="10125"/>
            </a:xfrm>
            <a:custGeom>
              <a:avLst/>
              <a:gdLst/>
              <a:ahLst/>
              <a:cxnLst/>
              <a:rect l="l" t="t" r="r" b="b"/>
              <a:pathLst>
                <a:path w="215" h="405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72"/>
                    <a:pt x="60" y="143"/>
                    <a:pt x="95" y="203"/>
                  </a:cubicBezTo>
                  <a:cubicBezTo>
                    <a:pt x="119" y="262"/>
                    <a:pt x="155" y="345"/>
                    <a:pt x="202" y="405"/>
                  </a:cubicBezTo>
                  <a:cubicBezTo>
                    <a:pt x="202" y="405"/>
                    <a:pt x="214" y="405"/>
                    <a:pt x="214" y="381"/>
                  </a:cubicBezTo>
                  <a:cubicBezTo>
                    <a:pt x="202" y="310"/>
                    <a:pt x="155" y="250"/>
                    <a:pt x="107" y="179"/>
                  </a:cubicBezTo>
                  <a:cubicBezTo>
                    <a:pt x="95" y="119"/>
                    <a:pt x="48" y="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6" name="Google Shape;24616;p33"/>
            <p:cNvSpPr/>
            <p:nvPr/>
          </p:nvSpPr>
          <p:spPr>
            <a:xfrm>
              <a:off x="2177900" y="2068500"/>
              <a:ext cx="5125" cy="8700"/>
            </a:xfrm>
            <a:custGeom>
              <a:avLst/>
              <a:gdLst/>
              <a:ahLst/>
              <a:cxnLst/>
              <a:rect l="l" t="t" r="r" b="b"/>
              <a:pathLst>
                <a:path w="205" h="348" extrusionOk="0">
                  <a:moveTo>
                    <a:pt x="9" y="0"/>
                  </a:moveTo>
                  <a:cubicBezTo>
                    <a:pt x="2" y="0"/>
                    <a:pt x="0" y="7"/>
                    <a:pt x="14" y="14"/>
                  </a:cubicBezTo>
                  <a:cubicBezTo>
                    <a:pt x="62" y="121"/>
                    <a:pt x="109" y="240"/>
                    <a:pt x="193" y="347"/>
                  </a:cubicBezTo>
                  <a:lnTo>
                    <a:pt x="204" y="347"/>
                  </a:lnTo>
                  <a:cubicBezTo>
                    <a:pt x="157" y="228"/>
                    <a:pt x="85" y="121"/>
                    <a:pt x="26" y="14"/>
                  </a:cubicBezTo>
                  <a:cubicBezTo>
                    <a:pt x="21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7" name="Google Shape;24617;p33"/>
            <p:cNvSpPr/>
            <p:nvPr/>
          </p:nvSpPr>
          <p:spPr>
            <a:xfrm>
              <a:off x="2182100" y="2070325"/>
              <a:ext cx="3900" cy="9850"/>
            </a:xfrm>
            <a:custGeom>
              <a:avLst/>
              <a:gdLst/>
              <a:ahLst/>
              <a:cxnLst/>
              <a:rect l="l" t="t" r="r" b="b"/>
              <a:pathLst>
                <a:path w="156" h="394" extrusionOk="0">
                  <a:moveTo>
                    <a:pt x="1" y="0"/>
                  </a:moveTo>
                  <a:cubicBezTo>
                    <a:pt x="36" y="131"/>
                    <a:pt x="60" y="274"/>
                    <a:pt x="144" y="393"/>
                  </a:cubicBezTo>
                  <a:lnTo>
                    <a:pt x="156" y="393"/>
                  </a:lnTo>
                  <a:cubicBezTo>
                    <a:pt x="108" y="274"/>
                    <a:pt x="48" y="14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8" name="Google Shape;24618;p33"/>
            <p:cNvSpPr/>
            <p:nvPr/>
          </p:nvSpPr>
          <p:spPr>
            <a:xfrm>
              <a:off x="2307125" y="2183300"/>
              <a:ext cx="10150" cy="15625"/>
            </a:xfrm>
            <a:custGeom>
              <a:avLst/>
              <a:gdLst/>
              <a:ahLst/>
              <a:cxnLst/>
              <a:rect l="l" t="t" r="r" b="b"/>
              <a:pathLst>
                <a:path w="406" h="625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53"/>
                    <a:pt x="0" y="89"/>
                    <a:pt x="36" y="125"/>
                  </a:cubicBezTo>
                  <a:cubicBezTo>
                    <a:pt x="36" y="113"/>
                    <a:pt x="48" y="89"/>
                    <a:pt x="48" y="65"/>
                  </a:cubicBezTo>
                  <a:cubicBezTo>
                    <a:pt x="60" y="89"/>
                    <a:pt x="60" y="101"/>
                    <a:pt x="84" y="113"/>
                  </a:cubicBezTo>
                  <a:cubicBezTo>
                    <a:pt x="96" y="125"/>
                    <a:pt x="108" y="161"/>
                    <a:pt x="119" y="173"/>
                  </a:cubicBezTo>
                  <a:cubicBezTo>
                    <a:pt x="155" y="232"/>
                    <a:pt x="179" y="280"/>
                    <a:pt x="215" y="339"/>
                  </a:cubicBezTo>
                  <a:cubicBezTo>
                    <a:pt x="274" y="423"/>
                    <a:pt x="322" y="530"/>
                    <a:pt x="393" y="625"/>
                  </a:cubicBezTo>
                  <a:cubicBezTo>
                    <a:pt x="393" y="625"/>
                    <a:pt x="405" y="625"/>
                    <a:pt x="405" y="601"/>
                  </a:cubicBezTo>
                  <a:cubicBezTo>
                    <a:pt x="381" y="506"/>
                    <a:pt x="298" y="411"/>
                    <a:pt x="238" y="327"/>
                  </a:cubicBezTo>
                  <a:cubicBezTo>
                    <a:pt x="179" y="220"/>
                    <a:pt x="119" y="113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9" name="Google Shape;24619;p33"/>
            <p:cNvSpPr/>
            <p:nvPr/>
          </p:nvSpPr>
          <p:spPr>
            <a:xfrm>
              <a:off x="2311575" y="2181725"/>
              <a:ext cx="10450" cy="16625"/>
            </a:xfrm>
            <a:custGeom>
              <a:avLst/>
              <a:gdLst/>
              <a:ahLst/>
              <a:cxnLst/>
              <a:rect l="l" t="t" r="r" b="b"/>
              <a:pathLst>
                <a:path w="418" h="665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13" y="3"/>
                    <a:pt x="13" y="0"/>
                    <a:pt x="10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37" y="140"/>
                    <a:pt x="72" y="271"/>
                    <a:pt x="156" y="390"/>
                  </a:cubicBezTo>
                  <a:cubicBezTo>
                    <a:pt x="215" y="486"/>
                    <a:pt x="299" y="605"/>
                    <a:pt x="406" y="664"/>
                  </a:cubicBezTo>
                  <a:cubicBezTo>
                    <a:pt x="418" y="664"/>
                    <a:pt x="418" y="664"/>
                    <a:pt x="418" y="652"/>
                  </a:cubicBezTo>
                  <a:cubicBezTo>
                    <a:pt x="346" y="545"/>
                    <a:pt x="239" y="474"/>
                    <a:pt x="180" y="367"/>
                  </a:cubicBezTo>
                  <a:cubicBezTo>
                    <a:pt x="108" y="247"/>
                    <a:pt x="49" y="128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0" name="Google Shape;24620;p33"/>
            <p:cNvSpPr/>
            <p:nvPr/>
          </p:nvSpPr>
          <p:spPr>
            <a:xfrm>
              <a:off x="2315450" y="2182550"/>
              <a:ext cx="9550" cy="15200"/>
            </a:xfrm>
            <a:custGeom>
              <a:avLst/>
              <a:gdLst/>
              <a:ahLst/>
              <a:cxnLst/>
              <a:rect l="l" t="t" r="r" b="b"/>
              <a:pathLst>
                <a:path w="382" h="608" extrusionOk="0">
                  <a:moveTo>
                    <a:pt x="25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84" y="214"/>
                    <a:pt x="203" y="453"/>
                    <a:pt x="370" y="607"/>
                  </a:cubicBezTo>
                  <a:cubicBezTo>
                    <a:pt x="382" y="607"/>
                    <a:pt x="382" y="607"/>
                    <a:pt x="382" y="595"/>
                  </a:cubicBezTo>
                  <a:cubicBezTo>
                    <a:pt x="322" y="500"/>
                    <a:pt x="251" y="417"/>
                    <a:pt x="191" y="322"/>
                  </a:cubicBezTo>
                  <a:cubicBezTo>
                    <a:pt x="132" y="214"/>
                    <a:pt x="72" y="119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1" name="Google Shape;24621;p33"/>
            <p:cNvSpPr/>
            <p:nvPr/>
          </p:nvSpPr>
          <p:spPr>
            <a:xfrm>
              <a:off x="2318425" y="2180025"/>
              <a:ext cx="8950" cy="13675"/>
            </a:xfrm>
            <a:custGeom>
              <a:avLst/>
              <a:gdLst/>
              <a:ahLst/>
              <a:cxnLst/>
              <a:rect l="l" t="t" r="r" b="b"/>
              <a:pathLst>
                <a:path w="358" h="547" extrusionOk="0">
                  <a:moveTo>
                    <a:pt x="10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08" y="196"/>
                    <a:pt x="203" y="399"/>
                    <a:pt x="346" y="542"/>
                  </a:cubicBezTo>
                  <a:cubicBezTo>
                    <a:pt x="350" y="545"/>
                    <a:pt x="352" y="547"/>
                    <a:pt x="354" y="547"/>
                  </a:cubicBezTo>
                  <a:cubicBezTo>
                    <a:pt x="358" y="547"/>
                    <a:pt x="358" y="538"/>
                    <a:pt x="358" y="530"/>
                  </a:cubicBezTo>
                  <a:cubicBezTo>
                    <a:pt x="251" y="351"/>
                    <a:pt x="120" y="184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2" name="Google Shape;24622;p33"/>
            <p:cNvSpPr/>
            <p:nvPr/>
          </p:nvSpPr>
          <p:spPr>
            <a:xfrm>
              <a:off x="2053525" y="2108700"/>
              <a:ext cx="175300" cy="237275"/>
            </a:xfrm>
            <a:custGeom>
              <a:avLst/>
              <a:gdLst/>
              <a:ahLst/>
              <a:cxnLst/>
              <a:rect l="l" t="t" r="r" b="b"/>
              <a:pathLst>
                <a:path w="7012" h="9491" extrusionOk="0">
                  <a:moveTo>
                    <a:pt x="1916" y="0"/>
                  </a:moveTo>
                  <a:cubicBezTo>
                    <a:pt x="1913" y="0"/>
                    <a:pt x="1909" y="1"/>
                    <a:pt x="1905" y="1"/>
                  </a:cubicBezTo>
                  <a:cubicBezTo>
                    <a:pt x="786" y="251"/>
                    <a:pt x="24" y="1252"/>
                    <a:pt x="84" y="2395"/>
                  </a:cubicBezTo>
                  <a:cubicBezTo>
                    <a:pt x="107" y="2680"/>
                    <a:pt x="179" y="2930"/>
                    <a:pt x="262" y="3192"/>
                  </a:cubicBezTo>
                  <a:cubicBezTo>
                    <a:pt x="417" y="3609"/>
                    <a:pt x="465" y="3966"/>
                    <a:pt x="500" y="4407"/>
                  </a:cubicBezTo>
                  <a:cubicBezTo>
                    <a:pt x="560" y="4990"/>
                    <a:pt x="667" y="5574"/>
                    <a:pt x="953" y="6085"/>
                  </a:cubicBezTo>
                  <a:cubicBezTo>
                    <a:pt x="1572" y="7276"/>
                    <a:pt x="2989" y="7514"/>
                    <a:pt x="4048" y="8205"/>
                  </a:cubicBezTo>
                  <a:cubicBezTo>
                    <a:pt x="4703" y="8633"/>
                    <a:pt x="5370" y="9110"/>
                    <a:pt x="6096" y="9395"/>
                  </a:cubicBezTo>
                  <a:cubicBezTo>
                    <a:pt x="6244" y="9450"/>
                    <a:pt x="6390" y="9490"/>
                    <a:pt x="6528" y="9490"/>
                  </a:cubicBezTo>
                  <a:cubicBezTo>
                    <a:pt x="6688" y="9490"/>
                    <a:pt x="6837" y="9436"/>
                    <a:pt x="6965" y="9288"/>
                  </a:cubicBezTo>
                  <a:cubicBezTo>
                    <a:pt x="7012" y="9233"/>
                    <a:pt x="6957" y="9162"/>
                    <a:pt x="6897" y="9162"/>
                  </a:cubicBezTo>
                  <a:cubicBezTo>
                    <a:pt x="6880" y="9162"/>
                    <a:pt x="6862" y="9168"/>
                    <a:pt x="6846" y="9181"/>
                  </a:cubicBezTo>
                  <a:cubicBezTo>
                    <a:pt x="6746" y="9268"/>
                    <a:pt x="6624" y="9304"/>
                    <a:pt x="6490" y="9304"/>
                  </a:cubicBezTo>
                  <a:cubicBezTo>
                    <a:pt x="6001" y="9304"/>
                    <a:pt x="5352" y="8830"/>
                    <a:pt x="5025" y="8633"/>
                  </a:cubicBezTo>
                  <a:cubicBezTo>
                    <a:pt x="4608" y="8383"/>
                    <a:pt x="4203" y="8086"/>
                    <a:pt x="3798" y="7836"/>
                  </a:cubicBezTo>
                  <a:cubicBezTo>
                    <a:pt x="2870" y="7300"/>
                    <a:pt x="1715" y="7086"/>
                    <a:pt x="1131" y="6074"/>
                  </a:cubicBezTo>
                  <a:cubicBezTo>
                    <a:pt x="596" y="5157"/>
                    <a:pt x="798" y="4085"/>
                    <a:pt x="465" y="3133"/>
                  </a:cubicBezTo>
                  <a:cubicBezTo>
                    <a:pt x="0" y="1835"/>
                    <a:pt x="643" y="573"/>
                    <a:pt x="1917" y="120"/>
                  </a:cubicBezTo>
                  <a:cubicBezTo>
                    <a:pt x="2019" y="98"/>
                    <a:pt x="1981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3" name="Google Shape;24623;p33"/>
            <p:cNvSpPr/>
            <p:nvPr/>
          </p:nvSpPr>
          <p:spPr>
            <a:xfrm>
              <a:off x="2217250" y="2211400"/>
              <a:ext cx="62800" cy="133425"/>
            </a:xfrm>
            <a:custGeom>
              <a:avLst/>
              <a:gdLst/>
              <a:ahLst/>
              <a:cxnLst/>
              <a:rect l="l" t="t" r="r" b="b"/>
              <a:pathLst>
                <a:path w="2512" h="5337" extrusionOk="0">
                  <a:moveTo>
                    <a:pt x="2149" y="1"/>
                  </a:moveTo>
                  <a:cubicBezTo>
                    <a:pt x="2132" y="1"/>
                    <a:pt x="2107" y="14"/>
                    <a:pt x="2107" y="37"/>
                  </a:cubicBezTo>
                  <a:cubicBezTo>
                    <a:pt x="2286" y="1227"/>
                    <a:pt x="2071" y="2192"/>
                    <a:pt x="1393" y="3192"/>
                  </a:cubicBezTo>
                  <a:cubicBezTo>
                    <a:pt x="1155" y="3525"/>
                    <a:pt x="976" y="3859"/>
                    <a:pt x="833" y="4263"/>
                  </a:cubicBezTo>
                  <a:cubicBezTo>
                    <a:pt x="702" y="4609"/>
                    <a:pt x="643" y="4811"/>
                    <a:pt x="309" y="5073"/>
                  </a:cubicBezTo>
                  <a:cubicBezTo>
                    <a:pt x="178" y="5192"/>
                    <a:pt x="131" y="5168"/>
                    <a:pt x="12" y="5287"/>
                  </a:cubicBezTo>
                  <a:cubicBezTo>
                    <a:pt x="1" y="5298"/>
                    <a:pt x="9" y="5337"/>
                    <a:pt x="36" y="5337"/>
                  </a:cubicBezTo>
                  <a:cubicBezTo>
                    <a:pt x="40" y="5337"/>
                    <a:pt x="43" y="5336"/>
                    <a:pt x="47" y="5335"/>
                  </a:cubicBezTo>
                  <a:cubicBezTo>
                    <a:pt x="464" y="5156"/>
                    <a:pt x="666" y="5085"/>
                    <a:pt x="857" y="4656"/>
                  </a:cubicBezTo>
                  <a:cubicBezTo>
                    <a:pt x="1119" y="4109"/>
                    <a:pt x="1309" y="3585"/>
                    <a:pt x="1631" y="3085"/>
                  </a:cubicBezTo>
                  <a:cubicBezTo>
                    <a:pt x="2226" y="2168"/>
                    <a:pt x="2512" y="1085"/>
                    <a:pt x="2167" y="13"/>
                  </a:cubicBezTo>
                  <a:cubicBezTo>
                    <a:pt x="2167" y="5"/>
                    <a:pt x="2159" y="1"/>
                    <a:pt x="2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4" name="Google Shape;24624;p33"/>
            <p:cNvSpPr/>
            <p:nvPr/>
          </p:nvSpPr>
          <p:spPr>
            <a:xfrm>
              <a:off x="2163650" y="2182550"/>
              <a:ext cx="51825" cy="135000"/>
            </a:xfrm>
            <a:custGeom>
              <a:avLst/>
              <a:gdLst/>
              <a:ahLst/>
              <a:cxnLst/>
              <a:rect l="l" t="t" r="r" b="b"/>
              <a:pathLst>
                <a:path w="2073" h="5400" extrusionOk="0">
                  <a:moveTo>
                    <a:pt x="1" y="0"/>
                  </a:moveTo>
                  <a:lnTo>
                    <a:pt x="1" y="0"/>
                  </a:lnTo>
                  <a:cubicBezTo>
                    <a:pt x="262" y="453"/>
                    <a:pt x="560" y="917"/>
                    <a:pt x="763" y="1429"/>
                  </a:cubicBezTo>
                  <a:cubicBezTo>
                    <a:pt x="953" y="1941"/>
                    <a:pt x="917" y="2453"/>
                    <a:pt x="1013" y="2989"/>
                  </a:cubicBezTo>
                  <a:cubicBezTo>
                    <a:pt x="1132" y="3846"/>
                    <a:pt x="1667" y="4608"/>
                    <a:pt x="2025" y="5382"/>
                  </a:cubicBezTo>
                  <a:cubicBezTo>
                    <a:pt x="2029" y="5395"/>
                    <a:pt x="2037" y="5400"/>
                    <a:pt x="2044" y="5400"/>
                  </a:cubicBezTo>
                  <a:cubicBezTo>
                    <a:pt x="2058" y="5400"/>
                    <a:pt x="2072" y="5385"/>
                    <a:pt x="2072" y="5370"/>
                  </a:cubicBezTo>
                  <a:cubicBezTo>
                    <a:pt x="1953" y="4906"/>
                    <a:pt x="1715" y="4501"/>
                    <a:pt x="1489" y="4072"/>
                  </a:cubicBezTo>
                  <a:cubicBezTo>
                    <a:pt x="1203" y="3524"/>
                    <a:pt x="1096" y="3001"/>
                    <a:pt x="1036" y="2393"/>
                  </a:cubicBezTo>
                  <a:cubicBezTo>
                    <a:pt x="953" y="1465"/>
                    <a:pt x="548" y="72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5" name="Google Shape;24625;p33"/>
            <p:cNvSpPr/>
            <p:nvPr/>
          </p:nvSpPr>
          <p:spPr>
            <a:xfrm>
              <a:off x="2214250" y="2319075"/>
              <a:ext cx="6275" cy="15400"/>
            </a:xfrm>
            <a:custGeom>
              <a:avLst/>
              <a:gdLst/>
              <a:ahLst/>
              <a:cxnLst/>
              <a:rect l="l" t="t" r="r" b="b"/>
              <a:pathLst>
                <a:path w="251" h="616" extrusionOk="0">
                  <a:moveTo>
                    <a:pt x="18" y="1"/>
                  </a:moveTo>
                  <a:cubicBezTo>
                    <a:pt x="8" y="1"/>
                    <a:pt x="1" y="18"/>
                    <a:pt x="1" y="28"/>
                  </a:cubicBezTo>
                  <a:cubicBezTo>
                    <a:pt x="24" y="135"/>
                    <a:pt x="72" y="230"/>
                    <a:pt x="120" y="337"/>
                  </a:cubicBezTo>
                  <a:cubicBezTo>
                    <a:pt x="143" y="433"/>
                    <a:pt x="179" y="528"/>
                    <a:pt x="227" y="611"/>
                  </a:cubicBezTo>
                  <a:cubicBezTo>
                    <a:pt x="230" y="615"/>
                    <a:pt x="233" y="616"/>
                    <a:pt x="236" y="616"/>
                  </a:cubicBezTo>
                  <a:cubicBezTo>
                    <a:pt x="244" y="616"/>
                    <a:pt x="251" y="605"/>
                    <a:pt x="251" y="588"/>
                  </a:cubicBezTo>
                  <a:cubicBezTo>
                    <a:pt x="227" y="492"/>
                    <a:pt x="179" y="385"/>
                    <a:pt x="132" y="278"/>
                  </a:cubicBezTo>
                  <a:cubicBezTo>
                    <a:pt x="108" y="183"/>
                    <a:pt x="72" y="99"/>
                    <a:pt x="24" y="4"/>
                  </a:cubicBezTo>
                  <a:cubicBezTo>
                    <a:pt x="22" y="2"/>
                    <a:pt x="20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6" name="Google Shape;24626;p33"/>
            <p:cNvSpPr/>
            <p:nvPr/>
          </p:nvSpPr>
          <p:spPr>
            <a:xfrm>
              <a:off x="2159175" y="2175700"/>
              <a:ext cx="16400" cy="23825"/>
            </a:xfrm>
            <a:custGeom>
              <a:avLst/>
              <a:gdLst/>
              <a:ahLst/>
              <a:cxnLst/>
              <a:rect l="l" t="t" r="r" b="b"/>
              <a:pathLst>
                <a:path w="656" h="95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91"/>
                    <a:pt x="144" y="393"/>
                    <a:pt x="239" y="536"/>
                  </a:cubicBezTo>
                  <a:cubicBezTo>
                    <a:pt x="322" y="667"/>
                    <a:pt x="441" y="893"/>
                    <a:pt x="608" y="953"/>
                  </a:cubicBezTo>
                  <a:cubicBezTo>
                    <a:pt x="620" y="953"/>
                    <a:pt x="656" y="941"/>
                    <a:pt x="656" y="929"/>
                  </a:cubicBezTo>
                  <a:cubicBezTo>
                    <a:pt x="620" y="762"/>
                    <a:pt x="441" y="608"/>
                    <a:pt x="358" y="465"/>
                  </a:cubicBezTo>
                  <a:cubicBezTo>
                    <a:pt x="251" y="310"/>
                    <a:pt x="168" y="11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7" name="Google Shape;24627;p33"/>
            <p:cNvSpPr/>
            <p:nvPr/>
          </p:nvSpPr>
          <p:spPr>
            <a:xfrm>
              <a:off x="2172575" y="2197425"/>
              <a:ext cx="7775" cy="14575"/>
            </a:xfrm>
            <a:custGeom>
              <a:avLst/>
              <a:gdLst/>
              <a:ahLst/>
              <a:cxnLst/>
              <a:rect l="l" t="t" r="r" b="b"/>
              <a:pathLst>
                <a:path w="311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96"/>
                    <a:pt x="108" y="191"/>
                    <a:pt x="144" y="274"/>
                  </a:cubicBezTo>
                  <a:cubicBezTo>
                    <a:pt x="191" y="370"/>
                    <a:pt x="227" y="489"/>
                    <a:pt x="275" y="572"/>
                  </a:cubicBezTo>
                  <a:cubicBezTo>
                    <a:pt x="275" y="580"/>
                    <a:pt x="279" y="583"/>
                    <a:pt x="284" y="583"/>
                  </a:cubicBezTo>
                  <a:cubicBezTo>
                    <a:pt x="294" y="583"/>
                    <a:pt x="310" y="572"/>
                    <a:pt x="310" y="572"/>
                  </a:cubicBezTo>
                  <a:cubicBezTo>
                    <a:pt x="310" y="477"/>
                    <a:pt x="251" y="370"/>
                    <a:pt x="203" y="274"/>
                  </a:cubicBezTo>
                  <a:cubicBezTo>
                    <a:pt x="144" y="155"/>
                    <a:pt x="84" y="7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8" name="Google Shape;24628;p33"/>
            <p:cNvSpPr/>
            <p:nvPr/>
          </p:nvSpPr>
          <p:spPr>
            <a:xfrm>
              <a:off x="2168700" y="2183425"/>
              <a:ext cx="23250" cy="50550"/>
            </a:xfrm>
            <a:custGeom>
              <a:avLst/>
              <a:gdLst/>
              <a:ahLst/>
              <a:cxnLst/>
              <a:rect l="l" t="t" r="r" b="b"/>
              <a:pathLst>
                <a:path w="930" h="2022" extrusionOk="0">
                  <a:moveTo>
                    <a:pt x="1" y="1"/>
                  </a:moveTo>
                  <a:lnTo>
                    <a:pt x="1" y="1"/>
                  </a:lnTo>
                  <a:cubicBezTo>
                    <a:pt x="525" y="513"/>
                    <a:pt x="822" y="1299"/>
                    <a:pt x="870" y="2013"/>
                  </a:cubicBezTo>
                  <a:cubicBezTo>
                    <a:pt x="870" y="2019"/>
                    <a:pt x="873" y="2022"/>
                    <a:pt x="876" y="2022"/>
                  </a:cubicBezTo>
                  <a:cubicBezTo>
                    <a:pt x="879" y="2022"/>
                    <a:pt x="882" y="2019"/>
                    <a:pt x="882" y="2013"/>
                  </a:cubicBezTo>
                  <a:cubicBezTo>
                    <a:pt x="930" y="1668"/>
                    <a:pt x="811" y="1346"/>
                    <a:pt x="680" y="1037"/>
                  </a:cubicBezTo>
                  <a:cubicBezTo>
                    <a:pt x="525" y="680"/>
                    <a:pt x="334" y="23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9" name="Google Shape;24629;p33"/>
            <p:cNvSpPr/>
            <p:nvPr/>
          </p:nvSpPr>
          <p:spPr>
            <a:xfrm>
              <a:off x="2191625" y="2237225"/>
              <a:ext cx="27550" cy="78925"/>
            </a:xfrm>
            <a:custGeom>
              <a:avLst/>
              <a:gdLst/>
              <a:ahLst/>
              <a:cxnLst/>
              <a:rect l="l" t="t" r="r" b="b"/>
              <a:pathLst>
                <a:path w="1102" h="3157" extrusionOk="0">
                  <a:moveTo>
                    <a:pt x="11" y="1"/>
                  </a:moveTo>
                  <a:cubicBezTo>
                    <a:pt x="7" y="1"/>
                    <a:pt x="1" y="10"/>
                    <a:pt x="1" y="28"/>
                  </a:cubicBezTo>
                  <a:cubicBezTo>
                    <a:pt x="36" y="528"/>
                    <a:pt x="25" y="1147"/>
                    <a:pt x="263" y="1599"/>
                  </a:cubicBezTo>
                  <a:cubicBezTo>
                    <a:pt x="513" y="2111"/>
                    <a:pt x="691" y="2695"/>
                    <a:pt x="1048" y="3147"/>
                  </a:cubicBezTo>
                  <a:cubicBezTo>
                    <a:pt x="1052" y="3154"/>
                    <a:pt x="1059" y="3157"/>
                    <a:pt x="1065" y="3157"/>
                  </a:cubicBezTo>
                  <a:cubicBezTo>
                    <a:pt x="1082" y="3157"/>
                    <a:pt x="1101" y="3140"/>
                    <a:pt x="1084" y="3123"/>
                  </a:cubicBezTo>
                  <a:cubicBezTo>
                    <a:pt x="787" y="2695"/>
                    <a:pt x="667" y="2195"/>
                    <a:pt x="406" y="1766"/>
                  </a:cubicBezTo>
                  <a:cubicBezTo>
                    <a:pt x="108" y="1230"/>
                    <a:pt x="96" y="635"/>
                    <a:pt x="13" y="28"/>
                  </a:cubicBezTo>
                  <a:cubicBezTo>
                    <a:pt x="19" y="10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0" name="Google Shape;24630;p33"/>
            <p:cNvSpPr/>
            <p:nvPr/>
          </p:nvSpPr>
          <p:spPr>
            <a:xfrm>
              <a:off x="2070175" y="2118850"/>
              <a:ext cx="30700" cy="32325"/>
            </a:xfrm>
            <a:custGeom>
              <a:avLst/>
              <a:gdLst/>
              <a:ahLst/>
              <a:cxnLst/>
              <a:rect l="l" t="t" r="r" b="b"/>
              <a:pathLst>
                <a:path w="1228" h="1293" extrusionOk="0">
                  <a:moveTo>
                    <a:pt x="1192" y="0"/>
                  </a:moveTo>
                  <a:cubicBezTo>
                    <a:pt x="656" y="238"/>
                    <a:pt x="180" y="703"/>
                    <a:pt x="1" y="1274"/>
                  </a:cubicBezTo>
                  <a:cubicBezTo>
                    <a:pt x="1" y="1286"/>
                    <a:pt x="4" y="1292"/>
                    <a:pt x="7" y="1292"/>
                  </a:cubicBezTo>
                  <a:cubicBezTo>
                    <a:pt x="10" y="1292"/>
                    <a:pt x="13" y="1286"/>
                    <a:pt x="13" y="1274"/>
                  </a:cubicBezTo>
                  <a:cubicBezTo>
                    <a:pt x="299" y="726"/>
                    <a:pt x="644" y="298"/>
                    <a:pt x="1192" y="12"/>
                  </a:cubicBezTo>
                  <a:cubicBezTo>
                    <a:pt x="1227" y="12"/>
                    <a:pt x="1204" y="0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1" name="Google Shape;24631;p33"/>
            <p:cNvSpPr/>
            <p:nvPr/>
          </p:nvSpPr>
          <p:spPr>
            <a:xfrm>
              <a:off x="2065425" y="2156650"/>
              <a:ext cx="29725" cy="109625"/>
            </a:xfrm>
            <a:custGeom>
              <a:avLst/>
              <a:gdLst/>
              <a:ahLst/>
              <a:cxnLst/>
              <a:rect l="l" t="t" r="r" b="b"/>
              <a:pathLst>
                <a:path w="1189" h="4385" extrusionOk="0">
                  <a:moveTo>
                    <a:pt x="131" y="0"/>
                  </a:moveTo>
                  <a:cubicBezTo>
                    <a:pt x="48" y="322"/>
                    <a:pt x="48" y="619"/>
                    <a:pt x="131" y="929"/>
                  </a:cubicBezTo>
                  <a:cubicBezTo>
                    <a:pt x="286" y="1465"/>
                    <a:pt x="346" y="1929"/>
                    <a:pt x="381" y="2477"/>
                  </a:cubicBezTo>
                  <a:cubicBezTo>
                    <a:pt x="429" y="3179"/>
                    <a:pt x="620" y="3894"/>
                    <a:pt x="1143" y="4382"/>
                  </a:cubicBezTo>
                  <a:cubicBezTo>
                    <a:pt x="1146" y="4384"/>
                    <a:pt x="1149" y="4385"/>
                    <a:pt x="1152" y="4385"/>
                  </a:cubicBezTo>
                  <a:cubicBezTo>
                    <a:pt x="1167" y="4385"/>
                    <a:pt x="1189" y="4366"/>
                    <a:pt x="1179" y="4346"/>
                  </a:cubicBezTo>
                  <a:cubicBezTo>
                    <a:pt x="608" y="3679"/>
                    <a:pt x="441" y="2941"/>
                    <a:pt x="429" y="2084"/>
                  </a:cubicBezTo>
                  <a:cubicBezTo>
                    <a:pt x="381" y="1370"/>
                    <a:pt x="0" y="75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2" name="Google Shape;24632;p33"/>
            <p:cNvSpPr/>
            <p:nvPr/>
          </p:nvSpPr>
          <p:spPr>
            <a:xfrm>
              <a:off x="2069600" y="2173400"/>
              <a:ext cx="21750" cy="6475"/>
            </a:xfrm>
            <a:custGeom>
              <a:avLst/>
              <a:gdLst/>
              <a:ahLst/>
              <a:cxnLst/>
              <a:rect l="l" t="t" r="r" b="b"/>
              <a:pathLst>
                <a:path w="870" h="259" extrusionOk="0">
                  <a:moveTo>
                    <a:pt x="172" y="0"/>
                  </a:moveTo>
                  <a:cubicBezTo>
                    <a:pt x="122" y="0"/>
                    <a:pt x="73" y="3"/>
                    <a:pt x="24" y="9"/>
                  </a:cubicBezTo>
                  <a:cubicBezTo>
                    <a:pt x="0" y="9"/>
                    <a:pt x="0" y="33"/>
                    <a:pt x="24" y="33"/>
                  </a:cubicBezTo>
                  <a:cubicBezTo>
                    <a:pt x="59" y="30"/>
                    <a:pt x="93" y="29"/>
                    <a:pt x="127" y="29"/>
                  </a:cubicBezTo>
                  <a:cubicBezTo>
                    <a:pt x="392" y="29"/>
                    <a:pt x="625" y="111"/>
                    <a:pt x="857" y="259"/>
                  </a:cubicBezTo>
                  <a:cubicBezTo>
                    <a:pt x="869" y="259"/>
                    <a:pt x="869" y="247"/>
                    <a:pt x="869" y="247"/>
                  </a:cubicBezTo>
                  <a:cubicBezTo>
                    <a:pt x="690" y="78"/>
                    <a:pt x="428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3" name="Google Shape;24633;p33"/>
            <p:cNvSpPr/>
            <p:nvPr/>
          </p:nvSpPr>
          <p:spPr>
            <a:xfrm>
              <a:off x="2121075" y="2083200"/>
              <a:ext cx="7375" cy="48900"/>
            </a:xfrm>
            <a:custGeom>
              <a:avLst/>
              <a:gdLst/>
              <a:ahLst/>
              <a:cxnLst/>
              <a:rect l="l" t="t" r="r" b="b"/>
              <a:pathLst>
                <a:path w="295" h="1956" extrusionOk="0">
                  <a:moveTo>
                    <a:pt x="291" y="0"/>
                  </a:moveTo>
                  <a:cubicBezTo>
                    <a:pt x="290" y="0"/>
                    <a:pt x="287" y="3"/>
                    <a:pt x="287" y="9"/>
                  </a:cubicBezTo>
                  <a:cubicBezTo>
                    <a:pt x="293" y="3"/>
                    <a:pt x="293" y="0"/>
                    <a:pt x="291" y="0"/>
                  </a:cubicBezTo>
                  <a:close/>
                  <a:moveTo>
                    <a:pt x="287" y="9"/>
                  </a:moveTo>
                  <a:cubicBezTo>
                    <a:pt x="239" y="402"/>
                    <a:pt x="84" y="771"/>
                    <a:pt x="37" y="1140"/>
                  </a:cubicBezTo>
                  <a:cubicBezTo>
                    <a:pt x="1" y="1414"/>
                    <a:pt x="168" y="1712"/>
                    <a:pt x="275" y="1950"/>
                  </a:cubicBezTo>
                  <a:cubicBezTo>
                    <a:pt x="275" y="1954"/>
                    <a:pt x="277" y="1955"/>
                    <a:pt x="281" y="1955"/>
                  </a:cubicBezTo>
                  <a:cubicBezTo>
                    <a:pt x="287" y="1955"/>
                    <a:pt x="295" y="1950"/>
                    <a:pt x="287" y="1950"/>
                  </a:cubicBezTo>
                  <a:cubicBezTo>
                    <a:pt x="168" y="1545"/>
                    <a:pt x="25" y="1295"/>
                    <a:pt x="156" y="855"/>
                  </a:cubicBezTo>
                  <a:cubicBezTo>
                    <a:pt x="239" y="581"/>
                    <a:pt x="287" y="295"/>
                    <a:pt x="28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4" name="Google Shape;24634;p33"/>
            <p:cNvSpPr/>
            <p:nvPr/>
          </p:nvSpPr>
          <p:spPr>
            <a:xfrm>
              <a:off x="2125550" y="2110600"/>
              <a:ext cx="5675" cy="18875"/>
            </a:xfrm>
            <a:custGeom>
              <a:avLst/>
              <a:gdLst/>
              <a:ahLst/>
              <a:cxnLst/>
              <a:rect l="l" t="t" r="r" b="b"/>
              <a:pathLst>
                <a:path w="227" h="755" extrusionOk="0">
                  <a:moveTo>
                    <a:pt x="18" y="1"/>
                  </a:moveTo>
                  <a:cubicBezTo>
                    <a:pt x="9" y="1"/>
                    <a:pt x="1" y="7"/>
                    <a:pt x="1" y="21"/>
                  </a:cubicBezTo>
                  <a:cubicBezTo>
                    <a:pt x="36" y="259"/>
                    <a:pt x="96" y="509"/>
                    <a:pt x="203" y="747"/>
                  </a:cubicBezTo>
                  <a:cubicBezTo>
                    <a:pt x="203" y="752"/>
                    <a:pt x="207" y="755"/>
                    <a:pt x="212" y="755"/>
                  </a:cubicBezTo>
                  <a:cubicBezTo>
                    <a:pt x="219" y="755"/>
                    <a:pt x="227" y="749"/>
                    <a:pt x="227" y="735"/>
                  </a:cubicBezTo>
                  <a:cubicBezTo>
                    <a:pt x="155" y="485"/>
                    <a:pt x="84" y="259"/>
                    <a:pt x="36" y="9"/>
                  </a:cubicBezTo>
                  <a:cubicBezTo>
                    <a:pt x="31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5" name="Google Shape;24635;p33"/>
            <p:cNvSpPr/>
            <p:nvPr/>
          </p:nvSpPr>
          <p:spPr>
            <a:xfrm>
              <a:off x="2130025" y="2112675"/>
              <a:ext cx="2700" cy="15050"/>
            </a:xfrm>
            <a:custGeom>
              <a:avLst/>
              <a:gdLst/>
              <a:ahLst/>
              <a:cxnLst/>
              <a:rect l="l" t="t" r="r" b="b"/>
              <a:pathLst>
                <a:path w="108" h="602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12" y="3"/>
                    <a:pt x="12" y="0"/>
                    <a:pt x="9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24" y="200"/>
                    <a:pt x="36" y="390"/>
                    <a:pt x="83" y="592"/>
                  </a:cubicBezTo>
                  <a:cubicBezTo>
                    <a:pt x="83" y="598"/>
                    <a:pt x="86" y="601"/>
                    <a:pt x="89" y="601"/>
                  </a:cubicBezTo>
                  <a:cubicBezTo>
                    <a:pt x="92" y="601"/>
                    <a:pt x="95" y="598"/>
                    <a:pt x="95" y="592"/>
                  </a:cubicBezTo>
                  <a:cubicBezTo>
                    <a:pt x="107" y="378"/>
                    <a:pt x="60" y="188"/>
                    <a:pt x="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6" name="Google Shape;24636;p33"/>
            <p:cNvSpPr/>
            <p:nvPr/>
          </p:nvSpPr>
          <p:spPr>
            <a:xfrm>
              <a:off x="2162175" y="2091150"/>
              <a:ext cx="19950" cy="33675"/>
            </a:xfrm>
            <a:custGeom>
              <a:avLst/>
              <a:gdLst/>
              <a:ahLst/>
              <a:cxnLst/>
              <a:rect l="l" t="t" r="r" b="b"/>
              <a:pathLst>
                <a:path w="798" h="1347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275"/>
                    <a:pt x="250" y="572"/>
                    <a:pt x="369" y="870"/>
                  </a:cubicBezTo>
                  <a:cubicBezTo>
                    <a:pt x="441" y="1072"/>
                    <a:pt x="595" y="1239"/>
                    <a:pt x="786" y="1346"/>
                  </a:cubicBezTo>
                  <a:cubicBezTo>
                    <a:pt x="798" y="1346"/>
                    <a:pt x="798" y="1334"/>
                    <a:pt x="798" y="1334"/>
                  </a:cubicBezTo>
                  <a:cubicBezTo>
                    <a:pt x="524" y="1132"/>
                    <a:pt x="429" y="918"/>
                    <a:pt x="321" y="596"/>
                  </a:cubicBezTo>
                  <a:cubicBezTo>
                    <a:pt x="250" y="382"/>
                    <a:pt x="143" y="18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7" name="Google Shape;24637;p33"/>
            <p:cNvSpPr/>
            <p:nvPr/>
          </p:nvSpPr>
          <p:spPr>
            <a:xfrm>
              <a:off x="2185075" y="2132300"/>
              <a:ext cx="2700" cy="8250"/>
            </a:xfrm>
            <a:custGeom>
              <a:avLst/>
              <a:gdLst/>
              <a:ahLst/>
              <a:cxnLst/>
              <a:rect l="l" t="t" r="r" b="b"/>
              <a:pathLst>
                <a:path w="108" h="330" extrusionOk="0">
                  <a:moveTo>
                    <a:pt x="10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13" y="4"/>
                    <a:pt x="13" y="1"/>
                    <a:pt x="10" y="1"/>
                  </a:cubicBezTo>
                  <a:close/>
                  <a:moveTo>
                    <a:pt x="1" y="10"/>
                  </a:moveTo>
                  <a:cubicBezTo>
                    <a:pt x="1" y="117"/>
                    <a:pt x="37" y="236"/>
                    <a:pt x="96" y="319"/>
                  </a:cubicBezTo>
                  <a:cubicBezTo>
                    <a:pt x="96" y="327"/>
                    <a:pt x="97" y="330"/>
                    <a:pt x="99" y="330"/>
                  </a:cubicBezTo>
                  <a:cubicBezTo>
                    <a:pt x="102" y="330"/>
                    <a:pt x="108" y="316"/>
                    <a:pt x="108" y="308"/>
                  </a:cubicBezTo>
                  <a:cubicBezTo>
                    <a:pt x="60" y="224"/>
                    <a:pt x="37" y="117"/>
                    <a:pt x="1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8" name="Google Shape;24638;p33"/>
            <p:cNvSpPr/>
            <p:nvPr/>
          </p:nvSpPr>
          <p:spPr>
            <a:xfrm>
              <a:off x="2340750" y="2057100"/>
              <a:ext cx="14550" cy="6400"/>
            </a:xfrm>
            <a:custGeom>
              <a:avLst/>
              <a:gdLst/>
              <a:ahLst/>
              <a:cxnLst/>
              <a:rect l="l" t="t" r="r" b="b"/>
              <a:pathLst>
                <a:path w="582" h="256" extrusionOk="0">
                  <a:moveTo>
                    <a:pt x="576" y="0"/>
                  </a:moveTo>
                  <a:cubicBezTo>
                    <a:pt x="574" y="0"/>
                    <a:pt x="568" y="2"/>
                    <a:pt x="560" y="6"/>
                  </a:cubicBezTo>
                  <a:cubicBezTo>
                    <a:pt x="576" y="6"/>
                    <a:pt x="582" y="0"/>
                    <a:pt x="576" y="0"/>
                  </a:cubicBezTo>
                  <a:close/>
                  <a:moveTo>
                    <a:pt x="560" y="6"/>
                  </a:moveTo>
                  <a:cubicBezTo>
                    <a:pt x="477" y="53"/>
                    <a:pt x="382" y="101"/>
                    <a:pt x="287" y="148"/>
                  </a:cubicBezTo>
                  <a:lnTo>
                    <a:pt x="13" y="232"/>
                  </a:lnTo>
                  <a:cubicBezTo>
                    <a:pt x="1" y="232"/>
                    <a:pt x="13" y="256"/>
                    <a:pt x="13" y="256"/>
                  </a:cubicBezTo>
                  <a:cubicBezTo>
                    <a:pt x="227" y="220"/>
                    <a:pt x="417" y="113"/>
                    <a:pt x="56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9" name="Google Shape;24639;p33"/>
            <p:cNvSpPr/>
            <p:nvPr/>
          </p:nvSpPr>
          <p:spPr>
            <a:xfrm>
              <a:off x="2343725" y="2059900"/>
              <a:ext cx="11950" cy="6875"/>
            </a:xfrm>
            <a:custGeom>
              <a:avLst/>
              <a:gdLst/>
              <a:ahLst/>
              <a:cxnLst/>
              <a:rect l="l" t="t" r="r" b="b"/>
              <a:pathLst>
                <a:path w="478" h="275" extrusionOk="0">
                  <a:moveTo>
                    <a:pt x="477" y="1"/>
                  </a:moveTo>
                  <a:cubicBezTo>
                    <a:pt x="406" y="48"/>
                    <a:pt x="310" y="84"/>
                    <a:pt x="239" y="120"/>
                  </a:cubicBezTo>
                  <a:cubicBezTo>
                    <a:pt x="168" y="167"/>
                    <a:pt x="72" y="203"/>
                    <a:pt x="1" y="263"/>
                  </a:cubicBezTo>
                  <a:lnTo>
                    <a:pt x="1" y="275"/>
                  </a:lnTo>
                  <a:cubicBezTo>
                    <a:pt x="72" y="239"/>
                    <a:pt x="144" y="203"/>
                    <a:pt x="227" y="156"/>
                  </a:cubicBezTo>
                  <a:cubicBezTo>
                    <a:pt x="310" y="108"/>
                    <a:pt x="406" y="60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0" name="Google Shape;24640;p33"/>
            <p:cNvSpPr/>
            <p:nvPr/>
          </p:nvSpPr>
          <p:spPr>
            <a:xfrm>
              <a:off x="2349675" y="2063650"/>
              <a:ext cx="6975" cy="4925"/>
            </a:xfrm>
            <a:custGeom>
              <a:avLst/>
              <a:gdLst/>
              <a:ahLst/>
              <a:cxnLst/>
              <a:rect l="l" t="t" r="r" b="b"/>
              <a:pathLst>
                <a:path w="279" h="197" extrusionOk="0">
                  <a:moveTo>
                    <a:pt x="268" y="0"/>
                  </a:moveTo>
                  <a:cubicBezTo>
                    <a:pt x="266" y="0"/>
                    <a:pt x="263" y="2"/>
                    <a:pt x="263" y="6"/>
                  </a:cubicBezTo>
                  <a:cubicBezTo>
                    <a:pt x="279" y="6"/>
                    <a:pt x="273" y="0"/>
                    <a:pt x="268" y="0"/>
                  </a:cubicBezTo>
                  <a:close/>
                  <a:moveTo>
                    <a:pt x="263" y="6"/>
                  </a:moveTo>
                  <a:cubicBezTo>
                    <a:pt x="191" y="77"/>
                    <a:pt x="96" y="125"/>
                    <a:pt x="13" y="172"/>
                  </a:cubicBezTo>
                  <a:cubicBezTo>
                    <a:pt x="1" y="172"/>
                    <a:pt x="1" y="196"/>
                    <a:pt x="25" y="196"/>
                  </a:cubicBezTo>
                  <a:cubicBezTo>
                    <a:pt x="120" y="148"/>
                    <a:pt x="203" y="89"/>
                    <a:pt x="2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1" name="Google Shape;24641;p33"/>
            <p:cNvSpPr/>
            <p:nvPr/>
          </p:nvSpPr>
          <p:spPr>
            <a:xfrm>
              <a:off x="2354450" y="2065425"/>
              <a:ext cx="6800" cy="5525"/>
            </a:xfrm>
            <a:custGeom>
              <a:avLst/>
              <a:gdLst/>
              <a:ahLst/>
              <a:cxnLst/>
              <a:rect l="l" t="t" r="r" b="b"/>
              <a:pathLst>
                <a:path w="272" h="221" extrusionOk="0">
                  <a:moveTo>
                    <a:pt x="266" y="1"/>
                  </a:moveTo>
                  <a:cubicBezTo>
                    <a:pt x="264" y="1"/>
                    <a:pt x="258" y="2"/>
                    <a:pt x="250" y="6"/>
                  </a:cubicBezTo>
                  <a:cubicBezTo>
                    <a:pt x="266" y="6"/>
                    <a:pt x="272" y="1"/>
                    <a:pt x="266" y="1"/>
                  </a:cubicBezTo>
                  <a:close/>
                  <a:moveTo>
                    <a:pt x="250" y="6"/>
                  </a:moveTo>
                  <a:lnTo>
                    <a:pt x="250" y="6"/>
                  </a:lnTo>
                  <a:cubicBezTo>
                    <a:pt x="215" y="42"/>
                    <a:pt x="167" y="77"/>
                    <a:pt x="108" y="113"/>
                  </a:cubicBezTo>
                  <a:cubicBezTo>
                    <a:pt x="72" y="137"/>
                    <a:pt x="36" y="173"/>
                    <a:pt x="0" y="196"/>
                  </a:cubicBezTo>
                  <a:cubicBezTo>
                    <a:pt x="0" y="196"/>
                    <a:pt x="0" y="220"/>
                    <a:pt x="12" y="220"/>
                  </a:cubicBezTo>
                  <a:cubicBezTo>
                    <a:pt x="60" y="196"/>
                    <a:pt x="96" y="161"/>
                    <a:pt x="120" y="125"/>
                  </a:cubicBezTo>
                  <a:cubicBezTo>
                    <a:pt x="179" y="101"/>
                    <a:pt x="227" y="54"/>
                    <a:pt x="25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2" name="Google Shape;24642;p33"/>
            <p:cNvSpPr/>
            <p:nvPr/>
          </p:nvSpPr>
          <p:spPr>
            <a:xfrm>
              <a:off x="2359800" y="2071225"/>
              <a:ext cx="7475" cy="2300"/>
            </a:xfrm>
            <a:custGeom>
              <a:avLst/>
              <a:gdLst/>
              <a:ahLst/>
              <a:cxnLst/>
              <a:rect l="l" t="t" r="r" b="b"/>
              <a:pathLst>
                <a:path w="299" h="92" extrusionOk="0">
                  <a:moveTo>
                    <a:pt x="275" y="0"/>
                  </a:moveTo>
                  <a:cubicBezTo>
                    <a:pt x="191" y="24"/>
                    <a:pt x="96" y="60"/>
                    <a:pt x="13" y="72"/>
                  </a:cubicBezTo>
                  <a:cubicBezTo>
                    <a:pt x="1" y="72"/>
                    <a:pt x="1" y="84"/>
                    <a:pt x="13" y="84"/>
                  </a:cubicBezTo>
                  <a:cubicBezTo>
                    <a:pt x="36" y="89"/>
                    <a:pt x="57" y="91"/>
                    <a:pt x="78" y="91"/>
                  </a:cubicBezTo>
                  <a:cubicBezTo>
                    <a:pt x="156" y="91"/>
                    <a:pt x="224" y="59"/>
                    <a:pt x="298" y="12"/>
                  </a:cubicBezTo>
                  <a:cubicBezTo>
                    <a:pt x="298" y="12"/>
                    <a:pt x="298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3" name="Google Shape;24643;p33"/>
            <p:cNvSpPr/>
            <p:nvPr/>
          </p:nvSpPr>
          <p:spPr>
            <a:xfrm>
              <a:off x="2270500" y="2105150"/>
              <a:ext cx="8075" cy="34250"/>
            </a:xfrm>
            <a:custGeom>
              <a:avLst/>
              <a:gdLst/>
              <a:ahLst/>
              <a:cxnLst/>
              <a:rect l="l" t="t" r="r" b="b"/>
              <a:pathLst>
                <a:path w="323" h="1370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98"/>
                    <a:pt x="120" y="572"/>
                    <a:pt x="156" y="893"/>
                  </a:cubicBezTo>
                  <a:cubicBezTo>
                    <a:pt x="179" y="1072"/>
                    <a:pt x="215" y="1227"/>
                    <a:pt x="322" y="1370"/>
                  </a:cubicBezTo>
                  <a:cubicBezTo>
                    <a:pt x="96" y="929"/>
                    <a:pt x="203" y="42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4" name="Google Shape;24644;p33"/>
            <p:cNvSpPr/>
            <p:nvPr/>
          </p:nvSpPr>
          <p:spPr>
            <a:xfrm>
              <a:off x="2278550" y="2141475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19"/>
                    <a:pt x="36" y="250"/>
                    <a:pt x="108" y="345"/>
                  </a:cubicBezTo>
                  <a:lnTo>
                    <a:pt x="119" y="345"/>
                  </a:lnTo>
                  <a:cubicBezTo>
                    <a:pt x="108" y="286"/>
                    <a:pt x="72" y="238"/>
                    <a:pt x="60" y="191"/>
                  </a:cubicBezTo>
                  <a:cubicBezTo>
                    <a:pt x="48" y="119"/>
                    <a:pt x="36" y="6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5" name="Google Shape;24645;p33"/>
            <p:cNvSpPr/>
            <p:nvPr/>
          </p:nvSpPr>
          <p:spPr>
            <a:xfrm>
              <a:off x="2245500" y="2215575"/>
              <a:ext cx="21500" cy="77725"/>
            </a:xfrm>
            <a:custGeom>
              <a:avLst/>
              <a:gdLst/>
              <a:ahLst/>
              <a:cxnLst/>
              <a:rect l="l" t="t" r="r" b="b"/>
              <a:pathLst>
                <a:path w="860" h="3109" extrusionOk="0">
                  <a:moveTo>
                    <a:pt x="775" y="1"/>
                  </a:moveTo>
                  <a:lnTo>
                    <a:pt x="775" y="1"/>
                  </a:lnTo>
                  <a:cubicBezTo>
                    <a:pt x="813" y="301"/>
                    <a:pt x="848" y="601"/>
                    <a:pt x="843" y="897"/>
                  </a:cubicBezTo>
                  <a:lnTo>
                    <a:pt x="843" y="897"/>
                  </a:lnTo>
                  <a:cubicBezTo>
                    <a:pt x="860" y="620"/>
                    <a:pt x="840" y="326"/>
                    <a:pt x="775" y="1"/>
                  </a:cubicBezTo>
                  <a:close/>
                  <a:moveTo>
                    <a:pt x="843" y="897"/>
                  </a:moveTo>
                  <a:cubicBezTo>
                    <a:pt x="819" y="1277"/>
                    <a:pt x="726" y="1623"/>
                    <a:pt x="585" y="1971"/>
                  </a:cubicBezTo>
                  <a:lnTo>
                    <a:pt x="585" y="1971"/>
                  </a:lnTo>
                  <a:cubicBezTo>
                    <a:pt x="633" y="1867"/>
                    <a:pt x="677" y="1762"/>
                    <a:pt x="715" y="1656"/>
                  </a:cubicBezTo>
                  <a:cubicBezTo>
                    <a:pt x="803" y="1407"/>
                    <a:pt x="838" y="1154"/>
                    <a:pt x="843" y="897"/>
                  </a:cubicBezTo>
                  <a:close/>
                  <a:moveTo>
                    <a:pt x="585" y="1971"/>
                  </a:moveTo>
                  <a:cubicBezTo>
                    <a:pt x="408" y="2354"/>
                    <a:pt x="179" y="2722"/>
                    <a:pt x="1" y="3096"/>
                  </a:cubicBezTo>
                  <a:cubicBezTo>
                    <a:pt x="1" y="3108"/>
                    <a:pt x="13" y="3108"/>
                    <a:pt x="13" y="3108"/>
                  </a:cubicBezTo>
                  <a:cubicBezTo>
                    <a:pt x="238" y="2703"/>
                    <a:pt x="438" y="2337"/>
                    <a:pt x="585" y="19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6" name="Google Shape;24646;p33"/>
            <p:cNvSpPr/>
            <p:nvPr/>
          </p:nvSpPr>
          <p:spPr>
            <a:xfrm>
              <a:off x="2227950" y="2295650"/>
              <a:ext cx="17875" cy="41700"/>
            </a:xfrm>
            <a:custGeom>
              <a:avLst/>
              <a:gdLst/>
              <a:ahLst/>
              <a:cxnLst/>
              <a:rect l="l" t="t" r="r" b="b"/>
              <a:pathLst>
                <a:path w="715" h="1668" extrusionOk="0">
                  <a:moveTo>
                    <a:pt x="703" y="1"/>
                  </a:moveTo>
                  <a:cubicBezTo>
                    <a:pt x="393" y="489"/>
                    <a:pt x="119" y="1072"/>
                    <a:pt x="0" y="1644"/>
                  </a:cubicBezTo>
                  <a:cubicBezTo>
                    <a:pt x="0" y="1667"/>
                    <a:pt x="12" y="1667"/>
                    <a:pt x="36" y="1667"/>
                  </a:cubicBezTo>
                  <a:cubicBezTo>
                    <a:pt x="250" y="1096"/>
                    <a:pt x="441" y="560"/>
                    <a:pt x="715" y="12"/>
                  </a:cubicBezTo>
                  <a:cubicBezTo>
                    <a:pt x="715" y="1"/>
                    <a:pt x="715" y="1"/>
                    <a:pt x="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7" name="Google Shape;24647;p33"/>
            <p:cNvSpPr/>
            <p:nvPr/>
          </p:nvSpPr>
          <p:spPr>
            <a:xfrm>
              <a:off x="2178225" y="2186125"/>
              <a:ext cx="84875" cy="27700"/>
            </a:xfrm>
            <a:custGeom>
              <a:avLst/>
              <a:gdLst/>
              <a:ahLst/>
              <a:cxnLst/>
              <a:rect l="l" t="t" r="r" b="b"/>
              <a:pathLst>
                <a:path w="3395" h="1108" extrusionOk="0">
                  <a:moveTo>
                    <a:pt x="1" y="0"/>
                  </a:moveTo>
                  <a:lnTo>
                    <a:pt x="1" y="0"/>
                  </a:lnTo>
                  <a:cubicBezTo>
                    <a:pt x="572" y="191"/>
                    <a:pt x="1073" y="572"/>
                    <a:pt x="1644" y="762"/>
                  </a:cubicBezTo>
                  <a:cubicBezTo>
                    <a:pt x="2204" y="953"/>
                    <a:pt x="2775" y="1060"/>
                    <a:pt x="3359" y="1107"/>
                  </a:cubicBezTo>
                  <a:cubicBezTo>
                    <a:pt x="3394" y="1107"/>
                    <a:pt x="3394" y="1060"/>
                    <a:pt x="3359" y="1060"/>
                  </a:cubicBezTo>
                  <a:cubicBezTo>
                    <a:pt x="2620" y="1012"/>
                    <a:pt x="1906" y="845"/>
                    <a:pt x="1215" y="548"/>
                  </a:cubicBezTo>
                  <a:cubicBezTo>
                    <a:pt x="811" y="393"/>
                    <a:pt x="441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8" name="Google Shape;24648;p33"/>
            <p:cNvSpPr/>
            <p:nvPr/>
          </p:nvSpPr>
          <p:spPr>
            <a:xfrm>
              <a:off x="2180050" y="2188225"/>
              <a:ext cx="82150" cy="28075"/>
            </a:xfrm>
            <a:custGeom>
              <a:avLst/>
              <a:gdLst/>
              <a:ahLst/>
              <a:cxnLst/>
              <a:rect l="l" t="t" r="r" b="b"/>
              <a:pathLst>
                <a:path w="3286" h="1123" extrusionOk="0">
                  <a:moveTo>
                    <a:pt x="3" y="1"/>
                  </a:moveTo>
                  <a:cubicBezTo>
                    <a:pt x="1" y="1"/>
                    <a:pt x="3" y="11"/>
                    <a:pt x="11" y="11"/>
                  </a:cubicBezTo>
                  <a:cubicBezTo>
                    <a:pt x="7" y="3"/>
                    <a:pt x="5" y="1"/>
                    <a:pt x="3" y="1"/>
                  </a:cubicBezTo>
                  <a:close/>
                  <a:moveTo>
                    <a:pt x="11" y="11"/>
                  </a:moveTo>
                  <a:lnTo>
                    <a:pt x="11" y="11"/>
                  </a:lnTo>
                  <a:cubicBezTo>
                    <a:pt x="871" y="599"/>
                    <a:pt x="2010" y="1123"/>
                    <a:pt x="3081" y="1123"/>
                  </a:cubicBezTo>
                  <a:cubicBezTo>
                    <a:pt x="3137" y="1123"/>
                    <a:pt x="3194" y="1122"/>
                    <a:pt x="3250" y="1119"/>
                  </a:cubicBezTo>
                  <a:cubicBezTo>
                    <a:pt x="3286" y="1119"/>
                    <a:pt x="3286" y="1083"/>
                    <a:pt x="3250" y="1083"/>
                  </a:cubicBezTo>
                  <a:cubicBezTo>
                    <a:pt x="2702" y="1083"/>
                    <a:pt x="2119" y="916"/>
                    <a:pt x="1583" y="761"/>
                  </a:cubicBezTo>
                  <a:cubicBezTo>
                    <a:pt x="1011" y="618"/>
                    <a:pt x="547" y="249"/>
                    <a:pt x="1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9" name="Google Shape;24649;p33"/>
            <p:cNvSpPr/>
            <p:nvPr/>
          </p:nvSpPr>
          <p:spPr>
            <a:xfrm>
              <a:off x="2076150" y="2121525"/>
              <a:ext cx="24125" cy="28525"/>
            </a:xfrm>
            <a:custGeom>
              <a:avLst/>
              <a:gdLst/>
              <a:ahLst/>
              <a:cxnLst/>
              <a:rect l="l" t="t" r="r" b="b"/>
              <a:pathLst>
                <a:path w="965" h="1141" extrusionOk="0">
                  <a:moveTo>
                    <a:pt x="965" y="0"/>
                  </a:moveTo>
                  <a:lnTo>
                    <a:pt x="965" y="0"/>
                  </a:lnTo>
                  <a:cubicBezTo>
                    <a:pt x="750" y="179"/>
                    <a:pt x="536" y="358"/>
                    <a:pt x="333" y="560"/>
                  </a:cubicBezTo>
                  <a:cubicBezTo>
                    <a:pt x="167" y="727"/>
                    <a:pt x="12" y="893"/>
                    <a:pt x="0" y="1131"/>
                  </a:cubicBezTo>
                  <a:cubicBezTo>
                    <a:pt x="0" y="1137"/>
                    <a:pt x="3" y="1140"/>
                    <a:pt x="6" y="1140"/>
                  </a:cubicBezTo>
                  <a:cubicBezTo>
                    <a:pt x="9" y="1140"/>
                    <a:pt x="12" y="1137"/>
                    <a:pt x="12" y="1131"/>
                  </a:cubicBezTo>
                  <a:cubicBezTo>
                    <a:pt x="119" y="631"/>
                    <a:pt x="631" y="334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0" name="Google Shape;24650;p33"/>
            <p:cNvSpPr/>
            <p:nvPr/>
          </p:nvSpPr>
          <p:spPr>
            <a:xfrm>
              <a:off x="2088050" y="2124700"/>
              <a:ext cx="14300" cy="15000"/>
            </a:xfrm>
            <a:custGeom>
              <a:avLst/>
              <a:gdLst/>
              <a:ahLst/>
              <a:cxnLst/>
              <a:rect l="l" t="t" r="r" b="b"/>
              <a:pathLst>
                <a:path w="572" h="600" extrusionOk="0">
                  <a:moveTo>
                    <a:pt x="560" y="1"/>
                  </a:moveTo>
                  <a:cubicBezTo>
                    <a:pt x="557" y="1"/>
                    <a:pt x="553" y="2"/>
                    <a:pt x="548" y="4"/>
                  </a:cubicBezTo>
                  <a:cubicBezTo>
                    <a:pt x="346" y="135"/>
                    <a:pt x="84" y="362"/>
                    <a:pt x="0" y="588"/>
                  </a:cubicBezTo>
                  <a:cubicBezTo>
                    <a:pt x="0" y="600"/>
                    <a:pt x="12" y="600"/>
                    <a:pt x="12" y="600"/>
                  </a:cubicBezTo>
                  <a:cubicBezTo>
                    <a:pt x="108" y="504"/>
                    <a:pt x="167" y="409"/>
                    <a:pt x="250" y="302"/>
                  </a:cubicBezTo>
                  <a:cubicBezTo>
                    <a:pt x="346" y="195"/>
                    <a:pt x="465" y="111"/>
                    <a:pt x="572" y="16"/>
                  </a:cubicBezTo>
                  <a:cubicBezTo>
                    <a:pt x="572" y="16"/>
                    <a:pt x="572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1" name="Google Shape;24651;p33"/>
            <p:cNvSpPr/>
            <p:nvPr/>
          </p:nvSpPr>
          <p:spPr>
            <a:xfrm>
              <a:off x="2093400" y="2126275"/>
              <a:ext cx="11350" cy="12525"/>
            </a:xfrm>
            <a:custGeom>
              <a:avLst/>
              <a:gdLst/>
              <a:ahLst/>
              <a:cxnLst/>
              <a:rect l="l" t="t" r="r" b="b"/>
              <a:pathLst>
                <a:path w="454" h="501" extrusionOk="0">
                  <a:moveTo>
                    <a:pt x="453" y="1"/>
                  </a:moveTo>
                  <a:lnTo>
                    <a:pt x="453" y="1"/>
                  </a:lnTo>
                  <a:cubicBezTo>
                    <a:pt x="298" y="132"/>
                    <a:pt x="96" y="310"/>
                    <a:pt x="1" y="489"/>
                  </a:cubicBezTo>
                  <a:cubicBezTo>
                    <a:pt x="1" y="501"/>
                    <a:pt x="13" y="501"/>
                    <a:pt x="13" y="501"/>
                  </a:cubicBezTo>
                  <a:cubicBezTo>
                    <a:pt x="96" y="429"/>
                    <a:pt x="155" y="322"/>
                    <a:pt x="239" y="251"/>
                  </a:cubicBezTo>
                  <a:cubicBezTo>
                    <a:pt x="310" y="168"/>
                    <a:pt x="382" y="84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2" name="Google Shape;24652;p33"/>
            <p:cNvSpPr/>
            <p:nvPr/>
          </p:nvSpPr>
          <p:spPr>
            <a:xfrm>
              <a:off x="2100250" y="2133425"/>
              <a:ext cx="3000" cy="4350"/>
            </a:xfrm>
            <a:custGeom>
              <a:avLst/>
              <a:gdLst/>
              <a:ahLst/>
              <a:cxnLst/>
              <a:rect l="l" t="t" r="r" b="b"/>
              <a:pathLst>
                <a:path w="120" h="174" extrusionOk="0">
                  <a:moveTo>
                    <a:pt x="120" y="1"/>
                  </a:moveTo>
                  <a:cubicBezTo>
                    <a:pt x="60" y="36"/>
                    <a:pt x="24" y="96"/>
                    <a:pt x="1" y="155"/>
                  </a:cubicBezTo>
                  <a:cubicBezTo>
                    <a:pt x="1" y="167"/>
                    <a:pt x="6" y="173"/>
                    <a:pt x="12" y="173"/>
                  </a:cubicBezTo>
                  <a:cubicBezTo>
                    <a:pt x="18" y="173"/>
                    <a:pt x="24" y="167"/>
                    <a:pt x="24" y="155"/>
                  </a:cubicBezTo>
                  <a:cubicBezTo>
                    <a:pt x="48" y="96"/>
                    <a:pt x="60" y="36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3" name="Google Shape;24653;p33"/>
            <p:cNvSpPr/>
            <p:nvPr/>
          </p:nvSpPr>
          <p:spPr>
            <a:xfrm>
              <a:off x="2100250" y="2120325"/>
              <a:ext cx="18775" cy="31200"/>
            </a:xfrm>
            <a:custGeom>
              <a:avLst/>
              <a:gdLst/>
              <a:ahLst/>
              <a:cxnLst/>
              <a:rect l="l" t="t" r="r" b="b"/>
              <a:pathLst>
                <a:path w="751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239"/>
                    <a:pt x="143" y="441"/>
                    <a:pt x="286" y="644"/>
                  </a:cubicBezTo>
                  <a:cubicBezTo>
                    <a:pt x="441" y="834"/>
                    <a:pt x="655" y="977"/>
                    <a:pt x="715" y="1239"/>
                  </a:cubicBezTo>
                  <a:cubicBezTo>
                    <a:pt x="715" y="1245"/>
                    <a:pt x="724" y="1248"/>
                    <a:pt x="733" y="1248"/>
                  </a:cubicBezTo>
                  <a:cubicBezTo>
                    <a:pt x="742" y="1248"/>
                    <a:pt x="751" y="1245"/>
                    <a:pt x="751" y="1239"/>
                  </a:cubicBezTo>
                  <a:cubicBezTo>
                    <a:pt x="751" y="1037"/>
                    <a:pt x="584" y="918"/>
                    <a:pt x="453" y="787"/>
                  </a:cubicBezTo>
                  <a:cubicBezTo>
                    <a:pt x="262" y="560"/>
                    <a:pt x="96" y="29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4" name="Google Shape;24654;p33"/>
            <p:cNvSpPr/>
            <p:nvPr/>
          </p:nvSpPr>
          <p:spPr>
            <a:xfrm>
              <a:off x="2119625" y="2154475"/>
              <a:ext cx="27975" cy="17800"/>
            </a:xfrm>
            <a:custGeom>
              <a:avLst/>
              <a:gdLst/>
              <a:ahLst/>
              <a:cxnLst/>
              <a:rect l="l" t="t" r="r" b="b"/>
              <a:pathLst>
                <a:path w="1119" h="712" extrusionOk="0">
                  <a:moveTo>
                    <a:pt x="12" y="1"/>
                  </a:moveTo>
                  <a:cubicBezTo>
                    <a:pt x="0" y="1"/>
                    <a:pt x="4" y="16"/>
                    <a:pt x="23" y="16"/>
                  </a:cubicBezTo>
                  <a:cubicBezTo>
                    <a:pt x="452" y="147"/>
                    <a:pt x="773" y="385"/>
                    <a:pt x="1107" y="706"/>
                  </a:cubicBezTo>
                  <a:cubicBezTo>
                    <a:pt x="1110" y="710"/>
                    <a:pt x="1112" y="711"/>
                    <a:pt x="1114" y="711"/>
                  </a:cubicBezTo>
                  <a:cubicBezTo>
                    <a:pt x="1119" y="711"/>
                    <a:pt x="1119" y="700"/>
                    <a:pt x="1119" y="683"/>
                  </a:cubicBezTo>
                  <a:cubicBezTo>
                    <a:pt x="833" y="361"/>
                    <a:pt x="440" y="135"/>
                    <a:pt x="23" y="4"/>
                  </a:cubicBez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5" name="Google Shape;24655;p33"/>
            <p:cNvSpPr/>
            <p:nvPr/>
          </p:nvSpPr>
          <p:spPr>
            <a:xfrm>
              <a:off x="2121675" y="2182550"/>
              <a:ext cx="38725" cy="44200"/>
            </a:xfrm>
            <a:custGeom>
              <a:avLst/>
              <a:gdLst/>
              <a:ahLst/>
              <a:cxnLst/>
              <a:rect l="l" t="t" r="r" b="b"/>
              <a:pathLst>
                <a:path w="1549" h="1768" extrusionOk="0">
                  <a:moveTo>
                    <a:pt x="1549" y="0"/>
                  </a:moveTo>
                  <a:lnTo>
                    <a:pt x="1549" y="0"/>
                  </a:lnTo>
                  <a:cubicBezTo>
                    <a:pt x="1334" y="238"/>
                    <a:pt x="1191" y="357"/>
                    <a:pt x="906" y="512"/>
                  </a:cubicBezTo>
                  <a:cubicBezTo>
                    <a:pt x="798" y="572"/>
                    <a:pt x="715" y="631"/>
                    <a:pt x="620" y="726"/>
                  </a:cubicBezTo>
                  <a:cubicBezTo>
                    <a:pt x="358" y="1000"/>
                    <a:pt x="144" y="1405"/>
                    <a:pt x="1" y="1750"/>
                  </a:cubicBezTo>
                  <a:cubicBezTo>
                    <a:pt x="1" y="1759"/>
                    <a:pt x="7" y="1767"/>
                    <a:pt x="10" y="1767"/>
                  </a:cubicBezTo>
                  <a:cubicBezTo>
                    <a:pt x="12" y="1767"/>
                    <a:pt x="13" y="1766"/>
                    <a:pt x="13" y="1762"/>
                  </a:cubicBezTo>
                  <a:cubicBezTo>
                    <a:pt x="298" y="1369"/>
                    <a:pt x="453" y="798"/>
                    <a:pt x="918" y="548"/>
                  </a:cubicBezTo>
                  <a:cubicBezTo>
                    <a:pt x="1215" y="393"/>
                    <a:pt x="1370" y="298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6" name="Google Shape;24656;p33"/>
            <p:cNvSpPr/>
            <p:nvPr/>
          </p:nvSpPr>
          <p:spPr>
            <a:xfrm>
              <a:off x="2123475" y="2184800"/>
              <a:ext cx="39700" cy="47000"/>
            </a:xfrm>
            <a:custGeom>
              <a:avLst/>
              <a:gdLst/>
              <a:ahLst/>
              <a:cxnLst/>
              <a:rect l="l" t="t" r="r" b="b"/>
              <a:pathLst>
                <a:path w="1588" h="1880" extrusionOk="0">
                  <a:moveTo>
                    <a:pt x="1565" y="0"/>
                  </a:moveTo>
                  <a:cubicBezTo>
                    <a:pt x="1559" y="0"/>
                    <a:pt x="1552" y="1"/>
                    <a:pt x="1548" y="5"/>
                  </a:cubicBezTo>
                  <a:cubicBezTo>
                    <a:pt x="1358" y="410"/>
                    <a:pt x="893" y="565"/>
                    <a:pt x="596" y="875"/>
                  </a:cubicBezTo>
                  <a:cubicBezTo>
                    <a:pt x="345" y="1160"/>
                    <a:pt x="131" y="1494"/>
                    <a:pt x="0" y="1851"/>
                  </a:cubicBezTo>
                  <a:cubicBezTo>
                    <a:pt x="0" y="1868"/>
                    <a:pt x="7" y="1879"/>
                    <a:pt x="15" y="1879"/>
                  </a:cubicBezTo>
                  <a:cubicBezTo>
                    <a:pt x="18" y="1879"/>
                    <a:pt x="21" y="1878"/>
                    <a:pt x="24" y="1875"/>
                  </a:cubicBezTo>
                  <a:cubicBezTo>
                    <a:pt x="310" y="1410"/>
                    <a:pt x="524" y="946"/>
                    <a:pt x="977" y="625"/>
                  </a:cubicBezTo>
                  <a:cubicBezTo>
                    <a:pt x="1238" y="446"/>
                    <a:pt x="1477" y="327"/>
                    <a:pt x="1572" y="5"/>
                  </a:cubicBezTo>
                  <a:cubicBezTo>
                    <a:pt x="1588" y="5"/>
                    <a:pt x="1577" y="0"/>
                    <a:pt x="1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7" name="Google Shape;24657;p33"/>
            <p:cNvSpPr/>
            <p:nvPr/>
          </p:nvSpPr>
          <p:spPr>
            <a:xfrm>
              <a:off x="2110075" y="2230625"/>
              <a:ext cx="11425" cy="27075"/>
            </a:xfrm>
            <a:custGeom>
              <a:avLst/>
              <a:gdLst/>
              <a:ahLst/>
              <a:cxnLst/>
              <a:rect l="l" t="t" r="r" b="b"/>
              <a:pathLst>
                <a:path w="457" h="1083" extrusionOk="0">
                  <a:moveTo>
                    <a:pt x="446" y="1"/>
                  </a:moveTo>
                  <a:cubicBezTo>
                    <a:pt x="444" y="1"/>
                    <a:pt x="441" y="2"/>
                    <a:pt x="441" y="6"/>
                  </a:cubicBezTo>
                  <a:cubicBezTo>
                    <a:pt x="457" y="6"/>
                    <a:pt x="452" y="1"/>
                    <a:pt x="446" y="1"/>
                  </a:cubicBezTo>
                  <a:close/>
                  <a:moveTo>
                    <a:pt x="441" y="6"/>
                  </a:moveTo>
                  <a:lnTo>
                    <a:pt x="441" y="6"/>
                  </a:lnTo>
                  <a:cubicBezTo>
                    <a:pt x="286" y="351"/>
                    <a:pt x="143" y="708"/>
                    <a:pt x="0" y="1066"/>
                  </a:cubicBezTo>
                  <a:cubicBezTo>
                    <a:pt x="0" y="1074"/>
                    <a:pt x="6" y="1082"/>
                    <a:pt x="10" y="1082"/>
                  </a:cubicBezTo>
                  <a:cubicBezTo>
                    <a:pt x="11" y="1082"/>
                    <a:pt x="12" y="1081"/>
                    <a:pt x="12" y="1078"/>
                  </a:cubicBezTo>
                  <a:cubicBezTo>
                    <a:pt x="179" y="720"/>
                    <a:pt x="322" y="363"/>
                    <a:pt x="44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8" name="Google Shape;24658;p33"/>
            <p:cNvSpPr/>
            <p:nvPr/>
          </p:nvSpPr>
          <p:spPr>
            <a:xfrm>
              <a:off x="2112150" y="2236275"/>
              <a:ext cx="10150" cy="21525"/>
            </a:xfrm>
            <a:custGeom>
              <a:avLst/>
              <a:gdLst/>
              <a:ahLst/>
              <a:cxnLst/>
              <a:rect l="l" t="t" r="r" b="b"/>
              <a:pathLst>
                <a:path w="406" h="861" extrusionOk="0">
                  <a:moveTo>
                    <a:pt x="397" y="1"/>
                  </a:moveTo>
                  <a:cubicBezTo>
                    <a:pt x="395" y="1"/>
                    <a:pt x="394" y="2"/>
                    <a:pt x="394" y="6"/>
                  </a:cubicBezTo>
                  <a:cubicBezTo>
                    <a:pt x="227" y="256"/>
                    <a:pt x="60" y="554"/>
                    <a:pt x="1" y="852"/>
                  </a:cubicBezTo>
                  <a:cubicBezTo>
                    <a:pt x="1" y="857"/>
                    <a:pt x="7" y="860"/>
                    <a:pt x="13" y="860"/>
                  </a:cubicBezTo>
                  <a:cubicBezTo>
                    <a:pt x="19" y="860"/>
                    <a:pt x="25" y="857"/>
                    <a:pt x="25" y="852"/>
                  </a:cubicBezTo>
                  <a:cubicBezTo>
                    <a:pt x="156" y="566"/>
                    <a:pt x="275" y="292"/>
                    <a:pt x="406" y="6"/>
                  </a:cubicBezTo>
                  <a:cubicBezTo>
                    <a:pt x="406" y="6"/>
                    <a:pt x="400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9" name="Google Shape;24659;p33"/>
            <p:cNvSpPr/>
            <p:nvPr/>
          </p:nvSpPr>
          <p:spPr>
            <a:xfrm>
              <a:off x="2097900" y="2269700"/>
              <a:ext cx="67500" cy="35275"/>
            </a:xfrm>
            <a:custGeom>
              <a:avLst/>
              <a:gdLst/>
              <a:ahLst/>
              <a:cxnLst/>
              <a:rect l="l" t="t" r="r" b="b"/>
              <a:pathLst>
                <a:path w="2700" h="1411" extrusionOk="0">
                  <a:moveTo>
                    <a:pt x="26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285" y="277"/>
                    <a:pt x="559" y="562"/>
                    <a:pt x="928" y="646"/>
                  </a:cubicBezTo>
                  <a:cubicBezTo>
                    <a:pt x="1571" y="812"/>
                    <a:pt x="2071" y="1110"/>
                    <a:pt x="2666" y="1408"/>
                  </a:cubicBezTo>
                  <a:cubicBezTo>
                    <a:pt x="2671" y="1410"/>
                    <a:pt x="2675" y="1411"/>
                    <a:pt x="2678" y="1411"/>
                  </a:cubicBezTo>
                  <a:cubicBezTo>
                    <a:pt x="2694" y="1411"/>
                    <a:pt x="2700" y="1391"/>
                    <a:pt x="2690" y="1372"/>
                  </a:cubicBezTo>
                  <a:cubicBezTo>
                    <a:pt x="2273" y="1134"/>
                    <a:pt x="1833" y="872"/>
                    <a:pt x="1392" y="717"/>
                  </a:cubicBezTo>
                  <a:cubicBezTo>
                    <a:pt x="1166" y="646"/>
                    <a:pt x="916" y="634"/>
                    <a:pt x="714" y="527"/>
                  </a:cubicBezTo>
                  <a:cubicBezTo>
                    <a:pt x="464" y="407"/>
                    <a:pt x="249" y="169"/>
                    <a:pt x="35" y="3"/>
                  </a:cubicBezTo>
                  <a:cubicBezTo>
                    <a:pt x="32" y="1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0" name="Google Shape;24660;p33"/>
            <p:cNvSpPr/>
            <p:nvPr/>
          </p:nvSpPr>
          <p:spPr>
            <a:xfrm>
              <a:off x="2169975" y="2306850"/>
              <a:ext cx="45800" cy="27525"/>
            </a:xfrm>
            <a:custGeom>
              <a:avLst/>
              <a:gdLst/>
              <a:ahLst/>
              <a:cxnLst/>
              <a:rect l="l" t="t" r="r" b="b"/>
              <a:pathLst>
                <a:path w="1832" h="1101" extrusionOk="0">
                  <a:moveTo>
                    <a:pt x="17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402" y="231"/>
                    <a:pt x="760" y="457"/>
                    <a:pt x="1117" y="719"/>
                  </a:cubicBezTo>
                  <a:cubicBezTo>
                    <a:pt x="1331" y="898"/>
                    <a:pt x="1533" y="1041"/>
                    <a:pt x="1819" y="1100"/>
                  </a:cubicBezTo>
                  <a:cubicBezTo>
                    <a:pt x="1831" y="1100"/>
                    <a:pt x="1831" y="1077"/>
                    <a:pt x="1819" y="1077"/>
                  </a:cubicBezTo>
                  <a:cubicBezTo>
                    <a:pt x="1462" y="957"/>
                    <a:pt x="1224" y="743"/>
                    <a:pt x="926" y="529"/>
                  </a:cubicBezTo>
                  <a:cubicBezTo>
                    <a:pt x="641" y="326"/>
                    <a:pt x="343" y="160"/>
                    <a:pt x="33" y="5"/>
                  </a:cubicBezTo>
                  <a:cubicBezTo>
                    <a:pt x="27" y="2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1" name="Google Shape;24661;p33"/>
            <p:cNvSpPr/>
            <p:nvPr/>
          </p:nvSpPr>
          <p:spPr>
            <a:xfrm>
              <a:off x="2258000" y="2218725"/>
              <a:ext cx="6325" cy="39975"/>
            </a:xfrm>
            <a:custGeom>
              <a:avLst/>
              <a:gdLst/>
              <a:ahLst/>
              <a:cxnLst/>
              <a:rect l="l" t="t" r="r" b="b"/>
              <a:pathLst>
                <a:path w="253" h="1599" extrusionOk="0">
                  <a:moveTo>
                    <a:pt x="203" y="65"/>
                  </a:moveTo>
                  <a:cubicBezTo>
                    <a:pt x="201" y="65"/>
                    <a:pt x="200" y="66"/>
                    <a:pt x="198" y="66"/>
                  </a:cubicBezTo>
                  <a:lnTo>
                    <a:pt x="198" y="66"/>
                  </a:lnTo>
                  <a:cubicBezTo>
                    <a:pt x="200" y="66"/>
                    <a:pt x="201" y="66"/>
                    <a:pt x="203" y="65"/>
                  </a:cubicBezTo>
                  <a:close/>
                  <a:moveTo>
                    <a:pt x="129" y="0"/>
                  </a:moveTo>
                  <a:cubicBezTo>
                    <a:pt x="125" y="0"/>
                    <a:pt x="120" y="6"/>
                    <a:pt x="120" y="6"/>
                  </a:cubicBezTo>
                  <a:cubicBezTo>
                    <a:pt x="120" y="43"/>
                    <a:pt x="125" y="62"/>
                    <a:pt x="146" y="68"/>
                  </a:cubicBezTo>
                  <a:lnTo>
                    <a:pt x="146" y="68"/>
                  </a:lnTo>
                  <a:cubicBezTo>
                    <a:pt x="142" y="47"/>
                    <a:pt x="137" y="26"/>
                    <a:pt x="132" y="6"/>
                  </a:cubicBezTo>
                  <a:cubicBezTo>
                    <a:pt x="132" y="2"/>
                    <a:pt x="130" y="0"/>
                    <a:pt x="129" y="0"/>
                  </a:cubicBezTo>
                  <a:close/>
                  <a:moveTo>
                    <a:pt x="198" y="66"/>
                  </a:moveTo>
                  <a:cubicBezTo>
                    <a:pt x="184" y="68"/>
                    <a:pt x="173" y="69"/>
                    <a:pt x="164" y="69"/>
                  </a:cubicBezTo>
                  <a:cubicBezTo>
                    <a:pt x="157" y="69"/>
                    <a:pt x="151" y="69"/>
                    <a:pt x="146" y="68"/>
                  </a:cubicBezTo>
                  <a:lnTo>
                    <a:pt x="146" y="68"/>
                  </a:lnTo>
                  <a:cubicBezTo>
                    <a:pt x="153" y="95"/>
                    <a:pt x="158" y="123"/>
                    <a:pt x="163" y="151"/>
                  </a:cubicBezTo>
                  <a:lnTo>
                    <a:pt x="163" y="151"/>
                  </a:lnTo>
                  <a:cubicBezTo>
                    <a:pt x="170" y="104"/>
                    <a:pt x="181" y="72"/>
                    <a:pt x="198" y="66"/>
                  </a:cubicBezTo>
                  <a:close/>
                  <a:moveTo>
                    <a:pt x="163" y="151"/>
                  </a:moveTo>
                  <a:cubicBezTo>
                    <a:pt x="140" y="317"/>
                    <a:pt x="168" y="674"/>
                    <a:pt x="168" y="756"/>
                  </a:cubicBezTo>
                  <a:cubicBezTo>
                    <a:pt x="156" y="1030"/>
                    <a:pt x="96" y="1303"/>
                    <a:pt x="1" y="1589"/>
                  </a:cubicBezTo>
                  <a:cubicBezTo>
                    <a:pt x="1" y="1595"/>
                    <a:pt x="7" y="1598"/>
                    <a:pt x="13" y="1598"/>
                  </a:cubicBezTo>
                  <a:cubicBezTo>
                    <a:pt x="19" y="1598"/>
                    <a:pt x="25" y="1595"/>
                    <a:pt x="25" y="1589"/>
                  </a:cubicBezTo>
                  <a:cubicBezTo>
                    <a:pt x="198" y="1124"/>
                    <a:pt x="253" y="630"/>
                    <a:pt x="163" y="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2" name="Google Shape;24662;p33"/>
            <p:cNvSpPr/>
            <p:nvPr/>
          </p:nvSpPr>
          <p:spPr>
            <a:xfrm>
              <a:off x="2242825" y="2215350"/>
              <a:ext cx="2400" cy="13475"/>
            </a:xfrm>
            <a:custGeom>
              <a:avLst/>
              <a:gdLst/>
              <a:ahLst/>
              <a:cxnLst/>
              <a:rect l="l" t="t" r="r" b="b"/>
              <a:pathLst>
                <a:path w="96" h="539" extrusionOk="0">
                  <a:moveTo>
                    <a:pt x="10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1" y="176"/>
                    <a:pt x="13" y="367"/>
                    <a:pt x="60" y="534"/>
                  </a:cubicBezTo>
                  <a:cubicBezTo>
                    <a:pt x="60" y="538"/>
                    <a:pt x="61" y="539"/>
                    <a:pt x="63" y="539"/>
                  </a:cubicBezTo>
                  <a:cubicBezTo>
                    <a:pt x="67" y="539"/>
                    <a:pt x="72" y="534"/>
                    <a:pt x="72" y="534"/>
                  </a:cubicBezTo>
                  <a:cubicBezTo>
                    <a:pt x="96" y="367"/>
                    <a:pt x="48" y="176"/>
                    <a:pt x="36" y="10"/>
                  </a:cubicBezTo>
                  <a:cubicBezTo>
                    <a:pt x="24" y="4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3" name="Google Shape;24663;p33"/>
            <p:cNvSpPr/>
            <p:nvPr/>
          </p:nvSpPr>
          <p:spPr>
            <a:xfrm>
              <a:off x="2246100" y="2217450"/>
              <a:ext cx="2100" cy="11975"/>
            </a:xfrm>
            <a:custGeom>
              <a:avLst/>
              <a:gdLst/>
              <a:ahLst/>
              <a:cxnLst/>
              <a:rect l="l" t="t" r="r" b="b"/>
              <a:pathLst>
                <a:path w="84" h="479" extrusionOk="0">
                  <a:moveTo>
                    <a:pt x="8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1" y="164"/>
                    <a:pt x="1" y="342"/>
                    <a:pt x="48" y="473"/>
                  </a:cubicBezTo>
                  <a:cubicBezTo>
                    <a:pt x="48" y="477"/>
                    <a:pt x="50" y="479"/>
                    <a:pt x="51" y="479"/>
                  </a:cubicBezTo>
                  <a:cubicBezTo>
                    <a:pt x="55" y="479"/>
                    <a:pt x="60" y="473"/>
                    <a:pt x="60" y="473"/>
                  </a:cubicBezTo>
                  <a:cubicBezTo>
                    <a:pt x="84" y="331"/>
                    <a:pt x="48" y="164"/>
                    <a:pt x="24" y="9"/>
                  </a:cubicBezTo>
                  <a:cubicBezTo>
                    <a:pt x="18" y="3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4" name="Google Shape;24664;p33"/>
            <p:cNvSpPr/>
            <p:nvPr/>
          </p:nvSpPr>
          <p:spPr>
            <a:xfrm>
              <a:off x="2249075" y="2216525"/>
              <a:ext cx="1525" cy="11200"/>
            </a:xfrm>
            <a:custGeom>
              <a:avLst/>
              <a:gdLst/>
              <a:ahLst/>
              <a:cxnLst/>
              <a:rect l="l" t="t" r="r" b="b"/>
              <a:pathLst>
                <a:path w="61" h="448" extrusionOk="0">
                  <a:moveTo>
                    <a:pt x="24" y="0"/>
                  </a:moveTo>
                  <a:cubicBezTo>
                    <a:pt x="18" y="0"/>
                    <a:pt x="1" y="14"/>
                    <a:pt x="1" y="22"/>
                  </a:cubicBezTo>
                  <a:cubicBezTo>
                    <a:pt x="1" y="94"/>
                    <a:pt x="24" y="165"/>
                    <a:pt x="24" y="248"/>
                  </a:cubicBezTo>
                  <a:cubicBezTo>
                    <a:pt x="24" y="308"/>
                    <a:pt x="24" y="379"/>
                    <a:pt x="36" y="439"/>
                  </a:cubicBezTo>
                  <a:cubicBezTo>
                    <a:pt x="36" y="445"/>
                    <a:pt x="39" y="448"/>
                    <a:pt x="42" y="448"/>
                  </a:cubicBezTo>
                  <a:cubicBezTo>
                    <a:pt x="45" y="448"/>
                    <a:pt x="48" y="445"/>
                    <a:pt x="48" y="439"/>
                  </a:cubicBezTo>
                  <a:cubicBezTo>
                    <a:pt x="60" y="379"/>
                    <a:pt x="48" y="308"/>
                    <a:pt x="36" y="225"/>
                  </a:cubicBezTo>
                  <a:cubicBezTo>
                    <a:pt x="36" y="153"/>
                    <a:pt x="24" y="82"/>
                    <a:pt x="24" y="10"/>
                  </a:cubicBezTo>
                  <a:cubicBezTo>
                    <a:pt x="28" y="3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5" name="Google Shape;24665;p33"/>
            <p:cNvSpPr/>
            <p:nvPr/>
          </p:nvSpPr>
          <p:spPr>
            <a:xfrm>
              <a:off x="2253250" y="2215750"/>
              <a:ext cx="2400" cy="13775"/>
            </a:xfrm>
            <a:custGeom>
              <a:avLst/>
              <a:gdLst/>
              <a:ahLst/>
              <a:cxnLst/>
              <a:rect l="l" t="t" r="r" b="b"/>
              <a:pathLst>
                <a:path w="96" h="551" extrusionOk="0">
                  <a:moveTo>
                    <a:pt x="15" y="1"/>
                  </a:moveTo>
                  <a:cubicBezTo>
                    <a:pt x="12" y="1"/>
                    <a:pt x="0" y="9"/>
                    <a:pt x="0" y="18"/>
                  </a:cubicBezTo>
                  <a:cubicBezTo>
                    <a:pt x="36" y="196"/>
                    <a:pt x="36" y="363"/>
                    <a:pt x="36" y="541"/>
                  </a:cubicBezTo>
                  <a:cubicBezTo>
                    <a:pt x="36" y="547"/>
                    <a:pt x="42" y="550"/>
                    <a:pt x="48" y="550"/>
                  </a:cubicBezTo>
                  <a:cubicBezTo>
                    <a:pt x="54" y="550"/>
                    <a:pt x="60" y="547"/>
                    <a:pt x="60" y="541"/>
                  </a:cubicBezTo>
                  <a:cubicBezTo>
                    <a:pt x="96" y="363"/>
                    <a:pt x="60" y="184"/>
                    <a:pt x="12" y="6"/>
                  </a:cubicBezTo>
                  <a:cubicBezTo>
                    <a:pt x="16" y="2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6" name="Google Shape;24666;p33"/>
            <p:cNvSpPr/>
            <p:nvPr/>
          </p:nvSpPr>
          <p:spPr>
            <a:xfrm>
              <a:off x="2258900" y="2217375"/>
              <a:ext cx="2400" cy="9175"/>
            </a:xfrm>
            <a:custGeom>
              <a:avLst/>
              <a:gdLst/>
              <a:ahLst/>
              <a:cxnLst/>
              <a:rect l="l" t="t" r="r" b="b"/>
              <a:pathLst>
                <a:path w="96" h="367" extrusionOk="0">
                  <a:moveTo>
                    <a:pt x="1" y="0"/>
                  </a:moveTo>
                  <a:cubicBezTo>
                    <a:pt x="48" y="119"/>
                    <a:pt x="48" y="238"/>
                    <a:pt x="48" y="357"/>
                  </a:cubicBezTo>
                  <a:cubicBezTo>
                    <a:pt x="48" y="363"/>
                    <a:pt x="51" y="366"/>
                    <a:pt x="54" y="366"/>
                  </a:cubicBezTo>
                  <a:cubicBezTo>
                    <a:pt x="57" y="366"/>
                    <a:pt x="60" y="363"/>
                    <a:pt x="60" y="357"/>
                  </a:cubicBezTo>
                  <a:cubicBezTo>
                    <a:pt x="96" y="250"/>
                    <a:pt x="60" y="10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7" name="Google Shape;24667;p33"/>
            <p:cNvSpPr/>
            <p:nvPr/>
          </p:nvSpPr>
          <p:spPr>
            <a:xfrm>
              <a:off x="2074050" y="2184400"/>
              <a:ext cx="6875" cy="43325"/>
            </a:xfrm>
            <a:custGeom>
              <a:avLst/>
              <a:gdLst/>
              <a:ahLst/>
              <a:cxnLst/>
              <a:rect l="l" t="t" r="r" b="b"/>
              <a:pathLst>
                <a:path w="275" h="1733" extrusionOk="0">
                  <a:moveTo>
                    <a:pt x="5" y="1"/>
                  </a:moveTo>
                  <a:cubicBezTo>
                    <a:pt x="4" y="1"/>
                    <a:pt x="1" y="4"/>
                    <a:pt x="1" y="9"/>
                  </a:cubicBezTo>
                  <a:cubicBezTo>
                    <a:pt x="7" y="4"/>
                    <a:pt x="7" y="1"/>
                    <a:pt x="5" y="1"/>
                  </a:cubicBezTo>
                  <a:close/>
                  <a:moveTo>
                    <a:pt x="1" y="9"/>
                  </a:moveTo>
                  <a:cubicBezTo>
                    <a:pt x="132" y="581"/>
                    <a:pt x="191" y="1141"/>
                    <a:pt x="251" y="1724"/>
                  </a:cubicBezTo>
                  <a:cubicBezTo>
                    <a:pt x="251" y="1730"/>
                    <a:pt x="254" y="1733"/>
                    <a:pt x="257" y="1733"/>
                  </a:cubicBezTo>
                  <a:cubicBezTo>
                    <a:pt x="260" y="1733"/>
                    <a:pt x="263" y="1730"/>
                    <a:pt x="263" y="1724"/>
                  </a:cubicBezTo>
                  <a:cubicBezTo>
                    <a:pt x="275" y="1141"/>
                    <a:pt x="179" y="545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8" name="Google Shape;24668;p33"/>
            <p:cNvSpPr/>
            <p:nvPr/>
          </p:nvSpPr>
          <p:spPr>
            <a:xfrm>
              <a:off x="2079125" y="2191775"/>
              <a:ext cx="3875" cy="27325"/>
            </a:xfrm>
            <a:custGeom>
              <a:avLst/>
              <a:gdLst/>
              <a:ahLst/>
              <a:cxnLst/>
              <a:rect l="l" t="t" r="r" b="b"/>
              <a:pathLst>
                <a:path w="155" h="1093" extrusionOk="0">
                  <a:moveTo>
                    <a:pt x="0" y="0"/>
                  </a:moveTo>
                  <a:cubicBezTo>
                    <a:pt x="36" y="357"/>
                    <a:pt x="48" y="727"/>
                    <a:pt x="131" y="1084"/>
                  </a:cubicBezTo>
                  <a:cubicBezTo>
                    <a:pt x="131" y="1090"/>
                    <a:pt x="137" y="1093"/>
                    <a:pt x="143" y="1093"/>
                  </a:cubicBezTo>
                  <a:cubicBezTo>
                    <a:pt x="149" y="1093"/>
                    <a:pt x="155" y="1090"/>
                    <a:pt x="155" y="1084"/>
                  </a:cubicBezTo>
                  <a:cubicBezTo>
                    <a:pt x="119" y="715"/>
                    <a:pt x="48" y="35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9" name="Google Shape;24669;p33"/>
            <p:cNvSpPr/>
            <p:nvPr/>
          </p:nvSpPr>
          <p:spPr>
            <a:xfrm>
              <a:off x="2080900" y="2192950"/>
              <a:ext cx="3000" cy="22575"/>
            </a:xfrm>
            <a:custGeom>
              <a:avLst/>
              <a:gdLst/>
              <a:ahLst/>
              <a:cxnLst/>
              <a:rect l="l" t="t" r="r" b="b"/>
              <a:pathLst>
                <a:path w="120" h="903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9"/>
                    <a:pt x="48" y="608"/>
                    <a:pt x="108" y="894"/>
                  </a:cubicBezTo>
                  <a:cubicBezTo>
                    <a:pt x="108" y="900"/>
                    <a:pt x="111" y="903"/>
                    <a:pt x="114" y="903"/>
                  </a:cubicBezTo>
                  <a:cubicBezTo>
                    <a:pt x="117" y="903"/>
                    <a:pt x="120" y="900"/>
                    <a:pt x="120" y="894"/>
                  </a:cubicBezTo>
                  <a:cubicBezTo>
                    <a:pt x="120" y="596"/>
                    <a:pt x="84" y="27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0" name="Google Shape;24670;p33"/>
            <p:cNvSpPr/>
            <p:nvPr/>
          </p:nvSpPr>
          <p:spPr>
            <a:xfrm>
              <a:off x="2085975" y="2196825"/>
              <a:ext cx="1500" cy="19000"/>
            </a:xfrm>
            <a:custGeom>
              <a:avLst/>
              <a:gdLst/>
              <a:ahLst/>
              <a:cxnLst/>
              <a:rect l="l" t="t" r="r" b="b"/>
              <a:pathLst>
                <a:path w="60" h="760" extrusionOk="0">
                  <a:moveTo>
                    <a:pt x="0" y="1"/>
                  </a:moveTo>
                  <a:cubicBezTo>
                    <a:pt x="12" y="263"/>
                    <a:pt x="12" y="501"/>
                    <a:pt x="36" y="751"/>
                  </a:cubicBezTo>
                  <a:cubicBezTo>
                    <a:pt x="36" y="757"/>
                    <a:pt x="42" y="760"/>
                    <a:pt x="48" y="760"/>
                  </a:cubicBezTo>
                  <a:cubicBezTo>
                    <a:pt x="54" y="760"/>
                    <a:pt x="60" y="757"/>
                    <a:pt x="60" y="751"/>
                  </a:cubicBezTo>
                  <a:cubicBezTo>
                    <a:pt x="60" y="501"/>
                    <a:pt x="36" y="263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1" name="Google Shape;24671;p33"/>
            <p:cNvSpPr/>
            <p:nvPr/>
          </p:nvSpPr>
          <p:spPr>
            <a:xfrm>
              <a:off x="2171700" y="2227550"/>
              <a:ext cx="15925" cy="41850"/>
            </a:xfrm>
            <a:custGeom>
              <a:avLst/>
              <a:gdLst/>
              <a:ahLst/>
              <a:cxnLst/>
              <a:rect l="l" t="t" r="r" b="b"/>
              <a:pathLst>
                <a:path w="637" h="1674" extrusionOk="0">
                  <a:moveTo>
                    <a:pt x="636" y="1"/>
                  </a:moveTo>
                  <a:cubicBezTo>
                    <a:pt x="634" y="1"/>
                    <a:pt x="631" y="4"/>
                    <a:pt x="631" y="10"/>
                  </a:cubicBezTo>
                  <a:cubicBezTo>
                    <a:pt x="637" y="4"/>
                    <a:pt x="637" y="1"/>
                    <a:pt x="636" y="1"/>
                  </a:cubicBezTo>
                  <a:close/>
                  <a:moveTo>
                    <a:pt x="631" y="10"/>
                  </a:moveTo>
                  <a:lnTo>
                    <a:pt x="631" y="10"/>
                  </a:lnTo>
                  <a:cubicBezTo>
                    <a:pt x="500" y="581"/>
                    <a:pt x="0" y="1070"/>
                    <a:pt x="12" y="1665"/>
                  </a:cubicBezTo>
                  <a:cubicBezTo>
                    <a:pt x="12" y="1671"/>
                    <a:pt x="18" y="1674"/>
                    <a:pt x="24" y="1674"/>
                  </a:cubicBezTo>
                  <a:cubicBezTo>
                    <a:pt x="30" y="1674"/>
                    <a:pt x="36" y="1671"/>
                    <a:pt x="36" y="1665"/>
                  </a:cubicBezTo>
                  <a:cubicBezTo>
                    <a:pt x="107" y="1070"/>
                    <a:pt x="536" y="605"/>
                    <a:pt x="631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2" name="Google Shape;24672;p33"/>
            <p:cNvSpPr/>
            <p:nvPr/>
          </p:nvSpPr>
          <p:spPr>
            <a:xfrm>
              <a:off x="2165725" y="2235225"/>
              <a:ext cx="23550" cy="54175"/>
            </a:xfrm>
            <a:custGeom>
              <a:avLst/>
              <a:gdLst/>
              <a:ahLst/>
              <a:cxnLst/>
              <a:rect l="l" t="t" r="r" b="b"/>
              <a:pathLst>
                <a:path w="942" h="2167" extrusionOk="0">
                  <a:moveTo>
                    <a:pt x="930" y="1"/>
                  </a:moveTo>
                  <a:cubicBezTo>
                    <a:pt x="584" y="608"/>
                    <a:pt x="1" y="1417"/>
                    <a:pt x="203" y="2156"/>
                  </a:cubicBezTo>
                  <a:cubicBezTo>
                    <a:pt x="203" y="2164"/>
                    <a:pt x="205" y="2166"/>
                    <a:pt x="206" y="2166"/>
                  </a:cubicBezTo>
                  <a:cubicBezTo>
                    <a:pt x="210" y="2166"/>
                    <a:pt x="215" y="2156"/>
                    <a:pt x="215" y="2156"/>
                  </a:cubicBezTo>
                  <a:cubicBezTo>
                    <a:pt x="108" y="1382"/>
                    <a:pt x="620" y="691"/>
                    <a:pt x="941" y="12"/>
                  </a:cubicBezTo>
                  <a:cubicBezTo>
                    <a:pt x="941" y="1"/>
                    <a:pt x="930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3" name="Google Shape;24673;p33"/>
            <p:cNvSpPr/>
            <p:nvPr/>
          </p:nvSpPr>
          <p:spPr>
            <a:xfrm>
              <a:off x="2193200" y="2247375"/>
              <a:ext cx="45175" cy="14075"/>
            </a:xfrm>
            <a:custGeom>
              <a:avLst/>
              <a:gdLst/>
              <a:ahLst/>
              <a:cxnLst/>
              <a:rect l="l" t="t" r="r" b="b"/>
              <a:pathLst>
                <a:path w="1807" h="563" extrusionOk="0">
                  <a:moveTo>
                    <a:pt x="5" y="0"/>
                  </a:moveTo>
                  <a:cubicBezTo>
                    <a:pt x="1" y="0"/>
                    <a:pt x="11" y="27"/>
                    <a:pt x="21" y="27"/>
                  </a:cubicBezTo>
                  <a:cubicBezTo>
                    <a:pt x="259" y="27"/>
                    <a:pt x="533" y="27"/>
                    <a:pt x="735" y="181"/>
                  </a:cubicBezTo>
                  <a:cubicBezTo>
                    <a:pt x="831" y="265"/>
                    <a:pt x="855" y="384"/>
                    <a:pt x="962" y="443"/>
                  </a:cubicBezTo>
                  <a:cubicBezTo>
                    <a:pt x="1188" y="562"/>
                    <a:pt x="1533" y="538"/>
                    <a:pt x="1795" y="562"/>
                  </a:cubicBezTo>
                  <a:cubicBezTo>
                    <a:pt x="1807" y="562"/>
                    <a:pt x="1807" y="538"/>
                    <a:pt x="1795" y="538"/>
                  </a:cubicBezTo>
                  <a:cubicBezTo>
                    <a:pt x="1581" y="515"/>
                    <a:pt x="1366" y="527"/>
                    <a:pt x="1152" y="467"/>
                  </a:cubicBezTo>
                  <a:cubicBezTo>
                    <a:pt x="974" y="408"/>
                    <a:pt x="890" y="277"/>
                    <a:pt x="735" y="169"/>
                  </a:cubicBezTo>
                  <a:cubicBezTo>
                    <a:pt x="533" y="3"/>
                    <a:pt x="259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4" name="Google Shape;24674;p33"/>
            <p:cNvSpPr/>
            <p:nvPr/>
          </p:nvSpPr>
          <p:spPr>
            <a:xfrm>
              <a:off x="2193525" y="2248500"/>
              <a:ext cx="44575" cy="14425"/>
            </a:xfrm>
            <a:custGeom>
              <a:avLst/>
              <a:gdLst/>
              <a:ahLst/>
              <a:cxnLst/>
              <a:rect l="l" t="t" r="r" b="b"/>
              <a:pathLst>
                <a:path w="1783" h="577" extrusionOk="0">
                  <a:moveTo>
                    <a:pt x="167" y="1"/>
                  </a:moveTo>
                  <a:cubicBezTo>
                    <a:pt x="118" y="1"/>
                    <a:pt x="69" y="3"/>
                    <a:pt x="20" y="5"/>
                  </a:cubicBezTo>
                  <a:cubicBezTo>
                    <a:pt x="1" y="5"/>
                    <a:pt x="5" y="36"/>
                    <a:pt x="13" y="36"/>
                  </a:cubicBezTo>
                  <a:cubicBezTo>
                    <a:pt x="15" y="36"/>
                    <a:pt x="18" y="34"/>
                    <a:pt x="20" y="29"/>
                  </a:cubicBezTo>
                  <a:cubicBezTo>
                    <a:pt x="39" y="28"/>
                    <a:pt x="57" y="28"/>
                    <a:pt x="74" y="28"/>
                  </a:cubicBezTo>
                  <a:cubicBezTo>
                    <a:pt x="368" y="28"/>
                    <a:pt x="498" y="123"/>
                    <a:pt x="734" y="303"/>
                  </a:cubicBezTo>
                  <a:cubicBezTo>
                    <a:pt x="830" y="374"/>
                    <a:pt x="865" y="422"/>
                    <a:pt x="972" y="470"/>
                  </a:cubicBezTo>
                  <a:cubicBezTo>
                    <a:pt x="1211" y="577"/>
                    <a:pt x="1496" y="529"/>
                    <a:pt x="1746" y="577"/>
                  </a:cubicBezTo>
                  <a:cubicBezTo>
                    <a:pt x="1770" y="577"/>
                    <a:pt x="1782" y="553"/>
                    <a:pt x="1770" y="553"/>
                  </a:cubicBezTo>
                  <a:cubicBezTo>
                    <a:pt x="1651" y="529"/>
                    <a:pt x="1520" y="529"/>
                    <a:pt x="1389" y="517"/>
                  </a:cubicBezTo>
                  <a:cubicBezTo>
                    <a:pt x="1246" y="493"/>
                    <a:pt x="1080" y="493"/>
                    <a:pt x="949" y="422"/>
                  </a:cubicBezTo>
                  <a:cubicBezTo>
                    <a:pt x="830" y="363"/>
                    <a:pt x="758" y="243"/>
                    <a:pt x="651" y="148"/>
                  </a:cubicBezTo>
                  <a:cubicBezTo>
                    <a:pt x="511" y="27"/>
                    <a:pt x="34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5" name="Google Shape;24675;p33"/>
            <p:cNvSpPr/>
            <p:nvPr/>
          </p:nvSpPr>
          <p:spPr>
            <a:xfrm>
              <a:off x="2238950" y="2254100"/>
              <a:ext cx="21175" cy="6450"/>
            </a:xfrm>
            <a:custGeom>
              <a:avLst/>
              <a:gdLst/>
              <a:ahLst/>
              <a:cxnLst/>
              <a:rect l="l" t="t" r="r" b="b"/>
              <a:pathLst>
                <a:path w="847" h="258" extrusionOk="0">
                  <a:moveTo>
                    <a:pt x="707" y="1"/>
                  </a:moveTo>
                  <a:cubicBezTo>
                    <a:pt x="449" y="1"/>
                    <a:pt x="198" y="102"/>
                    <a:pt x="1" y="258"/>
                  </a:cubicBezTo>
                  <a:cubicBezTo>
                    <a:pt x="263" y="91"/>
                    <a:pt x="525" y="31"/>
                    <a:pt x="822" y="31"/>
                  </a:cubicBezTo>
                  <a:cubicBezTo>
                    <a:pt x="846" y="31"/>
                    <a:pt x="846" y="8"/>
                    <a:pt x="822" y="8"/>
                  </a:cubicBezTo>
                  <a:cubicBezTo>
                    <a:pt x="784" y="3"/>
                    <a:pt x="745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6" name="Google Shape;24676;p33"/>
            <p:cNvSpPr/>
            <p:nvPr/>
          </p:nvSpPr>
          <p:spPr>
            <a:xfrm>
              <a:off x="2241125" y="2256450"/>
              <a:ext cx="17500" cy="5725"/>
            </a:xfrm>
            <a:custGeom>
              <a:avLst/>
              <a:gdLst/>
              <a:ahLst/>
              <a:cxnLst/>
              <a:rect l="l" t="t" r="r" b="b"/>
              <a:pathLst>
                <a:path w="700" h="229" extrusionOk="0">
                  <a:moveTo>
                    <a:pt x="518" y="0"/>
                  </a:moveTo>
                  <a:cubicBezTo>
                    <a:pt x="330" y="0"/>
                    <a:pt x="110" y="74"/>
                    <a:pt x="9" y="211"/>
                  </a:cubicBezTo>
                  <a:cubicBezTo>
                    <a:pt x="1" y="220"/>
                    <a:pt x="4" y="228"/>
                    <a:pt x="11" y="228"/>
                  </a:cubicBezTo>
                  <a:cubicBezTo>
                    <a:pt x="14" y="228"/>
                    <a:pt x="17" y="227"/>
                    <a:pt x="21" y="223"/>
                  </a:cubicBezTo>
                  <a:cubicBezTo>
                    <a:pt x="128" y="164"/>
                    <a:pt x="211" y="92"/>
                    <a:pt x="342" y="56"/>
                  </a:cubicBezTo>
                  <a:cubicBezTo>
                    <a:pt x="462" y="33"/>
                    <a:pt x="557" y="33"/>
                    <a:pt x="676" y="33"/>
                  </a:cubicBezTo>
                  <a:cubicBezTo>
                    <a:pt x="700" y="33"/>
                    <a:pt x="700" y="21"/>
                    <a:pt x="676" y="21"/>
                  </a:cubicBezTo>
                  <a:cubicBezTo>
                    <a:pt x="629" y="7"/>
                    <a:pt x="575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7" name="Google Shape;24677;p33"/>
            <p:cNvSpPr/>
            <p:nvPr/>
          </p:nvSpPr>
          <p:spPr>
            <a:xfrm>
              <a:off x="2235675" y="2265950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41" y="1"/>
                  </a:moveTo>
                  <a:cubicBezTo>
                    <a:pt x="138" y="1"/>
                    <a:pt x="132" y="4"/>
                    <a:pt x="132" y="10"/>
                  </a:cubicBezTo>
                  <a:cubicBezTo>
                    <a:pt x="144" y="4"/>
                    <a:pt x="144" y="1"/>
                    <a:pt x="141" y="1"/>
                  </a:cubicBezTo>
                  <a:close/>
                  <a:moveTo>
                    <a:pt x="132" y="10"/>
                  </a:moveTo>
                  <a:lnTo>
                    <a:pt x="132" y="10"/>
                  </a:lnTo>
                  <a:cubicBezTo>
                    <a:pt x="179" y="272"/>
                    <a:pt x="1" y="796"/>
                    <a:pt x="322" y="962"/>
                  </a:cubicBezTo>
                  <a:cubicBezTo>
                    <a:pt x="322" y="962"/>
                    <a:pt x="334" y="962"/>
                    <a:pt x="334" y="938"/>
                  </a:cubicBezTo>
                  <a:cubicBezTo>
                    <a:pt x="48" y="665"/>
                    <a:pt x="239" y="331"/>
                    <a:pt x="132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8" name="Google Shape;24678;p33"/>
            <p:cNvSpPr/>
            <p:nvPr/>
          </p:nvSpPr>
          <p:spPr>
            <a:xfrm>
              <a:off x="2240750" y="2275575"/>
              <a:ext cx="5375" cy="14675"/>
            </a:xfrm>
            <a:custGeom>
              <a:avLst/>
              <a:gdLst/>
              <a:ahLst/>
              <a:cxnLst/>
              <a:rect l="l" t="t" r="r" b="b"/>
              <a:pathLst>
                <a:path w="215" h="587" extrusionOk="0">
                  <a:moveTo>
                    <a:pt x="9" y="0"/>
                  </a:moveTo>
                  <a:cubicBezTo>
                    <a:pt x="6" y="0"/>
                    <a:pt x="0" y="6"/>
                    <a:pt x="0" y="6"/>
                  </a:cubicBezTo>
                  <a:cubicBezTo>
                    <a:pt x="12" y="208"/>
                    <a:pt x="96" y="423"/>
                    <a:pt x="215" y="577"/>
                  </a:cubicBezTo>
                  <a:cubicBezTo>
                    <a:pt x="119" y="399"/>
                    <a:pt x="72" y="208"/>
                    <a:pt x="12" y="6"/>
                  </a:cubicBezTo>
                  <a:cubicBezTo>
                    <a:pt x="12" y="2"/>
                    <a:pt x="11" y="0"/>
                    <a:pt x="9" y="0"/>
                  </a:cubicBezTo>
                  <a:close/>
                  <a:moveTo>
                    <a:pt x="215" y="577"/>
                  </a:moveTo>
                  <a:lnTo>
                    <a:pt x="215" y="577"/>
                  </a:lnTo>
                  <a:cubicBezTo>
                    <a:pt x="209" y="583"/>
                    <a:pt x="209" y="586"/>
                    <a:pt x="210" y="586"/>
                  </a:cubicBezTo>
                  <a:cubicBezTo>
                    <a:pt x="212" y="586"/>
                    <a:pt x="215" y="583"/>
                    <a:pt x="215" y="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9" name="Google Shape;24679;p33"/>
            <p:cNvSpPr/>
            <p:nvPr/>
          </p:nvSpPr>
          <p:spPr>
            <a:xfrm>
              <a:off x="2186275" y="2286800"/>
              <a:ext cx="11625" cy="27250"/>
            </a:xfrm>
            <a:custGeom>
              <a:avLst/>
              <a:gdLst/>
              <a:ahLst/>
              <a:cxnLst/>
              <a:rect l="l" t="t" r="r" b="b"/>
              <a:pathLst>
                <a:path w="465" h="1090" extrusionOk="0">
                  <a:moveTo>
                    <a:pt x="422" y="0"/>
                  </a:moveTo>
                  <a:cubicBezTo>
                    <a:pt x="420" y="0"/>
                    <a:pt x="417" y="3"/>
                    <a:pt x="417" y="9"/>
                  </a:cubicBezTo>
                  <a:cubicBezTo>
                    <a:pt x="423" y="3"/>
                    <a:pt x="423" y="0"/>
                    <a:pt x="422" y="0"/>
                  </a:cubicBezTo>
                  <a:close/>
                  <a:moveTo>
                    <a:pt x="417" y="9"/>
                  </a:moveTo>
                  <a:lnTo>
                    <a:pt x="417" y="9"/>
                  </a:lnTo>
                  <a:cubicBezTo>
                    <a:pt x="453" y="271"/>
                    <a:pt x="227" y="414"/>
                    <a:pt x="108" y="616"/>
                  </a:cubicBezTo>
                  <a:cubicBezTo>
                    <a:pt x="12" y="771"/>
                    <a:pt x="0" y="914"/>
                    <a:pt x="0" y="1081"/>
                  </a:cubicBezTo>
                  <a:cubicBezTo>
                    <a:pt x="0" y="1087"/>
                    <a:pt x="6" y="1090"/>
                    <a:pt x="12" y="1090"/>
                  </a:cubicBezTo>
                  <a:cubicBezTo>
                    <a:pt x="18" y="1090"/>
                    <a:pt x="24" y="1087"/>
                    <a:pt x="24" y="1081"/>
                  </a:cubicBezTo>
                  <a:cubicBezTo>
                    <a:pt x="12" y="747"/>
                    <a:pt x="179" y="569"/>
                    <a:pt x="358" y="319"/>
                  </a:cubicBezTo>
                  <a:cubicBezTo>
                    <a:pt x="417" y="212"/>
                    <a:pt x="465" y="128"/>
                    <a:pt x="41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0" name="Google Shape;24680;p33"/>
            <p:cNvSpPr/>
            <p:nvPr/>
          </p:nvSpPr>
          <p:spPr>
            <a:xfrm>
              <a:off x="2187175" y="2305475"/>
              <a:ext cx="3000" cy="9225"/>
            </a:xfrm>
            <a:custGeom>
              <a:avLst/>
              <a:gdLst/>
              <a:ahLst/>
              <a:cxnLst/>
              <a:rect l="l" t="t" r="r" b="b"/>
              <a:pathLst>
                <a:path w="120" h="369" extrusionOk="0">
                  <a:moveTo>
                    <a:pt x="119" y="0"/>
                  </a:moveTo>
                  <a:lnTo>
                    <a:pt x="119" y="0"/>
                  </a:lnTo>
                  <a:cubicBezTo>
                    <a:pt x="72" y="119"/>
                    <a:pt x="24" y="239"/>
                    <a:pt x="0" y="358"/>
                  </a:cubicBezTo>
                  <a:cubicBezTo>
                    <a:pt x="0" y="358"/>
                    <a:pt x="5" y="368"/>
                    <a:pt x="9" y="368"/>
                  </a:cubicBezTo>
                  <a:cubicBezTo>
                    <a:pt x="11" y="368"/>
                    <a:pt x="12" y="366"/>
                    <a:pt x="12" y="358"/>
                  </a:cubicBezTo>
                  <a:cubicBezTo>
                    <a:pt x="60" y="262"/>
                    <a:pt x="83" y="143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1" name="Google Shape;24681;p33"/>
            <p:cNvSpPr/>
            <p:nvPr/>
          </p:nvSpPr>
          <p:spPr>
            <a:xfrm>
              <a:off x="2188950" y="2293900"/>
              <a:ext cx="8075" cy="11600"/>
            </a:xfrm>
            <a:custGeom>
              <a:avLst/>
              <a:gdLst/>
              <a:ahLst/>
              <a:cxnLst/>
              <a:rect l="l" t="t" r="r" b="b"/>
              <a:pathLst>
                <a:path w="323" h="464" extrusionOk="0">
                  <a:moveTo>
                    <a:pt x="319" y="0"/>
                  </a:moveTo>
                  <a:cubicBezTo>
                    <a:pt x="317" y="0"/>
                    <a:pt x="314" y="3"/>
                    <a:pt x="310" y="11"/>
                  </a:cubicBezTo>
                  <a:cubicBezTo>
                    <a:pt x="203" y="154"/>
                    <a:pt x="120" y="309"/>
                    <a:pt x="1" y="463"/>
                  </a:cubicBezTo>
                  <a:cubicBezTo>
                    <a:pt x="120" y="332"/>
                    <a:pt x="239" y="166"/>
                    <a:pt x="322" y="11"/>
                  </a:cubicBezTo>
                  <a:cubicBezTo>
                    <a:pt x="322" y="1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2" name="Google Shape;24682;p33"/>
            <p:cNvSpPr/>
            <p:nvPr/>
          </p:nvSpPr>
          <p:spPr>
            <a:xfrm>
              <a:off x="2123775" y="2161700"/>
              <a:ext cx="8650" cy="11775"/>
            </a:xfrm>
            <a:custGeom>
              <a:avLst/>
              <a:gdLst/>
              <a:ahLst/>
              <a:cxnLst/>
              <a:rect l="l" t="t" r="r" b="b"/>
              <a:pathLst>
                <a:path w="346" h="471" extrusionOk="0">
                  <a:moveTo>
                    <a:pt x="345" y="1"/>
                  </a:moveTo>
                  <a:lnTo>
                    <a:pt x="345" y="1"/>
                  </a:lnTo>
                  <a:cubicBezTo>
                    <a:pt x="191" y="96"/>
                    <a:pt x="48" y="275"/>
                    <a:pt x="0" y="453"/>
                  </a:cubicBezTo>
                  <a:cubicBezTo>
                    <a:pt x="0" y="465"/>
                    <a:pt x="3" y="471"/>
                    <a:pt x="6" y="471"/>
                  </a:cubicBezTo>
                  <a:cubicBezTo>
                    <a:pt x="9" y="471"/>
                    <a:pt x="12" y="465"/>
                    <a:pt x="12" y="453"/>
                  </a:cubicBezTo>
                  <a:cubicBezTo>
                    <a:pt x="60" y="370"/>
                    <a:pt x="107" y="275"/>
                    <a:pt x="167" y="191"/>
                  </a:cubicBezTo>
                  <a:cubicBezTo>
                    <a:pt x="214" y="132"/>
                    <a:pt x="286" y="60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3" name="Google Shape;24683;p33"/>
            <p:cNvSpPr/>
            <p:nvPr/>
          </p:nvSpPr>
          <p:spPr>
            <a:xfrm>
              <a:off x="2126450" y="2161700"/>
              <a:ext cx="9250" cy="14250"/>
            </a:xfrm>
            <a:custGeom>
              <a:avLst/>
              <a:gdLst/>
              <a:ahLst/>
              <a:cxnLst/>
              <a:rect l="l" t="t" r="r" b="b"/>
              <a:pathLst>
                <a:path w="370" h="570" extrusionOk="0">
                  <a:moveTo>
                    <a:pt x="369" y="1"/>
                  </a:moveTo>
                  <a:lnTo>
                    <a:pt x="369" y="1"/>
                  </a:lnTo>
                  <a:cubicBezTo>
                    <a:pt x="179" y="120"/>
                    <a:pt x="12" y="322"/>
                    <a:pt x="0" y="560"/>
                  </a:cubicBezTo>
                  <a:cubicBezTo>
                    <a:pt x="0" y="566"/>
                    <a:pt x="3" y="569"/>
                    <a:pt x="6" y="569"/>
                  </a:cubicBezTo>
                  <a:cubicBezTo>
                    <a:pt x="9" y="569"/>
                    <a:pt x="12" y="566"/>
                    <a:pt x="12" y="560"/>
                  </a:cubicBezTo>
                  <a:cubicBezTo>
                    <a:pt x="84" y="322"/>
                    <a:pt x="179" y="144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4" name="Google Shape;24684;p33"/>
            <p:cNvSpPr/>
            <p:nvPr/>
          </p:nvSpPr>
          <p:spPr>
            <a:xfrm>
              <a:off x="2129125" y="2162300"/>
              <a:ext cx="8950" cy="14425"/>
            </a:xfrm>
            <a:custGeom>
              <a:avLst/>
              <a:gdLst/>
              <a:ahLst/>
              <a:cxnLst/>
              <a:rect l="l" t="t" r="r" b="b"/>
              <a:pathLst>
                <a:path w="358" h="577" extrusionOk="0">
                  <a:moveTo>
                    <a:pt x="358" y="1"/>
                  </a:moveTo>
                  <a:lnTo>
                    <a:pt x="358" y="1"/>
                  </a:lnTo>
                  <a:cubicBezTo>
                    <a:pt x="274" y="96"/>
                    <a:pt x="215" y="179"/>
                    <a:pt x="155" y="274"/>
                  </a:cubicBezTo>
                  <a:cubicBezTo>
                    <a:pt x="131" y="310"/>
                    <a:pt x="96" y="370"/>
                    <a:pt x="72" y="417"/>
                  </a:cubicBezTo>
                  <a:cubicBezTo>
                    <a:pt x="63" y="444"/>
                    <a:pt x="47" y="457"/>
                    <a:pt x="35" y="473"/>
                  </a:cubicBezTo>
                  <a:lnTo>
                    <a:pt x="35" y="473"/>
                  </a:lnTo>
                  <a:cubicBezTo>
                    <a:pt x="34" y="472"/>
                    <a:pt x="34" y="471"/>
                    <a:pt x="33" y="471"/>
                  </a:cubicBezTo>
                  <a:cubicBezTo>
                    <a:pt x="31" y="471"/>
                    <a:pt x="28" y="473"/>
                    <a:pt x="24" y="477"/>
                  </a:cubicBezTo>
                  <a:cubicBezTo>
                    <a:pt x="12" y="512"/>
                    <a:pt x="0" y="536"/>
                    <a:pt x="0" y="548"/>
                  </a:cubicBezTo>
                  <a:cubicBezTo>
                    <a:pt x="0" y="566"/>
                    <a:pt x="7" y="577"/>
                    <a:pt x="10" y="577"/>
                  </a:cubicBezTo>
                  <a:cubicBezTo>
                    <a:pt x="11" y="577"/>
                    <a:pt x="12" y="575"/>
                    <a:pt x="12" y="572"/>
                  </a:cubicBezTo>
                  <a:cubicBezTo>
                    <a:pt x="119" y="393"/>
                    <a:pt x="239" y="19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5" name="Google Shape;24685;p33"/>
            <p:cNvSpPr/>
            <p:nvPr/>
          </p:nvSpPr>
          <p:spPr>
            <a:xfrm>
              <a:off x="2133600" y="2165450"/>
              <a:ext cx="7750" cy="11175"/>
            </a:xfrm>
            <a:custGeom>
              <a:avLst/>
              <a:gdLst/>
              <a:ahLst/>
              <a:cxnLst/>
              <a:rect l="l" t="t" r="r" b="b"/>
              <a:pathLst>
                <a:path w="310" h="447" extrusionOk="0">
                  <a:moveTo>
                    <a:pt x="300" y="1"/>
                  </a:moveTo>
                  <a:cubicBezTo>
                    <a:pt x="299" y="1"/>
                    <a:pt x="298" y="2"/>
                    <a:pt x="298" y="5"/>
                  </a:cubicBezTo>
                  <a:cubicBezTo>
                    <a:pt x="191" y="148"/>
                    <a:pt x="71" y="279"/>
                    <a:pt x="0" y="422"/>
                  </a:cubicBezTo>
                  <a:cubicBezTo>
                    <a:pt x="0" y="446"/>
                    <a:pt x="12" y="446"/>
                    <a:pt x="12" y="446"/>
                  </a:cubicBezTo>
                  <a:cubicBezTo>
                    <a:pt x="131" y="327"/>
                    <a:pt x="214" y="172"/>
                    <a:pt x="310" y="29"/>
                  </a:cubicBezTo>
                  <a:cubicBezTo>
                    <a:pt x="310" y="12"/>
                    <a:pt x="303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6" name="Google Shape;24686;p33"/>
            <p:cNvSpPr/>
            <p:nvPr/>
          </p:nvSpPr>
          <p:spPr>
            <a:xfrm>
              <a:off x="2137450" y="2169150"/>
              <a:ext cx="6875" cy="8175"/>
            </a:xfrm>
            <a:custGeom>
              <a:avLst/>
              <a:gdLst/>
              <a:ahLst/>
              <a:cxnLst/>
              <a:rect l="l" t="t" r="r" b="b"/>
              <a:pathLst>
                <a:path w="275" h="327" extrusionOk="0">
                  <a:moveTo>
                    <a:pt x="275" y="0"/>
                  </a:moveTo>
                  <a:lnTo>
                    <a:pt x="275" y="0"/>
                  </a:lnTo>
                  <a:cubicBezTo>
                    <a:pt x="227" y="36"/>
                    <a:pt x="179" y="96"/>
                    <a:pt x="120" y="155"/>
                  </a:cubicBezTo>
                  <a:cubicBezTo>
                    <a:pt x="72" y="203"/>
                    <a:pt x="37" y="262"/>
                    <a:pt x="1" y="310"/>
                  </a:cubicBezTo>
                  <a:cubicBezTo>
                    <a:pt x="1" y="318"/>
                    <a:pt x="13" y="327"/>
                    <a:pt x="20" y="327"/>
                  </a:cubicBezTo>
                  <a:cubicBezTo>
                    <a:pt x="23" y="327"/>
                    <a:pt x="25" y="325"/>
                    <a:pt x="25" y="322"/>
                  </a:cubicBezTo>
                  <a:cubicBezTo>
                    <a:pt x="72" y="274"/>
                    <a:pt x="108" y="203"/>
                    <a:pt x="156" y="155"/>
                  </a:cubicBezTo>
                  <a:cubicBezTo>
                    <a:pt x="215" y="119"/>
                    <a:pt x="263" y="7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7" name="Google Shape;24687;p33"/>
            <p:cNvSpPr/>
            <p:nvPr/>
          </p:nvSpPr>
          <p:spPr>
            <a:xfrm>
              <a:off x="2131300" y="2172575"/>
              <a:ext cx="15700" cy="16375"/>
            </a:xfrm>
            <a:custGeom>
              <a:avLst/>
              <a:gdLst/>
              <a:ahLst/>
              <a:cxnLst/>
              <a:rect l="l" t="t" r="r" b="b"/>
              <a:pathLst>
                <a:path w="628" h="655" extrusionOk="0">
                  <a:moveTo>
                    <a:pt x="601" y="1"/>
                  </a:moveTo>
                  <a:cubicBezTo>
                    <a:pt x="596" y="1"/>
                    <a:pt x="592" y="2"/>
                    <a:pt x="592" y="6"/>
                  </a:cubicBezTo>
                  <a:cubicBezTo>
                    <a:pt x="437" y="256"/>
                    <a:pt x="247" y="459"/>
                    <a:pt x="9" y="637"/>
                  </a:cubicBezTo>
                  <a:cubicBezTo>
                    <a:pt x="0" y="646"/>
                    <a:pt x="4" y="654"/>
                    <a:pt x="15" y="654"/>
                  </a:cubicBezTo>
                  <a:cubicBezTo>
                    <a:pt x="20" y="654"/>
                    <a:pt x="25" y="653"/>
                    <a:pt x="32" y="649"/>
                  </a:cubicBezTo>
                  <a:cubicBezTo>
                    <a:pt x="283" y="518"/>
                    <a:pt x="509" y="280"/>
                    <a:pt x="628" y="6"/>
                  </a:cubicBezTo>
                  <a:cubicBezTo>
                    <a:pt x="628" y="6"/>
                    <a:pt x="612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8" name="Google Shape;24688;p33"/>
            <p:cNvSpPr/>
            <p:nvPr/>
          </p:nvSpPr>
          <p:spPr>
            <a:xfrm>
              <a:off x="2141625" y="2268600"/>
              <a:ext cx="6275" cy="21850"/>
            </a:xfrm>
            <a:custGeom>
              <a:avLst/>
              <a:gdLst/>
              <a:ahLst/>
              <a:cxnLst/>
              <a:rect l="l" t="t" r="r" b="b"/>
              <a:pathLst>
                <a:path w="251" h="874" extrusionOk="0">
                  <a:moveTo>
                    <a:pt x="241" y="1"/>
                  </a:moveTo>
                  <a:cubicBezTo>
                    <a:pt x="240" y="1"/>
                    <a:pt x="239" y="4"/>
                    <a:pt x="239" y="11"/>
                  </a:cubicBezTo>
                  <a:cubicBezTo>
                    <a:pt x="120" y="273"/>
                    <a:pt x="48" y="571"/>
                    <a:pt x="0" y="856"/>
                  </a:cubicBezTo>
                  <a:cubicBezTo>
                    <a:pt x="0" y="865"/>
                    <a:pt x="18" y="873"/>
                    <a:pt x="29" y="873"/>
                  </a:cubicBezTo>
                  <a:cubicBezTo>
                    <a:pt x="33" y="873"/>
                    <a:pt x="36" y="872"/>
                    <a:pt x="36" y="868"/>
                  </a:cubicBezTo>
                  <a:cubicBezTo>
                    <a:pt x="96" y="582"/>
                    <a:pt x="167" y="309"/>
                    <a:pt x="251" y="23"/>
                  </a:cubicBezTo>
                  <a:cubicBezTo>
                    <a:pt x="251" y="15"/>
                    <a:pt x="24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9" name="Google Shape;24689;p33"/>
            <p:cNvSpPr/>
            <p:nvPr/>
          </p:nvSpPr>
          <p:spPr>
            <a:xfrm>
              <a:off x="2144900" y="2269450"/>
              <a:ext cx="5975" cy="22275"/>
            </a:xfrm>
            <a:custGeom>
              <a:avLst/>
              <a:gdLst/>
              <a:ahLst/>
              <a:cxnLst/>
              <a:rect l="l" t="t" r="r" b="b"/>
              <a:pathLst>
                <a:path w="239" h="891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55" y="287"/>
                    <a:pt x="36" y="584"/>
                    <a:pt x="0" y="882"/>
                  </a:cubicBezTo>
                  <a:cubicBezTo>
                    <a:pt x="0" y="888"/>
                    <a:pt x="6" y="891"/>
                    <a:pt x="12" y="891"/>
                  </a:cubicBezTo>
                  <a:cubicBezTo>
                    <a:pt x="18" y="891"/>
                    <a:pt x="24" y="888"/>
                    <a:pt x="24" y="882"/>
                  </a:cubicBezTo>
                  <a:cubicBezTo>
                    <a:pt x="120" y="596"/>
                    <a:pt x="167" y="298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0" name="Google Shape;24690;p33"/>
            <p:cNvSpPr/>
            <p:nvPr/>
          </p:nvSpPr>
          <p:spPr>
            <a:xfrm>
              <a:off x="2150550" y="2270425"/>
              <a:ext cx="5375" cy="20750"/>
            </a:xfrm>
            <a:custGeom>
              <a:avLst/>
              <a:gdLst/>
              <a:ahLst/>
              <a:cxnLst/>
              <a:rect l="l" t="t" r="r" b="b"/>
              <a:pathLst>
                <a:path w="215" h="830" extrusionOk="0">
                  <a:moveTo>
                    <a:pt x="188" y="0"/>
                  </a:moveTo>
                  <a:cubicBezTo>
                    <a:pt x="182" y="0"/>
                    <a:pt x="179" y="3"/>
                    <a:pt x="179" y="9"/>
                  </a:cubicBezTo>
                  <a:lnTo>
                    <a:pt x="1" y="807"/>
                  </a:lnTo>
                  <a:cubicBezTo>
                    <a:pt x="1" y="820"/>
                    <a:pt x="11" y="830"/>
                    <a:pt x="21" y="830"/>
                  </a:cubicBezTo>
                  <a:cubicBezTo>
                    <a:pt x="29" y="830"/>
                    <a:pt x="36" y="823"/>
                    <a:pt x="36" y="807"/>
                  </a:cubicBezTo>
                  <a:lnTo>
                    <a:pt x="215" y="9"/>
                  </a:lnTo>
                  <a:cubicBezTo>
                    <a:pt x="203" y="3"/>
                    <a:pt x="194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1" name="Google Shape;24691;p33"/>
            <p:cNvSpPr/>
            <p:nvPr/>
          </p:nvSpPr>
          <p:spPr>
            <a:xfrm>
              <a:off x="2156800" y="2275400"/>
              <a:ext cx="6575" cy="21975"/>
            </a:xfrm>
            <a:custGeom>
              <a:avLst/>
              <a:gdLst/>
              <a:ahLst/>
              <a:cxnLst/>
              <a:rect l="l" t="t" r="r" b="b"/>
              <a:pathLst>
                <a:path w="263" h="879" extrusionOk="0">
                  <a:moveTo>
                    <a:pt x="108" y="1"/>
                  </a:moveTo>
                  <a:lnTo>
                    <a:pt x="108" y="13"/>
                  </a:lnTo>
                  <a:cubicBezTo>
                    <a:pt x="263" y="72"/>
                    <a:pt x="13" y="727"/>
                    <a:pt x="1" y="870"/>
                  </a:cubicBezTo>
                  <a:cubicBezTo>
                    <a:pt x="1" y="876"/>
                    <a:pt x="4" y="879"/>
                    <a:pt x="7" y="879"/>
                  </a:cubicBezTo>
                  <a:cubicBezTo>
                    <a:pt x="10" y="879"/>
                    <a:pt x="13" y="876"/>
                    <a:pt x="13" y="870"/>
                  </a:cubicBezTo>
                  <a:cubicBezTo>
                    <a:pt x="96" y="656"/>
                    <a:pt x="155" y="394"/>
                    <a:pt x="179" y="168"/>
                  </a:cubicBezTo>
                  <a:cubicBezTo>
                    <a:pt x="179" y="96"/>
                    <a:pt x="179" y="13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92" name="Google Shape;24692;p33"/>
          <p:cNvGrpSpPr/>
          <p:nvPr/>
        </p:nvGrpSpPr>
        <p:grpSpPr>
          <a:xfrm rot="-6899375">
            <a:off x="7208511" y="-903135"/>
            <a:ext cx="632425" cy="1859063"/>
            <a:chOff x="1370400" y="2037575"/>
            <a:chExt cx="286725" cy="842850"/>
          </a:xfrm>
        </p:grpSpPr>
        <p:sp>
          <p:nvSpPr>
            <p:cNvPr id="24693" name="Google Shape;24693;p33"/>
            <p:cNvSpPr/>
            <p:nvPr/>
          </p:nvSpPr>
          <p:spPr>
            <a:xfrm>
              <a:off x="1370400" y="2041150"/>
              <a:ext cx="283975" cy="837025"/>
            </a:xfrm>
            <a:custGeom>
              <a:avLst/>
              <a:gdLst/>
              <a:ahLst/>
              <a:cxnLst/>
              <a:rect l="l" t="t" r="r" b="b"/>
              <a:pathLst>
                <a:path w="11359" h="33481" extrusionOk="0">
                  <a:moveTo>
                    <a:pt x="5311" y="1"/>
                  </a:moveTo>
                  <a:cubicBezTo>
                    <a:pt x="5311" y="1"/>
                    <a:pt x="2191" y="1632"/>
                    <a:pt x="1893" y="2822"/>
                  </a:cubicBezTo>
                  <a:cubicBezTo>
                    <a:pt x="1596" y="4013"/>
                    <a:pt x="1370" y="4596"/>
                    <a:pt x="1370" y="4596"/>
                  </a:cubicBezTo>
                  <a:cubicBezTo>
                    <a:pt x="1370" y="4596"/>
                    <a:pt x="3596" y="4835"/>
                    <a:pt x="3596" y="5132"/>
                  </a:cubicBezTo>
                  <a:cubicBezTo>
                    <a:pt x="3596" y="5213"/>
                    <a:pt x="3484" y="5243"/>
                    <a:pt x="3313" y="5243"/>
                  </a:cubicBezTo>
                  <a:cubicBezTo>
                    <a:pt x="2858" y="5243"/>
                    <a:pt x="1987" y="5031"/>
                    <a:pt x="1727" y="5013"/>
                  </a:cubicBezTo>
                  <a:cubicBezTo>
                    <a:pt x="1704" y="5011"/>
                    <a:pt x="1681" y="5010"/>
                    <a:pt x="1659" y="5010"/>
                  </a:cubicBezTo>
                  <a:cubicBezTo>
                    <a:pt x="1330" y="5010"/>
                    <a:pt x="1048" y="5239"/>
                    <a:pt x="1048" y="5239"/>
                  </a:cubicBezTo>
                  <a:cubicBezTo>
                    <a:pt x="1048" y="5239"/>
                    <a:pt x="620" y="6323"/>
                    <a:pt x="477" y="6918"/>
                  </a:cubicBezTo>
                  <a:cubicBezTo>
                    <a:pt x="322" y="7514"/>
                    <a:pt x="489" y="7859"/>
                    <a:pt x="489" y="7859"/>
                  </a:cubicBezTo>
                  <a:cubicBezTo>
                    <a:pt x="489" y="7859"/>
                    <a:pt x="3751" y="8252"/>
                    <a:pt x="3894" y="8847"/>
                  </a:cubicBezTo>
                  <a:cubicBezTo>
                    <a:pt x="3988" y="9210"/>
                    <a:pt x="3370" y="9281"/>
                    <a:pt x="2873" y="9281"/>
                  </a:cubicBezTo>
                  <a:cubicBezTo>
                    <a:pt x="2555" y="9281"/>
                    <a:pt x="2286" y="9252"/>
                    <a:pt x="2286" y="9252"/>
                  </a:cubicBezTo>
                  <a:lnTo>
                    <a:pt x="322" y="8847"/>
                  </a:lnTo>
                  <a:lnTo>
                    <a:pt x="322" y="8847"/>
                  </a:lnTo>
                  <a:cubicBezTo>
                    <a:pt x="322" y="8847"/>
                    <a:pt x="774" y="9823"/>
                    <a:pt x="1001" y="10609"/>
                  </a:cubicBezTo>
                  <a:cubicBezTo>
                    <a:pt x="1215" y="11395"/>
                    <a:pt x="1215" y="12717"/>
                    <a:pt x="774" y="14205"/>
                  </a:cubicBezTo>
                  <a:cubicBezTo>
                    <a:pt x="322" y="15693"/>
                    <a:pt x="322" y="16443"/>
                    <a:pt x="322" y="16443"/>
                  </a:cubicBezTo>
                  <a:cubicBezTo>
                    <a:pt x="322" y="16443"/>
                    <a:pt x="1714" y="16179"/>
                    <a:pt x="2684" y="16179"/>
                  </a:cubicBezTo>
                  <a:cubicBezTo>
                    <a:pt x="3169" y="16179"/>
                    <a:pt x="3548" y="16245"/>
                    <a:pt x="3596" y="16443"/>
                  </a:cubicBezTo>
                  <a:cubicBezTo>
                    <a:pt x="3751" y="17038"/>
                    <a:pt x="310" y="17693"/>
                    <a:pt x="310" y="17693"/>
                  </a:cubicBezTo>
                  <a:cubicBezTo>
                    <a:pt x="310" y="17693"/>
                    <a:pt x="0" y="18777"/>
                    <a:pt x="381" y="20217"/>
                  </a:cubicBezTo>
                  <a:cubicBezTo>
                    <a:pt x="774" y="21646"/>
                    <a:pt x="1215" y="23730"/>
                    <a:pt x="1215" y="23730"/>
                  </a:cubicBezTo>
                  <a:cubicBezTo>
                    <a:pt x="1215" y="23730"/>
                    <a:pt x="3233" y="22608"/>
                    <a:pt x="3867" y="22608"/>
                  </a:cubicBezTo>
                  <a:cubicBezTo>
                    <a:pt x="3964" y="22608"/>
                    <a:pt x="4028" y="22634"/>
                    <a:pt x="4049" y="22694"/>
                  </a:cubicBezTo>
                  <a:cubicBezTo>
                    <a:pt x="4191" y="23134"/>
                    <a:pt x="1215" y="24325"/>
                    <a:pt x="1215" y="24325"/>
                  </a:cubicBezTo>
                  <a:cubicBezTo>
                    <a:pt x="1215" y="24325"/>
                    <a:pt x="2108" y="26111"/>
                    <a:pt x="3453" y="26563"/>
                  </a:cubicBezTo>
                  <a:cubicBezTo>
                    <a:pt x="4148" y="26793"/>
                    <a:pt x="4995" y="26848"/>
                    <a:pt x="5647" y="26848"/>
                  </a:cubicBezTo>
                  <a:cubicBezTo>
                    <a:pt x="6246" y="26848"/>
                    <a:pt x="6680" y="26802"/>
                    <a:pt x="6680" y="26802"/>
                  </a:cubicBezTo>
                  <a:lnTo>
                    <a:pt x="6680" y="26802"/>
                  </a:lnTo>
                  <a:cubicBezTo>
                    <a:pt x="6680" y="26802"/>
                    <a:pt x="6394" y="28290"/>
                    <a:pt x="6263" y="29290"/>
                  </a:cubicBezTo>
                  <a:cubicBezTo>
                    <a:pt x="6132" y="30278"/>
                    <a:pt x="5763" y="33481"/>
                    <a:pt x="5763" y="33481"/>
                  </a:cubicBezTo>
                  <a:lnTo>
                    <a:pt x="6204" y="33481"/>
                  </a:lnTo>
                  <a:cubicBezTo>
                    <a:pt x="6204" y="33481"/>
                    <a:pt x="6489" y="29719"/>
                    <a:pt x="6716" y="28980"/>
                  </a:cubicBezTo>
                  <a:cubicBezTo>
                    <a:pt x="6954" y="28278"/>
                    <a:pt x="7097" y="26635"/>
                    <a:pt x="7097" y="26635"/>
                  </a:cubicBezTo>
                  <a:cubicBezTo>
                    <a:pt x="7097" y="26635"/>
                    <a:pt x="7847" y="26492"/>
                    <a:pt x="8585" y="26492"/>
                  </a:cubicBezTo>
                  <a:cubicBezTo>
                    <a:pt x="9335" y="26492"/>
                    <a:pt x="10430" y="25801"/>
                    <a:pt x="10776" y="25028"/>
                  </a:cubicBezTo>
                  <a:cubicBezTo>
                    <a:pt x="11121" y="24254"/>
                    <a:pt x="11359" y="23242"/>
                    <a:pt x="11359" y="23242"/>
                  </a:cubicBezTo>
                  <a:cubicBezTo>
                    <a:pt x="11359" y="23242"/>
                    <a:pt x="11346" y="23241"/>
                    <a:pt x="11323" y="23241"/>
                  </a:cubicBezTo>
                  <a:cubicBezTo>
                    <a:pt x="11183" y="23241"/>
                    <a:pt x="10660" y="23250"/>
                    <a:pt x="10180" y="23373"/>
                  </a:cubicBezTo>
                  <a:cubicBezTo>
                    <a:pt x="9609" y="23527"/>
                    <a:pt x="8597" y="23730"/>
                    <a:pt x="8597" y="23730"/>
                  </a:cubicBezTo>
                  <a:cubicBezTo>
                    <a:pt x="8597" y="23730"/>
                    <a:pt x="7960" y="23936"/>
                    <a:pt x="7617" y="23936"/>
                  </a:cubicBezTo>
                  <a:cubicBezTo>
                    <a:pt x="7548" y="23936"/>
                    <a:pt x="7491" y="23928"/>
                    <a:pt x="7454" y="23908"/>
                  </a:cubicBezTo>
                  <a:cubicBezTo>
                    <a:pt x="7251" y="23801"/>
                    <a:pt x="7454" y="23658"/>
                    <a:pt x="7454" y="23658"/>
                  </a:cubicBezTo>
                  <a:cubicBezTo>
                    <a:pt x="7454" y="23658"/>
                    <a:pt x="8287" y="23063"/>
                    <a:pt x="8882" y="23063"/>
                  </a:cubicBezTo>
                  <a:cubicBezTo>
                    <a:pt x="9478" y="23063"/>
                    <a:pt x="10406" y="23004"/>
                    <a:pt x="10764" y="22432"/>
                  </a:cubicBezTo>
                  <a:cubicBezTo>
                    <a:pt x="11121" y="21872"/>
                    <a:pt x="10776" y="19956"/>
                    <a:pt x="10954" y="19134"/>
                  </a:cubicBezTo>
                  <a:cubicBezTo>
                    <a:pt x="11121" y="18301"/>
                    <a:pt x="11121" y="17265"/>
                    <a:pt x="11121" y="17265"/>
                  </a:cubicBezTo>
                  <a:cubicBezTo>
                    <a:pt x="11121" y="17265"/>
                    <a:pt x="10073" y="17265"/>
                    <a:pt x="9478" y="16967"/>
                  </a:cubicBezTo>
                  <a:cubicBezTo>
                    <a:pt x="9305" y="16881"/>
                    <a:pt x="9094" y="16857"/>
                    <a:pt x="8872" y="16857"/>
                  </a:cubicBezTo>
                  <a:cubicBezTo>
                    <a:pt x="8584" y="16857"/>
                    <a:pt x="8278" y="16897"/>
                    <a:pt x="8015" y="16897"/>
                  </a:cubicBezTo>
                  <a:cubicBezTo>
                    <a:pt x="7779" y="16897"/>
                    <a:pt x="7578" y="16865"/>
                    <a:pt x="7454" y="16741"/>
                  </a:cubicBezTo>
                  <a:cubicBezTo>
                    <a:pt x="7097" y="16372"/>
                    <a:pt x="6501" y="16074"/>
                    <a:pt x="6954" y="16074"/>
                  </a:cubicBezTo>
                  <a:cubicBezTo>
                    <a:pt x="7394" y="16074"/>
                    <a:pt x="9633" y="16372"/>
                    <a:pt x="9633" y="16372"/>
                  </a:cubicBezTo>
                  <a:cubicBezTo>
                    <a:pt x="9633" y="16372"/>
                    <a:pt x="11097" y="16157"/>
                    <a:pt x="10895" y="16038"/>
                  </a:cubicBezTo>
                  <a:cubicBezTo>
                    <a:pt x="10668" y="15919"/>
                    <a:pt x="10073" y="14288"/>
                    <a:pt x="10073" y="13098"/>
                  </a:cubicBezTo>
                  <a:cubicBezTo>
                    <a:pt x="10073" y="11907"/>
                    <a:pt x="10502" y="11443"/>
                    <a:pt x="10359" y="10633"/>
                  </a:cubicBezTo>
                  <a:cubicBezTo>
                    <a:pt x="10228" y="9823"/>
                    <a:pt x="9930" y="8776"/>
                    <a:pt x="9633" y="8776"/>
                  </a:cubicBezTo>
                  <a:cubicBezTo>
                    <a:pt x="9377" y="8776"/>
                    <a:pt x="7478" y="9432"/>
                    <a:pt x="7038" y="9432"/>
                  </a:cubicBezTo>
                  <a:cubicBezTo>
                    <a:pt x="6964" y="9432"/>
                    <a:pt x="6932" y="9413"/>
                    <a:pt x="6954" y="9371"/>
                  </a:cubicBezTo>
                  <a:cubicBezTo>
                    <a:pt x="7097" y="9073"/>
                    <a:pt x="8561" y="8347"/>
                    <a:pt x="8561" y="8347"/>
                  </a:cubicBezTo>
                  <a:lnTo>
                    <a:pt x="9775" y="7740"/>
                  </a:lnTo>
                  <a:cubicBezTo>
                    <a:pt x="9775" y="7740"/>
                    <a:pt x="9692" y="6906"/>
                    <a:pt x="9430" y="6347"/>
                  </a:cubicBezTo>
                  <a:cubicBezTo>
                    <a:pt x="9180" y="5799"/>
                    <a:pt x="8882" y="5358"/>
                    <a:pt x="8882" y="5358"/>
                  </a:cubicBezTo>
                  <a:cubicBezTo>
                    <a:pt x="8882" y="5358"/>
                    <a:pt x="6899" y="5685"/>
                    <a:pt x="6345" y="5685"/>
                  </a:cubicBezTo>
                  <a:cubicBezTo>
                    <a:pt x="6256" y="5685"/>
                    <a:pt x="6204" y="5676"/>
                    <a:pt x="6204" y="5656"/>
                  </a:cubicBezTo>
                  <a:cubicBezTo>
                    <a:pt x="6204" y="5501"/>
                    <a:pt x="6656" y="5358"/>
                    <a:pt x="7251" y="5204"/>
                  </a:cubicBezTo>
                  <a:lnTo>
                    <a:pt x="8680" y="4847"/>
                  </a:lnTo>
                  <a:cubicBezTo>
                    <a:pt x="8680" y="4847"/>
                    <a:pt x="9013" y="2537"/>
                    <a:pt x="7311" y="1489"/>
                  </a:cubicBezTo>
                  <a:cubicBezTo>
                    <a:pt x="5608" y="441"/>
                    <a:pt x="5311" y="1"/>
                    <a:pt x="5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4" name="Google Shape;24694;p33"/>
            <p:cNvSpPr/>
            <p:nvPr/>
          </p:nvSpPr>
          <p:spPr>
            <a:xfrm>
              <a:off x="1494225" y="2112175"/>
              <a:ext cx="34250" cy="224150"/>
            </a:xfrm>
            <a:custGeom>
              <a:avLst/>
              <a:gdLst/>
              <a:ahLst/>
              <a:cxnLst/>
              <a:rect l="l" t="t" r="r" b="b"/>
              <a:pathLst>
                <a:path w="1370" h="8966" extrusionOk="0">
                  <a:moveTo>
                    <a:pt x="404" y="1"/>
                  </a:moveTo>
                  <a:cubicBezTo>
                    <a:pt x="398" y="1"/>
                    <a:pt x="393" y="6"/>
                    <a:pt x="393" y="17"/>
                  </a:cubicBezTo>
                  <a:cubicBezTo>
                    <a:pt x="0" y="3006"/>
                    <a:pt x="608" y="5911"/>
                    <a:pt x="893" y="8887"/>
                  </a:cubicBezTo>
                  <a:cubicBezTo>
                    <a:pt x="900" y="8934"/>
                    <a:pt x="948" y="8966"/>
                    <a:pt x="993" y="8966"/>
                  </a:cubicBezTo>
                  <a:cubicBezTo>
                    <a:pt x="1028" y="8966"/>
                    <a:pt x="1061" y="8946"/>
                    <a:pt x="1072" y="8899"/>
                  </a:cubicBezTo>
                  <a:cubicBezTo>
                    <a:pt x="1370" y="7494"/>
                    <a:pt x="786" y="6173"/>
                    <a:pt x="536" y="4815"/>
                  </a:cubicBezTo>
                  <a:cubicBezTo>
                    <a:pt x="239" y="3232"/>
                    <a:pt x="441" y="1636"/>
                    <a:pt x="429" y="29"/>
                  </a:cubicBezTo>
                  <a:cubicBezTo>
                    <a:pt x="422" y="9"/>
                    <a:pt x="412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5" name="Google Shape;24695;p33"/>
            <p:cNvSpPr/>
            <p:nvPr/>
          </p:nvSpPr>
          <p:spPr>
            <a:xfrm>
              <a:off x="1516550" y="2346550"/>
              <a:ext cx="30075" cy="276175"/>
            </a:xfrm>
            <a:custGeom>
              <a:avLst/>
              <a:gdLst/>
              <a:ahLst/>
              <a:cxnLst/>
              <a:rect l="l" t="t" r="r" b="b"/>
              <a:pathLst>
                <a:path w="1203" h="11047" extrusionOk="0">
                  <a:moveTo>
                    <a:pt x="0" y="0"/>
                  </a:moveTo>
                  <a:cubicBezTo>
                    <a:pt x="12" y="1810"/>
                    <a:pt x="179" y="3656"/>
                    <a:pt x="310" y="5477"/>
                  </a:cubicBezTo>
                  <a:cubicBezTo>
                    <a:pt x="453" y="7263"/>
                    <a:pt x="346" y="9275"/>
                    <a:pt x="870" y="11002"/>
                  </a:cubicBezTo>
                  <a:cubicBezTo>
                    <a:pt x="875" y="11032"/>
                    <a:pt x="899" y="11046"/>
                    <a:pt x="925" y="11046"/>
                  </a:cubicBezTo>
                  <a:cubicBezTo>
                    <a:pt x="950" y="11046"/>
                    <a:pt x="977" y="11032"/>
                    <a:pt x="989" y="11002"/>
                  </a:cubicBezTo>
                  <a:cubicBezTo>
                    <a:pt x="1203" y="9216"/>
                    <a:pt x="774" y="7251"/>
                    <a:pt x="608" y="5465"/>
                  </a:cubicBezTo>
                  <a:cubicBezTo>
                    <a:pt x="429" y="3644"/>
                    <a:pt x="298" y="178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6" name="Google Shape;24696;p33"/>
            <p:cNvSpPr/>
            <p:nvPr/>
          </p:nvSpPr>
          <p:spPr>
            <a:xfrm>
              <a:off x="1519825" y="2476250"/>
              <a:ext cx="24125" cy="239875"/>
            </a:xfrm>
            <a:custGeom>
              <a:avLst/>
              <a:gdLst/>
              <a:ahLst/>
              <a:cxnLst/>
              <a:rect l="l" t="t" r="r" b="b"/>
              <a:pathLst>
                <a:path w="965" h="9595" extrusionOk="0">
                  <a:moveTo>
                    <a:pt x="123" y="1"/>
                  </a:moveTo>
                  <a:cubicBezTo>
                    <a:pt x="115" y="1"/>
                    <a:pt x="107" y="6"/>
                    <a:pt x="107" y="15"/>
                  </a:cubicBezTo>
                  <a:cubicBezTo>
                    <a:pt x="36" y="825"/>
                    <a:pt x="24" y="1647"/>
                    <a:pt x="24" y="2444"/>
                  </a:cubicBezTo>
                  <a:cubicBezTo>
                    <a:pt x="24" y="3159"/>
                    <a:pt x="0" y="3849"/>
                    <a:pt x="262" y="4516"/>
                  </a:cubicBezTo>
                  <a:cubicBezTo>
                    <a:pt x="572" y="5302"/>
                    <a:pt x="572" y="6076"/>
                    <a:pt x="572" y="6909"/>
                  </a:cubicBezTo>
                  <a:cubicBezTo>
                    <a:pt x="572" y="7755"/>
                    <a:pt x="358" y="8707"/>
                    <a:pt x="631" y="9540"/>
                  </a:cubicBezTo>
                  <a:cubicBezTo>
                    <a:pt x="642" y="9579"/>
                    <a:pt x="668" y="9594"/>
                    <a:pt x="694" y="9594"/>
                  </a:cubicBezTo>
                  <a:cubicBezTo>
                    <a:pt x="725" y="9594"/>
                    <a:pt x="756" y="9573"/>
                    <a:pt x="762" y="9540"/>
                  </a:cubicBezTo>
                  <a:cubicBezTo>
                    <a:pt x="965" y="8802"/>
                    <a:pt x="774" y="7981"/>
                    <a:pt x="739" y="7219"/>
                  </a:cubicBezTo>
                  <a:cubicBezTo>
                    <a:pt x="679" y="6492"/>
                    <a:pt x="774" y="5730"/>
                    <a:pt x="584" y="5016"/>
                  </a:cubicBezTo>
                  <a:cubicBezTo>
                    <a:pt x="512" y="4718"/>
                    <a:pt x="346" y="4468"/>
                    <a:pt x="262" y="4183"/>
                  </a:cubicBezTo>
                  <a:cubicBezTo>
                    <a:pt x="119" y="3718"/>
                    <a:pt x="119" y="3230"/>
                    <a:pt x="119" y="2754"/>
                  </a:cubicBezTo>
                  <a:cubicBezTo>
                    <a:pt x="107" y="1849"/>
                    <a:pt x="143" y="944"/>
                    <a:pt x="155" y="51"/>
                  </a:cubicBezTo>
                  <a:cubicBezTo>
                    <a:pt x="155" y="15"/>
                    <a:pt x="13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7" name="Google Shape;24697;p33"/>
            <p:cNvSpPr/>
            <p:nvPr/>
          </p:nvSpPr>
          <p:spPr>
            <a:xfrm>
              <a:off x="1537675" y="2598450"/>
              <a:ext cx="8075" cy="86375"/>
            </a:xfrm>
            <a:custGeom>
              <a:avLst/>
              <a:gdLst/>
              <a:ahLst/>
              <a:cxnLst/>
              <a:rect l="l" t="t" r="r" b="b"/>
              <a:pathLst>
                <a:path w="323" h="3455" extrusionOk="0">
                  <a:moveTo>
                    <a:pt x="117" y="0"/>
                  </a:moveTo>
                  <a:cubicBezTo>
                    <a:pt x="111" y="0"/>
                    <a:pt x="108" y="3"/>
                    <a:pt x="108" y="9"/>
                  </a:cubicBezTo>
                  <a:cubicBezTo>
                    <a:pt x="84" y="1128"/>
                    <a:pt x="1" y="2307"/>
                    <a:pt x="144" y="3414"/>
                  </a:cubicBezTo>
                  <a:cubicBezTo>
                    <a:pt x="144" y="3442"/>
                    <a:pt x="162" y="3455"/>
                    <a:pt x="182" y="3455"/>
                  </a:cubicBezTo>
                  <a:cubicBezTo>
                    <a:pt x="204" y="3455"/>
                    <a:pt x="227" y="3439"/>
                    <a:pt x="227" y="3414"/>
                  </a:cubicBezTo>
                  <a:cubicBezTo>
                    <a:pt x="322" y="2307"/>
                    <a:pt x="215" y="1128"/>
                    <a:pt x="144" y="9"/>
                  </a:cubicBezTo>
                  <a:cubicBezTo>
                    <a:pt x="132" y="3"/>
                    <a:pt x="123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8" name="Google Shape;24698;p33"/>
            <p:cNvSpPr/>
            <p:nvPr/>
          </p:nvSpPr>
          <p:spPr>
            <a:xfrm>
              <a:off x="1536200" y="2610275"/>
              <a:ext cx="7150" cy="90275"/>
            </a:xfrm>
            <a:custGeom>
              <a:avLst/>
              <a:gdLst/>
              <a:ahLst/>
              <a:cxnLst/>
              <a:rect l="l" t="t" r="r" b="b"/>
              <a:pathLst>
                <a:path w="286" h="3611" extrusionOk="0">
                  <a:moveTo>
                    <a:pt x="24" y="0"/>
                  </a:moveTo>
                  <a:cubicBezTo>
                    <a:pt x="12" y="0"/>
                    <a:pt x="0" y="12"/>
                    <a:pt x="0" y="36"/>
                  </a:cubicBezTo>
                  <a:cubicBezTo>
                    <a:pt x="36" y="1203"/>
                    <a:pt x="0" y="2429"/>
                    <a:pt x="179" y="3584"/>
                  </a:cubicBezTo>
                  <a:cubicBezTo>
                    <a:pt x="179" y="3602"/>
                    <a:pt x="191" y="3611"/>
                    <a:pt x="203" y="3611"/>
                  </a:cubicBezTo>
                  <a:cubicBezTo>
                    <a:pt x="214" y="3611"/>
                    <a:pt x="226" y="3602"/>
                    <a:pt x="226" y="3584"/>
                  </a:cubicBezTo>
                  <a:cubicBezTo>
                    <a:pt x="286" y="2417"/>
                    <a:pt x="131" y="1191"/>
                    <a:pt x="48" y="36"/>
                  </a:cubicBezTo>
                  <a:cubicBezTo>
                    <a:pt x="48" y="12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9" name="Google Shape;24699;p33"/>
            <p:cNvSpPr/>
            <p:nvPr/>
          </p:nvSpPr>
          <p:spPr>
            <a:xfrm>
              <a:off x="1539175" y="2639775"/>
              <a:ext cx="6575" cy="61000"/>
            </a:xfrm>
            <a:custGeom>
              <a:avLst/>
              <a:gdLst/>
              <a:ahLst/>
              <a:cxnLst/>
              <a:rect l="l" t="t" r="r" b="b"/>
              <a:pathLst>
                <a:path w="263" h="2440" extrusionOk="0">
                  <a:moveTo>
                    <a:pt x="60" y="0"/>
                  </a:moveTo>
                  <a:cubicBezTo>
                    <a:pt x="42" y="0"/>
                    <a:pt x="24" y="10"/>
                    <a:pt x="24" y="23"/>
                  </a:cubicBezTo>
                  <a:cubicBezTo>
                    <a:pt x="0" y="797"/>
                    <a:pt x="0" y="1630"/>
                    <a:pt x="143" y="2404"/>
                  </a:cubicBezTo>
                  <a:cubicBezTo>
                    <a:pt x="143" y="2428"/>
                    <a:pt x="158" y="2440"/>
                    <a:pt x="174" y="2440"/>
                  </a:cubicBezTo>
                  <a:cubicBezTo>
                    <a:pt x="191" y="2440"/>
                    <a:pt x="209" y="2428"/>
                    <a:pt x="215" y="2404"/>
                  </a:cubicBezTo>
                  <a:cubicBezTo>
                    <a:pt x="262" y="1630"/>
                    <a:pt x="179" y="797"/>
                    <a:pt x="95" y="23"/>
                  </a:cubicBezTo>
                  <a:cubicBezTo>
                    <a:pt x="90" y="7"/>
                    <a:pt x="7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0" name="Google Shape;24700;p33"/>
            <p:cNvSpPr/>
            <p:nvPr/>
          </p:nvSpPr>
          <p:spPr>
            <a:xfrm>
              <a:off x="1540050" y="2675825"/>
              <a:ext cx="2125" cy="28150"/>
            </a:xfrm>
            <a:custGeom>
              <a:avLst/>
              <a:gdLst/>
              <a:ahLst/>
              <a:cxnLst/>
              <a:rect l="l" t="t" r="r" b="b"/>
              <a:pathLst>
                <a:path w="85" h="1126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1" y="391"/>
                    <a:pt x="1" y="760"/>
                    <a:pt x="49" y="1117"/>
                  </a:cubicBezTo>
                  <a:cubicBezTo>
                    <a:pt x="49" y="1123"/>
                    <a:pt x="55" y="1126"/>
                    <a:pt x="60" y="1126"/>
                  </a:cubicBezTo>
                  <a:cubicBezTo>
                    <a:pt x="66" y="1126"/>
                    <a:pt x="72" y="1123"/>
                    <a:pt x="72" y="1117"/>
                  </a:cubicBezTo>
                  <a:cubicBezTo>
                    <a:pt x="84" y="748"/>
                    <a:pt x="49" y="367"/>
                    <a:pt x="13" y="10"/>
                  </a:cubicBez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1" name="Google Shape;24701;p33"/>
            <p:cNvSpPr/>
            <p:nvPr/>
          </p:nvSpPr>
          <p:spPr>
            <a:xfrm>
              <a:off x="1515350" y="2317975"/>
              <a:ext cx="4500" cy="50400"/>
            </a:xfrm>
            <a:custGeom>
              <a:avLst/>
              <a:gdLst/>
              <a:ahLst/>
              <a:cxnLst/>
              <a:rect l="l" t="t" r="r" b="b"/>
              <a:pathLst>
                <a:path w="180" h="2016" extrusionOk="0">
                  <a:moveTo>
                    <a:pt x="36" y="0"/>
                  </a:moveTo>
                  <a:cubicBezTo>
                    <a:pt x="36" y="0"/>
                    <a:pt x="1" y="0"/>
                    <a:pt x="1" y="12"/>
                  </a:cubicBezTo>
                  <a:cubicBezTo>
                    <a:pt x="60" y="679"/>
                    <a:pt x="25" y="1334"/>
                    <a:pt x="48" y="1989"/>
                  </a:cubicBezTo>
                  <a:cubicBezTo>
                    <a:pt x="48" y="2007"/>
                    <a:pt x="60" y="2016"/>
                    <a:pt x="72" y="2016"/>
                  </a:cubicBezTo>
                  <a:cubicBezTo>
                    <a:pt x="84" y="2016"/>
                    <a:pt x="96" y="2007"/>
                    <a:pt x="96" y="1989"/>
                  </a:cubicBezTo>
                  <a:cubicBezTo>
                    <a:pt x="179" y="1334"/>
                    <a:pt x="108" y="655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2" name="Google Shape;24702;p33"/>
            <p:cNvSpPr/>
            <p:nvPr/>
          </p:nvSpPr>
          <p:spPr>
            <a:xfrm>
              <a:off x="1518925" y="2311650"/>
              <a:ext cx="3300" cy="28850"/>
            </a:xfrm>
            <a:custGeom>
              <a:avLst/>
              <a:gdLst/>
              <a:ahLst/>
              <a:cxnLst/>
              <a:rect l="l" t="t" r="r" b="b"/>
              <a:pathLst>
                <a:path w="132" h="1154" extrusionOk="0">
                  <a:moveTo>
                    <a:pt x="24" y="0"/>
                  </a:moveTo>
                  <a:cubicBezTo>
                    <a:pt x="18" y="0"/>
                    <a:pt x="13" y="9"/>
                    <a:pt x="13" y="27"/>
                  </a:cubicBezTo>
                  <a:cubicBezTo>
                    <a:pt x="36" y="396"/>
                    <a:pt x="24" y="754"/>
                    <a:pt x="1" y="1123"/>
                  </a:cubicBezTo>
                  <a:cubicBezTo>
                    <a:pt x="1" y="1145"/>
                    <a:pt x="10" y="1154"/>
                    <a:pt x="20" y="1154"/>
                  </a:cubicBezTo>
                  <a:cubicBezTo>
                    <a:pt x="26" y="1154"/>
                    <a:pt x="32" y="1151"/>
                    <a:pt x="36" y="1146"/>
                  </a:cubicBezTo>
                  <a:cubicBezTo>
                    <a:pt x="132" y="789"/>
                    <a:pt x="132" y="384"/>
                    <a:pt x="36" y="27"/>
                  </a:cubicBezTo>
                  <a:cubicBezTo>
                    <a:pt x="36" y="9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3" name="Google Shape;24703;p33"/>
            <p:cNvSpPr/>
            <p:nvPr/>
          </p:nvSpPr>
          <p:spPr>
            <a:xfrm>
              <a:off x="1520725" y="2301125"/>
              <a:ext cx="8050" cy="164725"/>
            </a:xfrm>
            <a:custGeom>
              <a:avLst/>
              <a:gdLst/>
              <a:ahLst/>
              <a:cxnLst/>
              <a:rect l="l" t="t" r="r" b="b"/>
              <a:pathLst>
                <a:path w="322" h="6589" extrusionOk="0">
                  <a:moveTo>
                    <a:pt x="270" y="0"/>
                  </a:moveTo>
                  <a:cubicBezTo>
                    <a:pt x="257" y="0"/>
                    <a:pt x="244" y="9"/>
                    <a:pt x="238" y="32"/>
                  </a:cubicBezTo>
                  <a:cubicBezTo>
                    <a:pt x="107" y="1055"/>
                    <a:pt x="71" y="2103"/>
                    <a:pt x="71" y="3139"/>
                  </a:cubicBezTo>
                  <a:cubicBezTo>
                    <a:pt x="60" y="4258"/>
                    <a:pt x="0" y="5437"/>
                    <a:pt x="179" y="6544"/>
                  </a:cubicBezTo>
                  <a:cubicBezTo>
                    <a:pt x="185" y="6574"/>
                    <a:pt x="205" y="6589"/>
                    <a:pt x="225" y="6589"/>
                  </a:cubicBezTo>
                  <a:cubicBezTo>
                    <a:pt x="244" y="6589"/>
                    <a:pt x="262" y="6574"/>
                    <a:pt x="262" y="6544"/>
                  </a:cubicBezTo>
                  <a:cubicBezTo>
                    <a:pt x="322" y="5461"/>
                    <a:pt x="226" y="4377"/>
                    <a:pt x="226" y="3294"/>
                  </a:cubicBezTo>
                  <a:cubicBezTo>
                    <a:pt x="238" y="2198"/>
                    <a:pt x="298" y="1115"/>
                    <a:pt x="298" y="32"/>
                  </a:cubicBezTo>
                  <a:cubicBezTo>
                    <a:pt x="298" y="12"/>
                    <a:pt x="284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4" name="Google Shape;24704;p33"/>
            <p:cNvSpPr/>
            <p:nvPr/>
          </p:nvSpPr>
          <p:spPr>
            <a:xfrm>
              <a:off x="1506125" y="2246250"/>
              <a:ext cx="20875" cy="82325"/>
            </a:xfrm>
            <a:custGeom>
              <a:avLst/>
              <a:gdLst/>
              <a:ahLst/>
              <a:cxnLst/>
              <a:rect l="l" t="t" r="r" b="b"/>
              <a:pathLst>
                <a:path w="835" h="3293" extrusionOk="0">
                  <a:moveTo>
                    <a:pt x="48" y="274"/>
                  </a:moveTo>
                  <a:lnTo>
                    <a:pt x="48" y="274"/>
                  </a:lnTo>
                  <a:cubicBezTo>
                    <a:pt x="42" y="280"/>
                    <a:pt x="42" y="283"/>
                    <a:pt x="44" y="283"/>
                  </a:cubicBezTo>
                  <a:cubicBezTo>
                    <a:pt x="45" y="283"/>
                    <a:pt x="48" y="280"/>
                    <a:pt x="48" y="274"/>
                  </a:cubicBezTo>
                  <a:close/>
                  <a:moveTo>
                    <a:pt x="84" y="0"/>
                  </a:moveTo>
                  <a:cubicBezTo>
                    <a:pt x="63" y="0"/>
                    <a:pt x="42" y="12"/>
                    <a:pt x="36" y="36"/>
                  </a:cubicBezTo>
                  <a:cubicBezTo>
                    <a:pt x="1" y="202"/>
                    <a:pt x="13" y="131"/>
                    <a:pt x="48" y="274"/>
                  </a:cubicBezTo>
                  <a:cubicBezTo>
                    <a:pt x="48" y="381"/>
                    <a:pt x="239" y="822"/>
                    <a:pt x="286" y="976"/>
                  </a:cubicBezTo>
                  <a:cubicBezTo>
                    <a:pt x="346" y="1203"/>
                    <a:pt x="394" y="1441"/>
                    <a:pt x="429" y="1655"/>
                  </a:cubicBezTo>
                  <a:cubicBezTo>
                    <a:pt x="536" y="2191"/>
                    <a:pt x="584" y="2750"/>
                    <a:pt x="727" y="3262"/>
                  </a:cubicBezTo>
                  <a:cubicBezTo>
                    <a:pt x="737" y="3283"/>
                    <a:pt x="755" y="3293"/>
                    <a:pt x="771" y="3293"/>
                  </a:cubicBezTo>
                  <a:cubicBezTo>
                    <a:pt x="791" y="3293"/>
                    <a:pt x="810" y="3277"/>
                    <a:pt x="810" y="3250"/>
                  </a:cubicBezTo>
                  <a:cubicBezTo>
                    <a:pt x="834" y="2215"/>
                    <a:pt x="489" y="1000"/>
                    <a:pt x="132" y="36"/>
                  </a:cubicBezTo>
                  <a:cubicBezTo>
                    <a:pt x="126" y="12"/>
                    <a:pt x="105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5" name="Google Shape;24705;p33"/>
            <p:cNvSpPr/>
            <p:nvPr/>
          </p:nvSpPr>
          <p:spPr>
            <a:xfrm>
              <a:off x="1521900" y="2293725"/>
              <a:ext cx="4800" cy="50325"/>
            </a:xfrm>
            <a:custGeom>
              <a:avLst/>
              <a:gdLst/>
              <a:ahLst/>
              <a:cxnLst/>
              <a:rect l="l" t="t" r="r" b="b"/>
              <a:pathLst>
                <a:path w="192" h="2013" extrusionOk="0">
                  <a:moveTo>
                    <a:pt x="39" y="0"/>
                  </a:moveTo>
                  <a:cubicBezTo>
                    <a:pt x="33" y="0"/>
                    <a:pt x="24" y="6"/>
                    <a:pt x="24" y="18"/>
                  </a:cubicBezTo>
                  <a:cubicBezTo>
                    <a:pt x="1" y="673"/>
                    <a:pt x="13" y="1351"/>
                    <a:pt x="96" y="1994"/>
                  </a:cubicBezTo>
                  <a:cubicBezTo>
                    <a:pt x="96" y="2006"/>
                    <a:pt x="111" y="2012"/>
                    <a:pt x="126" y="2012"/>
                  </a:cubicBezTo>
                  <a:cubicBezTo>
                    <a:pt x="141" y="2012"/>
                    <a:pt x="155" y="2006"/>
                    <a:pt x="155" y="1994"/>
                  </a:cubicBezTo>
                  <a:cubicBezTo>
                    <a:pt x="191" y="1340"/>
                    <a:pt x="132" y="649"/>
                    <a:pt x="36" y="18"/>
                  </a:cubicBezTo>
                  <a:cubicBezTo>
                    <a:pt x="48" y="6"/>
                    <a:pt x="45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6" name="Google Shape;24706;p33"/>
            <p:cNvSpPr/>
            <p:nvPr/>
          </p:nvSpPr>
          <p:spPr>
            <a:xfrm>
              <a:off x="1519225" y="2312100"/>
              <a:ext cx="4200" cy="40200"/>
            </a:xfrm>
            <a:custGeom>
              <a:avLst/>
              <a:gdLst/>
              <a:ahLst/>
              <a:cxnLst/>
              <a:rect l="l" t="t" r="r" b="b"/>
              <a:pathLst>
                <a:path w="168" h="1608" extrusionOk="0">
                  <a:moveTo>
                    <a:pt x="30" y="0"/>
                  </a:moveTo>
                  <a:cubicBezTo>
                    <a:pt x="21" y="0"/>
                    <a:pt x="12" y="3"/>
                    <a:pt x="12" y="9"/>
                  </a:cubicBezTo>
                  <a:cubicBezTo>
                    <a:pt x="12" y="533"/>
                    <a:pt x="1" y="1069"/>
                    <a:pt x="84" y="1581"/>
                  </a:cubicBezTo>
                  <a:cubicBezTo>
                    <a:pt x="84" y="1599"/>
                    <a:pt x="96" y="1608"/>
                    <a:pt x="108" y="1608"/>
                  </a:cubicBezTo>
                  <a:cubicBezTo>
                    <a:pt x="120" y="1608"/>
                    <a:pt x="131" y="1599"/>
                    <a:pt x="131" y="1581"/>
                  </a:cubicBezTo>
                  <a:cubicBezTo>
                    <a:pt x="167" y="1069"/>
                    <a:pt x="84" y="533"/>
                    <a:pt x="48" y="9"/>
                  </a:cubicBezTo>
                  <a:cubicBezTo>
                    <a:pt x="48" y="3"/>
                    <a:pt x="39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7" name="Google Shape;24707;p33"/>
            <p:cNvSpPr/>
            <p:nvPr/>
          </p:nvSpPr>
          <p:spPr>
            <a:xfrm>
              <a:off x="1498975" y="2121450"/>
              <a:ext cx="34275" cy="296125"/>
            </a:xfrm>
            <a:custGeom>
              <a:avLst/>
              <a:gdLst/>
              <a:ahLst/>
              <a:cxnLst/>
              <a:rect l="l" t="t" r="r" b="b"/>
              <a:pathLst>
                <a:path w="1371" h="11845" extrusionOk="0">
                  <a:moveTo>
                    <a:pt x="79" y="0"/>
                  </a:moveTo>
                  <a:cubicBezTo>
                    <a:pt x="42" y="0"/>
                    <a:pt x="1" y="31"/>
                    <a:pt x="1" y="75"/>
                  </a:cubicBezTo>
                  <a:cubicBezTo>
                    <a:pt x="60" y="1087"/>
                    <a:pt x="239" y="2087"/>
                    <a:pt x="263" y="3111"/>
                  </a:cubicBezTo>
                  <a:cubicBezTo>
                    <a:pt x="263" y="4028"/>
                    <a:pt x="168" y="4968"/>
                    <a:pt x="525" y="5849"/>
                  </a:cubicBezTo>
                  <a:cubicBezTo>
                    <a:pt x="703" y="6278"/>
                    <a:pt x="953" y="6683"/>
                    <a:pt x="1072" y="7135"/>
                  </a:cubicBezTo>
                  <a:cubicBezTo>
                    <a:pt x="1192" y="7647"/>
                    <a:pt x="1180" y="8171"/>
                    <a:pt x="1168" y="8671"/>
                  </a:cubicBezTo>
                  <a:cubicBezTo>
                    <a:pt x="1120" y="9731"/>
                    <a:pt x="1013" y="10767"/>
                    <a:pt x="1037" y="11826"/>
                  </a:cubicBezTo>
                  <a:cubicBezTo>
                    <a:pt x="1025" y="11838"/>
                    <a:pt x="1031" y="11844"/>
                    <a:pt x="1040" y="11844"/>
                  </a:cubicBezTo>
                  <a:cubicBezTo>
                    <a:pt x="1049" y="11844"/>
                    <a:pt x="1061" y="11838"/>
                    <a:pt x="1061" y="11826"/>
                  </a:cubicBezTo>
                  <a:cubicBezTo>
                    <a:pt x="1192" y="10862"/>
                    <a:pt x="1251" y="9897"/>
                    <a:pt x="1311" y="8933"/>
                  </a:cubicBezTo>
                  <a:cubicBezTo>
                    <a:pt x="1370" y="7981"/>
                    <a:pt x="1346" y="7171"/>
                    <a:pt x="941" y="6314"/>
                  </a:cubicBezTo>
                  <a:cubicBezTo>
                    <a:pt x="691" y="5754"/>
                    <a:pt x="477" y="5314"/>
                    <a:pt x="465" y="4706"/>
                  </a:cubicBezTo>
                  <a:cubicBezTo>
                    <a:pt x="453" y="4123"/>
                    <a:pt x="525" y="3540"/>
                    <a:pt x="525" y="2944"/>
                  </a:cubicBezTo>
                  <a:cubicBezTo>
                    <a:pt x="525" y="1980"/>
                    <a:pt x="465" y="956"/>
                    <a:pt x="132" y="39"/>
                  </a:cubicBezTo>
                  <a:cubicBezTo>
                    <a:pt x="123" y="12"/>
                    <a:pt x="101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8" name="Google Shape;24708;p33"/>
            <p:cNvSpPr/>
            <p:nvPr/>
          </p:nvSpPr>
          <p:spPr>
            <a:xfrm>
              <a:off x="1498400" y="2109775"/>
              <a:ext cx="6550" cy="37150"/>
            </a:xfrm>
            <a:custGeom>
              <a:avLst/>
              <a:gdLst/>
              <a:ahLst/>
              <a:cxnLst/>
              <a:rect l="l" t="t" r="r" b="b"/>
              <a:pathLst>
                <a:path w="262" h="1486" extrusionOk="0">
                  <a:moveTo>
                    <a:pt x="217" y="0"/>
                  </a:moveTo>
                  <a:cubicBezTo>
                    <a:pt x="202" y="0"/>
                    <a:pt x="185" y="6"/>
                    <a:pt x="179" y="18"/>
                  </a:cubicBezTo>
                  <a:cubicBezTo>
                    <a:pt x="48" y="411"/>
                    <a:pt x="0" y="1089"/>
                    <a:pt x="155" y="1459"/>
                  </a:cubicBezTo>
                  <a:cubicBezTo>
                    <a:pt x="167" y="1476"/>
                    <a:pt x="188" y="1485"/>
                    <a:pt x="205" y="1485"/>
                  </a:cubicBezTo>
                  <a:cubicBezTo>
                    <a:pt x="223" y="1485"/>
                    <a:pt x="238" y="1476"/>
                    <a:pt x="238" y="1459"/>
                  </a:cubicBezTo>
                  <a:cubicBezTo>
                    <a:pt x="262" y="1244"/>
                    <a:pt x="214" y="1018"/>
                    <a:pt x="214" y="792"/>
                  </a:cubicBezTo>
                  <a:cubicBezTo>
                    <a:pt x="214" y="542"/>
                    <a:pt x="250" y="292"/>
                    <a:pt x="238" y="18"/>
                  </a:cubicBezTo>
                  <a:cubicBezTo>
                    <a:pt x="244" y="6"/>
                    <a:pt x="232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9" name="Google Shape;24709;p33"/>
            <p:cNvSpPr/>
            <p:nvPr/>
          </p:nvSpPr>
          <p:spPr>
            <a:xfrm>
              <a:off x="1497200" y="2109975"/>
              <a:ext cx="8650" cy="51750"/>
            </a:xfrm>
            <a:custGeom>
              <a:avLst/>
              <a:gdLst/>
              <a:ahLst/>
              <a:cxnLst/>
              <a:rect l="l" t="t" r="r" b="b"/>
              <a:pathLst>
                <a:path w="346" h="2070" extrusionOk="0">
                  <a:moveTo>
                    <a:pt x="99" y="1"/>
                  </a:moveTo>
                  <a:cubicBezTo>
                    <a:pt x="78" y="1"/>
                    <a:pt x="60" y="16"/>
                    <a:pt x="60" y="46"/>
                  </a:cubicBezTo>
                  <a:cubicBezTo>
                    <a:pt x="12" y="665"/>
                    <a:pt x="0" y="1427"/>
                    <a:pt x="167" y="2034"/>
                  </a:cubicBezTo>
                  <a:cubicBezTo>
                    <a:pt x="173" y="2058"/>
                    <a:pt x="191" y="2070"/>
                    <a:pt x="209" y="2070"/>
                  </a:cubicBezTo>
                  <a:cubicBezTo>
                    <a:pt x="227" y="2070"/>
                    <a:pt x="245" y="2058"/>
                    <a:pt x="250" y="2034"/>
                  </a:cubicBezTo>
                  <a:cubicBezTo>
                    <a:pt x="346" y="1427"/>
                    <a:pt x="250" y="653"/>
                    <a:pt x="155" y="46"/>
                  </a:cubicBezTo>
                  <a:cubicBezTo>
                    <a:pt x="143" y="16"/>
                    <a:pt x="120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0" name="Google Shape;24710;p33"/>
            <p:cNvSpPr/>
            <p:nvPr/>
          </p:nvSpPr>
          <p:spPr>
            <a:xfrm>
              <a:off x="1499575" y="2146225"/>
              <a:ext cx="9725" cy="83700"/>
            </a:xfrm>
            <a:custGeom>
              <a:avLst/>
              <a:gdLst/>
              <a:ahLst/>
              <a:cxnLst/>
              <a:rect l="l" t="t" r="r" b="b"/>
              <a:pathLst>
                <a:path w="389" h="3348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108"/>
                    <a:pt x="25" y="2263"/>
                    <a:pt x="322" y="3322"/>
                  </a:cubicBezTo>
                  <a:cubicBezTo>
                    <a:pt x="328" y="3339"/>
                    <a:pt x="343" y="3348"/>
                    <a:pt x="358" y="3348"/>
                  </a:cubicBezTo>
                  <a:cubicBezTo>
                    <a:pt x="374" y="3348"/>
                    <a:pt x="388" y="3336"/>
                    <a:pt x="382" y="3311"/>
                  </a:cubicBezTo>
                  <a:cubicBezTo>
                    <a:pt x="239" y="2203"/>
                    <a:pt x="36" y="1132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1" name="Google Shape;24711;p33"/>
            <p:cNvSpPr/>
            <p:nvPr/>
          </p:nvSpPr>
          <p:spPr>
            <a:xfrm>
              <a:off x="1510900" y="2189175"/>
              <a:ext cx="10125" cy="114125"/>
            </a:xfrm>
            <a:custGeom>
              <a:avLst/>
              <a:gdLst/>
              <a:ahLst/>
              <a:cxnLst/>
              <a:rect l="l" t="t" r="r" b="b"/>
              <a:pathLst>
                <a:path w="405" h="4565" extrusionOk="0">
                  <a:moveTo>
                    <a:pt x="19" y="0"/>
                  </a:moveTo>
                  <a:cubicBezTo>
                    <a:pt x="9" y="0"/>
                    <a:pt x="0" y="3"/>
                    <a:pt x="0" y="9"/>
                  </a:cubicBezTo>
                  <a:cubicBezTo>
                    <a:pt x="83" y="1497"/>
                    <a:pt x="0" y="3045"/>
                    <a:pt x="167" y="4533"/>
                  </a:cubicBezTo>
                  <a:cubicBezTo>
                    <a:pt x="167" y="4552"/>
                    <a:pt x="184" y="4565"/>
                    <a:pt x="202" y="4565"/>
                  </a:cubicBezTo>
                  <a:cubicBezTo>
                    <a:pt x="217" y="4565"/>
                    <a:pt x="233" y="4555"/>
                    <a:pt x="238" y="4533"/>
                  </a:cubicBezTo>
                  <a:cubicBezTo>
                    <a:pt x="405" y="3069"/>
                    <a:pt x="214" y="1485"/>
                    <a:pt x="48" y="9"/>
                  </a:cubicBezTo>
                  <a:cubicBezTo>
                    <a:pt x="42" y="3"/>
                    <a:pt x="30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2" name="Google Shape;24712;p33"/>
            <p:cNvSpPr/>
            <p:nvPr/>
          </p:nvSpPr>
          <p:spPr>
            <a:xfrm>
              <a:off x="1497500" y="2090100"/>
              <a:ext cx="6325" cy="43125"/>
            </a:xfrm>
            <a:custGeom>
              <a:avLst/>
              <a:gdLst/>
              <a:ahLst/>
              <a:cxnLst/>
              <a:rect l="l" t="t" r="r" b="b"/>
              <a:pathLst>
                <a:path w="253" h="1725" extrusionOk="0">
                  <a:moveTo>
                    <a:pt x="222" y="0"/>
                  </a:moveTo>
                  <a:cubicBezTo>
                    <a:pt x="212" y="0"/>
                    <a:pt x="203" y="5"/>
                    <a:pt x="203" y="19"/>
                  </a:cubicBezTo>
                  <a:cubicBezTo>
                    <a:pt x="108" y="555"/>
                    <a:pt x="0" y="1150"/>
                    <a:pt x="0" y="1698"/>
                  </a:cubicBezTo>
                  <a:cubicBezTo>
                    <a:pt x="0" y="1716"/>
                    <a:pt x="9" y="1725"/>
                    <a:pt x="20" y="1725"/>
                  </a:cubicBezTo>
                  <a:cubicBezTo>
                    <a:pt x="30" y="1725"/>
                    <a:pt x="42" y="1716"/>
                    <a:pt x="48" y="1698"/>
                  </a:cubicBezTo>
                  <a:cubicBezTo>
                    <a:pt x="179" y="1162"/>
                    <a:pt x="215" y="567"/>
                    <a:pt x="238" y="19"/>
                  </a:cubicBezTo>
                  <a:cubicBezTo>
                    <a:pt x="253" y="12"/>
                    <a:pt x="237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3" name="Google Shape;24713;p33"/>
            <p:cNvSpPr/>
            <p:nvPr/>
          </p:nvSpPr>
          <p:spPr>
            <a:xfrm>
              <a:off x="1503150" y="2090350"/>
              <a:ext cx="3900" cy="46300"/>
            </a:xfrm>
            <a:custGeom>
              <a:avLst/>
              <a:gdLst/>
              <a:ahLst/>
              <a:cxnLst/>
              <a:rect l="l" t="t" r="r" b="b"/>
              <a:pathLst>
                <a:path w="156" h="1852" extrusionOk="0">
                  <a:moveTo>
                    <a:pt x="108" y="0"/>
                  </a:moveTo>
                  <a:cubicBezTo>
                    <a:pt x="102" y="0"/>
                    <a:pt x="96" y="3"/>
                    <a:pt x="96" y="9"/>
                  </a:cubicBezTo>
                  <a:cubicBezTo>
                    <a:pt x="48" y="604"/>
                    <a:pt x="1" y="1247"/>
                    <a:pt x="48" y="1843"/>
                  </a:cubicBezTo>
                  <a:cubicBezTo>
                    <a:pt x="48" y="1849"/>
                    <a:pt x="54" y="1852"/>
                    <a:pt x="60" y="1852"/>
                  </a:cubicBezTo>
                  <a:cubicBezTo>
                    <a:pt x="66" y="1852"/>
                    <a:pt x="72" y="1849"/>
                    <a:pt x="72" y="1843"/>
                  </a:cubicBezTo>
                  <a:cubicBezTo>
                    <a:pt x="155" y="1247"/>
                    <a:pt x="132" y="604"/>
                    <a:pt x="120" y="9"/>
                  </a:cubicBezTo>
                  <a:cubicBezTo>
                    <a:pt x="120" y="3"/>
                    <a:pt x="11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4" name="Google Shape;24714;p33"/>
            <p:cNvSpPr/>
            <p:nvPr/>
          </p:nvSpPr>
          <p:spPr>
            <a:xfrm>
              <a:off x="1502850" y="2096600"/>
              <a:ext cx="3300" cy="48100"/>
            </a:xfrm>
            <a:custGeom>
              <a:avLst/>
              <a:gdLst/>
              <a:ahLst/>
              <a:cxnLst/>
              <a:rect l="l" t="t" r="r" b="b"/>
              <a:pathLst>
                <a:path w="132" h="1924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13" y="640"/>
                    <a:pt x="13" y="1295"/>
                    <a:pt x="84" y="1914"/>
                  </a:cubicBezTo>
                  <a:cubicBezTo>
                    <a:pt x="84" y="1920"/>
                    <a:pt x="93" y="1923"/>
                    <a:pt x="102" y="1923"/>
                  </a:cubicBezTo>
                  <a:cubicBezTo>
                    <a:pt x="111" y="1923"/>
                    <a:pt x="120" y="1920"/>
                    <a:pt x="120" y="1914"/>
                  </a:cubicBezTo>
                  <a:cubicBezTo>
                    <a:pt x="132" y="1295"/>
                    <a:pt x="72" y="652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5" name="Google Shape;24715;p33"/>
            <p:cNvSpPr/>
            <p:nvPr/>
          </p:nvSpPr>
          <p:spPr>
            <a:xfrm>
              <a:off x="1526975" y="2390975"/>
              <a:ext cx="2400" cy="76075"/>
            </a:xfrm>
            <a:custGeom>
              <a:avLst/>
              <a:gdLst/>
              <a:ahLst/>
              <a:cxnLst/>
              <a:rect l="l" t="t" r="r" b="b"/>
              <a:pathLst>
                <a:path w="96" h="3043" extrusionOk="0">
                  <a:moveTo>
                    <a:pt x="66" y="0"/>
                  </a:moveTo>
                  <a:cubicBezTo>
                    <a:pt x="63" y="0"/>
                    <a:pt x="60" y="3"/>
                    <a:pt x="60" y="9"/>
                  </a:cubicBezTo>
                  <a:cubicBezTo>
                    <a:pt x="12" y="1021"/>
                    <a:pt x="0" y="2022"/>
                    <a:pt x="12" y="3034"/>
                  </a:cubicBezTo>
                  <a:cubicBezTo>
                    <a:pt x="12" y="3040"/>
                    <a:pt x="18" y="3043"/>
                    <a:pt x="24" y="3043"/>
                  </a:cubicBezTo>
                  <a:cubicBezTo>
                    <a:pt x="30" y="3043"/>
                    <a:pt x="36" y="3040"/>
                    <a:pt x="36" y="3034"/>
                  </a:cubicBezTo>
                  <a:cubicBezTo>
                    <a:pt x="72" y="2022"/>
                    <a:pt x="95" y="1021"/>
                    <a:pt x="72" y="9"/>
                  </a:cubicBezTo>
                  <a:cubicBezTo>
                    <a:pt x="72" y="3"/>
                    <a:pt x="69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6" name="Google Shape;24716;p33"/>
            <p:cNvSpPr/>
            <p:nvPr/>
          </p:nvSpPr>
          <p:spPr>
            <a:xfrm>
              <a:off x="1529350" y="2419250"/>
              <a:ext cx="8050" cy="97000"/>
            </a:xfrm>
            <a:custGeom>
              <a:avLst/>
              <a:gdLst/>
              <a:ahLst/>
              <a:cxnLst/>
              <a:rect l="l" t="t" r="r" b="b"/>
              <a:pathLst>
                <a:path w="322" h="3880" extrusionOk="0">
                  <a:moveTo>
                    <a:pt x="20" y="1"/>
                  </a:moveTo>
                  <a:cubicBezTo>
                    <a:pt x="15" y="1"/>
                    <a:pt x="12" y="4"/>
                    <a:pt x="12" y="9"/>
                  </a:cubicBezTo>
                  <a:cubicBezTo>
                    <a:pt x="0" y="1272"/>
                    <a:pt x="0" y="2629"/>
                    <a:pt x="262" y="3867"/>
                  </a:cubicBezTo>
                  <a:cubicBezTo>
                    <a:pt x="262" y="3876"/>
                    <a:pt x="270" y="3879"/>
                    <a:pt x="279" y="3879"/>
                  </a:cubicBezTo>
                  <a:cubicBezTo>
                    <a:pt x="297" y="3879"/>
                    <a:pt x="322" y="3866"/>
                    <a:pt x="322" y="3843"/>
                  </a:cubicBezTo>
                  <a:cubicBezTo>
                    <a:pt x="310" y="2569"/>
                    <a:pt x="131" y="1272"/>
                    <a:pt x="36" y="9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7" name="Google Shape;24717;p33"/>
            <p:cNvSpPr/>
            <p:nvPr/>
          </p:nvSpPr>
          <p:spPr>
            <a:xfrm>
              <a:off x="1534700" y="2697825"/>
              <a:ext cx="4500" cy="32950"/>
            </a:xfrm>
            <a:custGeom>
              <a:avLst/>
              <a:gdLst/>
              <a:ahLst/>
              <a:cxnLst/>
              <a:rect l="l" t="t" r="r" b="b"/>
              <a:pathLst>
                <a:path w="180" h="1318" extrusionOk="0">
                  <a:moveTo>
                    <a:pt x="45" y="0"/>
                  </a:moveTo>
                  <a:cubicBezTo>
                    <a:pt x="35" y="0"/>
                    <a:pt x="24" y="10"/>
                    <a:pt x="24" y="23"/>
                  </a:cubicBezTo>
                  <a:cubicBezTo>
                    <a:pt x="36" y="237"/>
                    <a:pt x="48" y="463"/>
                    <a:pt x="48" y="666"/>
                  </a:cubicBezTo>
                  <a:cubicBezTo>
                    <a:pt x="48" y="880"/>
                    <a:pt x="1" y="1082"/>
                    <a:pt x="24" y="1308"/>
                  </a:cubicBezTo>
                  <a:cubicBezTo>
                    <a:pt x="24" y="1314"/>
                    <a:pt x="30" y="1317"/>
                    <a:pt x="36" y="1317"/>
                  </a:cubicBezTo>
                  <a:cubicBezTo>
                    <a:pt x="42" y="1317"/>
                    <a:pt x="48" y="1314"/>
                    <a:pt x="48" y="1308"/>
                  </a:cubicBezTo>
                  <a:cubicBezTo>
                    <a:pt x="179" y="916"/>
                    <a:pt x="155" y="416"/>
                    <a:pt x="60" y="23"/>
                  </a:cubicBezTo>
                  <a:cubicBezTo>
                    <a:pt x="60" y="7"/>
                    <a:pt x="53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8" name="Google Shape;24718;p33"/>
            <p:cNvSpPr/>
            <p:nvPr/>
          </p:nvSpPr>
          <p:spPr>
            <a:xfrm>
              <a:off x="1531125" y="2696400"/>
              <a:ext cx="8075" cy="45900"/>
            </a:xfrm>
            <a:custGeom>
              <a:avLst/>
              <a:gdLst/>
              <a:ahLst/>
              <a:cxnLst/>
              <a:rect l="l" t="t" r="r" b="b"/>
              <a:pathLst>
                <a:path w="323" h="1836" extrusionOk="0">
                  <a:moveTo>
                    <a:pt x="291" y="0"/>
                  </a:moveTo>
                  <a:cubicBezTo>
                    <a:pt x="282" y="0"/>
                    <a:pt x="273" y="3"/>
                    <a:pt x="263" y="8"/>
                  </a:cubicBezTo>
                  <a:cubicBezTo>
                    <a:pt x="167" y="580"/>
                    <a:pt x="1" y="1199"/>
                    <a:pt x="13" y="1782"/>
                  </a:cubicBezTo>
                  <a:cubicBezTo>
                    <a:pt x="13" y="1817"/>
                    <a:pt x="45" y="1835"/>
                    <a:pt x="74" y="1835"/>
                  </a:cubicBezTo>
                  <a:cubicBezTo>
                    <a:pt x="95" y="1835"/>
                    <a:pt x="115" y="1826"/>
                    <a:pt x="120" y="1806"/>
                  </a:cubicBezTo>
                  <a:cubicBezTo>
                    <a:pt x="322" y="1282"/>
                    <a:pt x="322" y="568"/>
                    <a:pt x="310" y="20"/>
                  </a:cubicBezTo>
                  <a:cubicBezTo>
                    <a:pt x="310" y="6"/>
                    <a:pt x="302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9" name="Google Shape;24719;p33"/>
            <p:cNvSpPr/>
            <p:nvPr/>
          </p:nvSpPr>
          <p:spPr>
            <a:xfrm>
              <a:off x="1529350" y="2698900"/>
              <a:ext cx="6575" cy="38975"/>
            </a:xfrm>
            <a:custGeom>
              <a:avLst/>
              <a:gdLst/>
              <a:ahLst/>
              <a:cxnLst/>
              <a:rect l="l" t="t" r="r" b="b"/>
              <a:pathLst>
                <a:path w="263" h="1559" extrusionOk="0">
                  <a:moveTo>
                    <a:pt x="212" y="1"/>
                  </a:moveTo>
                  <a:cubicBezTo>
                    <a:pt x="200" y="1"/>
                    <a:pt x="191" y="8"/>
                    <a:pt x="191" y="27"/>
                  </a:cubicBezTo>
                  <a:cubicBezTo>
                    <a:pt x="131" y="515"/>
                    <a:pt x="12" y="1039"/>
                    <a:pt x="0" y="1527"/>
                  </a:cubicBezTo>
                  <a:cubicBezTo>
                    <a:pt x="0" y="1550"/>
                    <a:pt x="10" y="1558"/>
                    <a:pt x="20" y="1558"/>
                  </a:cubicBezTo>
                  <a:cubicBezTo>
                    <a:pt x="26" y="1558"/>
                    <a:pt x="32" y="1556"/>
                    <a:pt x="36" y="1551"/>
                  </a:cubicBezTo>
                  <a:cubicBezTo>
                    <a:pt x="250" y="1111"/>
                    <a:pt x="262" y="515"/>
                    <a:pt x="250" y="39"/>
                  </a:cubicBezTo>
                  <a:cubicBezTo>
                    <a:pt x="250" y="18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0" name="Google Shape;24720;p33"/>
            <p:cNvSpPr/>
            <p:nvPr/>
          </p:nvSpPr>
          <p:spPr>
            <a:xfrm>
              <a:off x="1509100" y="2701575"/>
              <a:ext cx="27700" cy="177675"/>
            </a:xfrm>
            <a:custGeom>
              <a:avLst/>
              <a:gdLst/>
              <a:ahLst/>
              <a:cxnLst/>
              <a:rect l="l" t="t" r="r" b="b"/>
              <a:pathLst>
                <a:path w="1108" h="7107" extrusionOk="0">
                  <a:moveTo>
                    <a:pt x="1075" y="1"/>
                  </a:moveTo>
                  <a:cubicBezTo>
                    <a:pt x="1066" y="1"/>
                    <a:pt x="1060" y="10"/>
                    <a:pt x="1060" y="27"/>
                  </a:cubicBezTo>
                  <a:cubicBezTo>
                    <a:pt x="870" y="1242"/>
                    <a:pt x="632" y="2456"/>
                    <a:pt x="417" y="3671"/>
                  </a:cubicBezTo>
                  <a:cubicBezTo>
                    <a:pt x="239" y="4754"/>
                    <a:pt x="1" y="5981"/>
                    <a:pt x="167" y="7064"/>
                  </a:cubicBezTo>
                  <a:cubicBezTo>
                    <a:pt x="167" y="7091"/>
                    <a:pt x="194" y="7106"/>
                    <a:pt x="217" y="7106"/>
                  </a:cubicBezTo>
                  <a:cubicBezTo>
                    <a:pt x="235" y="7106"/>
                    <a:pt x="251" y="7097"/>
                    <a:pt x="251" y="7076"/>
                  </a:cubicBezTo>
                  <a:cubicBezTo>
                    <a:pt x="394" y="5861"/>
                    <a:pt x="429" y="4635"/>
                    <a:pt x="644" y="3421"/>
                  </a:cubicBezTo>
                  <a:cubicBezTo>
                    <a:pt x="834" y="2290"/>
                    <a:pt x="1048" y="1170"/>
                    <a:pt x="1108" y="27"/>
                  </a:cubicBezTo>
                  <a:cubicBezTo>
                    <a:pt x="1096" y="10"/>
                    <a:pt x="1084" y="1"/>
                    <a:pt x="1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1" name="Google Shape;24721;p33"/>
            <p:cNvSpPr/>
            <p:nvPr/>
          </p:nvSpPr>
          <p:spPr>
            <a:xfrm>
              <a:off x="1512200" y="2694125"/>
              <a:ext cx="37125" cy="186300"/>
            </a:xfrm>
            <a:custGeom>
              <a:avLst/>
              <a:gdLst/>
              <a:ahLst/>
              <a:cxnLst/>
              <a:rect l="l" t="t" r="r" b="b"/>
              <a:pathLst>
                <a:path w="1485" h="7452" extrusionOk="0">
                  <a:moveTo>
                    <a:pt x="1337" y="1"/>
                  </a:moveTo>
                  <a:cubicBezTo>
                    <a:pt x="1312" y="1"/>
                    <a:pt x="1287" y="13"/>
                    <a:pt x="1282" y="40"/>
                  </a:cubicBezTo>
                  <a:cubicBezTo>
                    <a:pt x="1127" y="1361"/>
                    <a:pt x="984" y="2671"/>
                    <a:pt x="746" y="3981"/>
                  </a:cubicBezTo>
                  <a:cubicBezTo>
                    <a:pt x="627" y="4635"/>
                    <a:pt x="508" y="5290"/>
                    <a:pt x="424" y="5957"/>
                  </a:cubicBezTo>
                  <a:cubicBezTo>
                    <a:pt x="389" y="6355"/>
                    <a:pt x="526" y="7292"/>
                    <a:pt x="69" y="7292"/>
                  </a:cubicBezTo>
                  <a:cubicBezTo>
                    <a:pt x="61" y="7292"/>
                    <a:pt x="52" y="7291"/>
                    <a:pt x="43" y="7291"/>
                  </a:cubicBezTo>
                  <a:cubicBezTo>
                    <a:pt x="38" y="7289"/>
                    <a:pt x="34" y="7288"/>
                    <a:pt x="30" y="7288"/>
                  </a:cubicBezTo>
                  <a:cubicBezTo>
                    <a:pt x="5" y="7288"/>
                    <a:pt x="1" y="7316"/>
                    <a:pt x="31" y="7326"/>
                  </a:cubicBezTo>
                  <a:cubicBezTo>
                    <a:pt x="151" y="7374"/>
                    <a:pt x="282" y="7422"/>
                    <a:pt x="401" y="7445"/>
                  </a:cubicBezTo>
                  <a:cubicBezTo>
                    <a:pt x="409" y="7450"/>
                    <a:pt x="418" y="7452"/>
                    <a:pt x="425" y="7452"/>
                  </a:cubicBezTo>
                  <a:cubicBezTo>
                    <a:pt x="456" y="7452"/>
                    <a:pt x="472" y="7415"/>
                    <a:pt x="472" y="7386"/>
                  </a:cubicBezTo>
                  <a:cubicBezTo>
                    <a:pt x="532" y="6052"/>
                    <a:pt x="770" y="4766"/>
                    <a:pt x="1008" y="3457"/>
                  </a:cubicBezTo>
                  <a:cubicBezTo>
                    <a:pt x="1222" y="2361"/>
                    <a:pt x="1484" y="1183"/>
                    <a:pt x="1401" y="52"/>
                  </a:cubicBezTo>
                  <a:cubicBezTo>
                    <a:pt x="1401" y="19"/>
                    <a:pt x="1368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2" name="Google Shape;24722;p33"/>
            <p:cNvSpPr/>
            <p:nvPr/>
          </p:nvSpPr>
          <p:spPr>
            <a:xfrm>
              <a:off x="1528250" y="2701975"/>
              <a:ext cx="16300" cy="65350"/>
            </a:xfrm>
            <a:custGeom>
              <a:avLst/>
              <a:gdLst/>
              <a:ahLst/>
              <a:cxnLst/>
              <a:rect l="l" t="t" r="r" b="b"/>
              <a:pathLst>
                <a:path w="652" h="2614" extrusionOk="0">
                  <a:moveTo>
                    <a:pt x="580" y="1"/>
                  </a:moveTo>
                  <a:cubicBezTo>
                    <a:pt x="558" y="1"/>
                    <a:pt x="537" y="11"/>
                    <a:pt x="532" y="35"/>
                  </a:cubicBezTo>
                  <a:cubicBezTo>
                    <a:pt x="461" y="452"/>
                    <a:pt x="402" y="892"/>
                    <a:pt x="306" y="1309"/>
                  </a:cubicBezTo>
                  <a:cubicBezTo>
                    <a:pt x="223" y="1726"/>
                    <a:pt x="68" y="2119"/>
                    <a:pt x="9" y="2547"/>
                  </a:cubicBezTo>
                  <a:cubicBezTo>
                    <a:pt x="1" y="2585"/>
                    <a:pt x="32" y="2614"/>
                    <a:pt x="65" y="2614"/>
                  </a:cubicBezTo>
                  <a:cubicBezTo>
                    <a:pt x="84" y="2614"/>
                    <a:pt x="103" y="2605"/>
                    <a:pt x="116" y="2583"/>
                  </a:cubicBezTo>
                  <a:cubicBezTo>
                    <a:pt x="485" y="1845"/>
                    <a:pt x="616" y="869"/>
                    <a:pt x="652" y="59"/>
                  </a:cubicBezTo>
                  <a:cubicBezTo>
                    <a:pt x="652" y="24"/>
                    <a:pt x="613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3" name="Google Shape;24723;p33"/>
            <p:cNvSpPr/>
            <p:nvPr/>
          </p:nvSpPr>
          <p:spPr>
            <a:xfrm>
              <a:off x="1524000" y="2710950"/>
              <a:ext cx="14900" cy="72025"/>
            </a:xfrm>
            <a:custGeom>
              <a:avLst/>
              <a:gdLst/>
              <a:ahLst/>
              <a:cxnLst/>
              <a:rect l="l" t="t" r="r" b="b"/>
              <a:pathLst>
                <a:path w="596" h="2881" extrusionOk="0">
                  <a:moveTo>
                    <a:pt x="561" y="1"/>
                  </a:moveTo>
                  <a:cubicBezTo>
                    <a:pt x="548" y="1"/>
                    <a:pt x="536" y="4"/>
                    <a:pt x="536" y="10"/>
                  </a:cubicBezTo>
                  <a:cubicBezTo>
                    <a:pt x="393" y="962"/>
                    <a:pt x="167" y="1903"/>
                    <a:pt x="0" y="2855"/>
                  </a:cubicBezTo>
                  <a:cubicBezTo>
                    <a:pt x="0" y="2870"/>
                    <a:pt x="18" y="2880"/>
                    <a:pt x="35" y="2880"/>
                  </a:cubicBezTo>
                  <a:cubicBezTo>
                    <a:pt x="45" y="2880"/>
                    <a:pt x="55" y="2876"/>
                    <a:pt x="60" y="2867"/>
                  </a:cubicBezTo>
                  <a:cubicBezTo>
                    <a:pt x="405" y="1986"/>
                    <a:pt x="548" y="962"/>
                    <a:pt x="595" y="10"/>
                  </a:cubicBezTo>
                  <a:cubicBezTo>
                    <a:pt x="589" y="4"/>
                    <a:pt x="574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4" name="Google Shape;24724;p33"/>
            <p:cNvSpPr/>
            <p:nvPr/>
          </p:nvSpPr>
          <p:spPr>
            <a:xfrm>
              <a:off x="1521900" y="2753225"/>
              <a:ext cx="14325" cy="40025"/>
            </a:xfrm>
            <a:custGeom>
              <a:avLst/>
              <a:gdLst/>
              <a:ahLst/>
              <a:cxnLst/>
              <a:rect l="l" t="t" r="r" b="b"/>
              <a:pathLst>
                <a:path w="573" h="1601" extrusionOk="0">
                  <a:moveTo>
                    <a:pt x="559" y="0"/>
                  </a:moveTo>
                  <a:cubicBezTo>
                    <a:pt x="551" y="0"/>
                    <a:pt x="542" y="3"/>
                    <a:pt x="536" y="9"/>
                  </a:cubicBezTo>
                  <a:cubicBezTo>
                    <a:pt x="370" y="533"/>
                    <a:pt x="120" y="1057"/>
                    <a:pt x="1" y="1581"/>
                  </a:cubicBezTo>
                  <a:cubicBezTo>
                    <a:pt x="1" y="1595"/>
                    <a:pt x="9" y="1601"/>
                    <a:pt x="18" y="1601"/>
                  </a:cubicBezTo>
                  <a:cubicBezTo>
                    <a:pt x="24" y="1601"/>
                    <a:pt x="31" y="1598"/>
                    <a:pt x="36" y="1593"/>
                  </a:cubicBezTo>
                  <a:cubicBezTo>
                    <a:pt x="310" y="1128"/>
                    <a:pt x="441" y="533"/>
                    <a:pt x="572" y="9"/>
                  </a:cubicBezTo>
                  <a:cubicBezTo>
                    <a:pt x="572" y="3"/>
                    <a:pt x="566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5" name="Google Shape;24725;p33"/>
            <p:cNvSpPr/>
            <p:nvPr/>
          </p:nvSpPr>
          <p:spPr>
            <a:xfrm>
              <a:off x="1516850" y="2769825"/>
              <a:ext cx="17275" cy="39725"/>
            </a:xfrm>
            <a:custGeom>
              <a:avLst/>
              <a:gdLst/>
              <a:ahLst/>
              <a:cxnLst/>
              <a:rect l="l" t="t" r="r" b="b"/>
              <a:pathLst>
                <a:path w="691" h="1589" extrusionOk="0">
                  <a:moveTo>
                    <a:pt x="691" y="0"/>
                  </a:moveTo>
                  <a:lnTo>
                    <a:pt x="691" y="0"/>
                  </a:lnTo>
                  <a:cubicBezTo>
                    <a:pt x="465" y="512"/>
                    <a:pt x="155" y="1024"/>
                    <a:pt x="0" y="1572"/>
                  </a:cubicBezTo>
                  <a:cubicBezTo>
                    <a:pt x="0" y="1580"/>
                    <a:pt x="18" y="1589"/>
                    <a:pt x="29" y="1589"/>
                  </a:cubicBezTo>
                  <a:cubicBezTo>
                    <a:pt x="33" y="1589"/>
                    <a:pt x="36" y="1587"/>
                    <a:pt x="36" y="1584"/>
                  </a:cubicBezTo>
                  <a:cubicBezTo>
                    <a:pt x="346" y="1107"/>
                    <a:pt x="500" y="512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6" name="Google Shape;24726;p33"/>
            <p:cNvSpPr/>
            <p:nvPr/>
          </p:nvSpPr>
          <p:spPr>
            <a:xfrm>
              <a:off x="1542150" y="2698600"/>
              <a:ext cx="3000" cy="36425"/>
            </a:xfrm>
            <a:custGeom>
              <a:avLst/>
              <a:gdLst/>
              <a:ahLst/>
              <a:cxnLst/>
              <a:rect l="l" t="t" r="r" b="b"/>
              <a:pathLst>
                <a:path w="120" h="1457" extrusionOk="0">
                  <a:moveTo>
                    <a:pt x="96" y="1"/>
                  </a:moveTo>
                  <a:cubicBezTo>
                    <a:pt x="84" y="1"/>
                    <a:pt x="72" y="9"/>
                    <a:pt x="72" y="27"/>
                  </a:cubicBezTo>
                  <a:cubicBezTo>
                    <a:pt x="48" y="504"/>
                    <a:pt x="0" y="992"/>
                    <a:pt x="60" y="1456"/>
                  </a:cubicBezTo>
                  <a:cubicBezTo>
                    <a:pt x="119" y="992"/>
                    <a:pt x="119" y="492"/>
                    <a:pt x="119" y="27"/>
                  </a:cubicBezTo>
                  <a:cubicBezTo>
                    <a:pt x="119" y="9"/>
                    <a:pt x="10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7" name="Google Shape;24727;p33"/>
            <p:cNvSpPr/>
            <p:nvPr/>
          </p:nvSpPr>
          <p:spPr>
            <a:xfrm>
              <a:off x="1403425" y="2037575"/>
              <a:ext cx="101250" cy="107650"/>
            </a:xfrm>
            <a:custGeom>
              <a:avLst/>
              <a:gdLst/>
              <a:ahLst/>
              <a:cxnLst/>
              <a:rect l="l" t="t" r="r" b="b"/>
              <a:pathLst>
                <a:path w="4050" h="4306" extrusionOk="0">
                  <a:moveTo>
                    <a:pt x="4049" y="1"/>
                  </a:moveTo>
                  <a:lnTo>
                    <a:pt x="4049" y="1"/>
                  </a:lnTo>
                  <a:cubicBezTo>
                    <a:pt x="3037" y="501"/>
                    <a:pt x="1954" y="1239"/>
                    <a:pt x="1144" y="2013"/>
                  </a:cubicBezTo>
                  <a:cubicBezTo>
                    <a:pt x="549" y="2596"/>
                    <a:pt x="1" y="3394"/>
                    <a:pt x="108" y="4263"/>
                  </a:cubicBezTo>
                  <a:cubicBezTo>
                    <a:pt x="108" y="4290"/>
                    <a:pt x="131" y="4305"/>
                    <a:pt x="153" y="4305"/>
                  </a:cubicBezTo>
                  <a:cubicBezTo>
                    <a:pt x="170" y="4305"/>
                    <a:pt x="186" y="4296"/>
                    <a:pt x="191" y="4275"/>
                  </a:cubicBezTo>
                  <a:cubicBezTo>
                    <a:pt x="525" y="3180"/>
                    <a:pt x="989" y="2370"/>
                    <a:pt x="1894" y="1632"/>
                  </a:cubicBezTo>
                  <a:cubicBezTo>
                    <a:pt x="2608" y="1060"/>
                    <a:pt x="3406" y="620"/>
                    <a:pt x="4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8" name="Google Shape;24728;p33"/>
            <p:cNvSpPr/>
            <p:nvPr/>
          </p:nvSpPr>
          <p:spPr>
            <a:xfrm>
              <a:off x="1403725" y="2121675"/>
              <a:ext cx="10000" cy="34550"/>
            </a:xfrm>
            <a:custGeom>
              <a:avLst/>
              <a:gdLst/>
              <a:ahLst/>
              <a:cxnLst/>
              <a:rect l="l" t="t" r="r" b="b"/>
              <a:pathLst>
                <a:path w="400" h="1382" extrusionOk="0">
                  <a:moveTo>
                    <a:pt x="373" y="0"/>
                  </a:moveTo>
                  <a:cubicBezTo>
                    <a:pt x="358" y="0"/>
                    <a:pt x="340" y="6"/>
                    <a:pt x="334" y="18"/>
                  </a:cubicBezTo>
                  <a:cubicBezTo>
                    <a:pt x="179" y="423"/>
                    <a:pt x="1" y="923"/>
                    <a:pt x="37" y="1364"/>
                  </a:cubicBezTo>
                  <a:cubicBezTo>
                    <a:pt x="37" y="1375"/>
                    <a:pt x="49" y="1381"/>
                    <a:pt x="60" y="1381"/>
                  </a:cubicBezTo>
                  <a:cubicBezTo>
                    <a:pt x="72" y="1381"/>
                    <a:pt x="84" y="1375"/>
                    <a:pt x="84" y="1364"/>
                  </a:cubicBezTo>
                  <a:cubicBezTo>
                    <a:pt x="227" y="923"/>
                    <a:pt x="263" y="447"/>
                    <a:pt x="394" y="18"/>
                  </a:cubicBezTo>
                  <a:cubicBezTo>
                    <a:pt x="400" y="6"/>
                    <a:pt x="388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9" name="Google Shape;24729;p33"/>
            <p:cNvSpPr/>
            <p:nvPr/>
          </p:nvSpPr>
          <p:spPr>
            <a:xfrm>
              <a:off x="1404925" y="2122950"/>
              <a:ext cx="9125" cy="34925"/>
            </a:xfrm>
            <a:custGeom>
              <a:avLst/>
              <a:gdLst/>
              <a:ahLst/>
              <a:cxnLst/>
              <a:rect l="l" t="t" r="r" b="b"/>
              <a:pathLst>
                <a:path w="365" h="1397" extrusionOk="0">
                  <a:moveTo>
                    <a:pt x="328" y="0"/>
                  </a:moveTo>
                  <a:cubicBezTo>
                    <a:pt x="315" y="0"/>
                    <a:pt x="303" y="8"/>
                    <a:pt x="298" y="27"/>
                  </a:cubicBezTo>
                  <a:cubicBezTo>
                    <a:pt x="227" y="265"/>
                    <a:pt x="179" y="503"/>
                    <a:pt x="120" y="741"/>
                  </a:cubicBezTo>
                  <a:cubicBezTo>
                    <a:pt x="72" y="955"/>
                    <a:pt x="1" y="1158"/>
                    <a:pt x="12" y="1372"/>
                  </a:cubicBezTo>
                  <a:cubicBezTo>
                    <a:pt x="12" y="1387"/>
                    <a:pt x="31" y="1397"/>
                    <a:pt x="47" y="1397"/>
                  </a:cubicBezTo>
                  <a:cubicBezTo>
                    <a:pt x="58" y="1397"/>
                    <a:pt x="67" y="1393"/>
                    <a:pt x="72" y="1384"/>
                  </a:cubicBezTo>
                  <a:cubicBezTo>
                    <a:pt x="179" y="1205"/>
                    <a:pt x="191" y="967"/>
                    <a:pt x="239" y="777"/>
                  </a:cubicBezTo>
                  <a:cubicBezTo>
                    <a:pt x="286" y="539"/>
                    <a:pt x="334" y="301"/>
                    <a:pt x="358" y="39"/>
                  </a:cubicBezTo>
                  <a:cubicBezTo>
                    <a:pt x="365" y="17"/>
                    <a:pt x="346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0" name="Google Shape;24730;p33"/>
            <p:cNvSpPr/>
            <p:nvPr/>
          </p:nvSpPr>
          <p:spPr>
            <a:xfrm>
              <a:off x="1402850" y="2124225"/>
              <a:ext cx="10425" cy="37475"/>
            </a:xfrm>
            <a:custGeom>
              <a:avLst/>
              <a:gdLst/>
              <a:ahLst/>
              <a:cxnLst/>
              <a:rect l="l" t="t" r="r" b="b"/>
              <a:pathLst>
                <a:path w="417" h="1499" extrusionOk="0">
                  <a:moveTo>
                    <a:pt x="362" y="0"/>
                  </a:moveTo>
                  <a:cubicBezTo>
                    <a:pt x="349" y="0"/>
                    <a:pt x="338" y="7"/>
                    <a:pt x="334" y="23"/>
                  </a:cubicBezTo>
                  <a:cubicBezTo>
                    <a:pt x="155" y="452"/>
                    <a:pt x="0" y="1035"/>
                    <a:pt x="84" y="1476"/>
                  </a:cubicBezTo>
                  <a:cubicBezTo>
                    <a:pt x="84" y="1492"/>
                    <a:pt x="93" y="1498"/>
                    <a:pt x="105" y="1498"/>
                  </a:cubicBezTo>
                  <a:cubicBezTo>
                    <a:pt x="119" y="1498"/>
                    <a:pt x="137" y="1489"/>
                    <a:pt x="143" y="1476"/>
                  </a:cubicBezTo>
                  <a:cubicBezTo>
                    <a:pt x="214" y="1262"/>
                    <a:pt x="214" y="1000"/>
                    <a:pt x="262" y="762"/>
                  </a:cubicBezTo>
                  <a:cubicBezTo>
                    <a:pt x="310" y="523"/>
                    <a:pt x="369" y="285"/>
                    <a:pt x="417" y="47"/>
                  </a:cubicBezTo>
                  <a:cubicBezTo>
                    <a:pt x="417" y="24"/>
                    <a:pt x="386" y="0"/>
                    <a:pt x="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1" name="Google Shape;24731;p33"/>
            <p:cNvSpPr/>
            <p:nvPr/>
          </p:nvSpPr>
          <p:spPr>
            <a:xfrm>
              <a:off x="1404925" y="2158750"/>
              <a:ext cx="56275" cy="12050"/>
            </a:xfrm>
            <a:custGeom>
              <a:avLst/>
              <a:gdLst/>
              <a:ahLst/>
              <a:cxnLst/>
              <a:rect l="l" t="t" r="r" b="b"/>
              <a:pathLst>
                <a:path w="2251" h="482" extrusionOk="0">
                  <a:moveTo>
                    <a:pt x="196" y="1"/>
                  </a:moveTo>
                  <a:cubicBezTo>
                    <a:pt x="135" y="1"/>
                    <a:pt x="73" y="4"/>
                    <a:pt x="12" y="12"/>
                  </a:cubicBezTo>
                  <a:cubicBezTo>
                    <a:pt x="1" y="12"/>
                    <a:pt x="1" y="23"/>
                    <a:pt x="1" y="23"/>
                  </a:cubicBezTo>
                  <a:cubicBezTo>
                    <a:pt x="274" y="250"/>
                    <a:pt x="655" y="262"/>
                    <a:pt x="1001" y="321"/>
                  </a:cubicBezTo>
                  <a:cubicBezTo>
                    <a:pt x="1327" y="374"/>
                    <a:pt x="1690" y="482"/>
                    <a:pt x="2041" y="482"/>
                  </a:cubicBezTo>
                  <a:cubicBezTo>
                    <a:pt x="2087" y="482"/>
                    <a:pt x="2133" y="480"/>
                    <a:pt x="2179" y="476"/>
                  </a:cubicBezTo>
                  <a:cubicBezTo>
                    <a:pt x="2239" y="476"/>
                    <a:pt x="2251" y="381"/>
                    <a:pt x="2203" y="369"/>
                  </a:cubicBezTo>
                  <a:cubicBezTo>
                    <a:pt x="1882" y="214"/>
                    <a:pt x="1489" y="202"/>
                    <a:pt x="1132" y="143"/>
                  </a:cubicBezTo>
                  <a:cubicBezTo>
                    <a:pt x="832" y="93"/>
                    <a:pt x="515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2" name="Google Shape;24732;p33"/>
            <p:cNvSpPr/>
            <p:nvPr/>
          </p:nvSpPr>
          <p:spPr>
            <a:xfrm>
              <a:off x="1397775" y="2166300"/>
              <a:ext cx="68200" cy="10650"/>
            </a:xfrm>
            <a:custGeom>
              <a:avLst/>
              <a:gdLst/>
              <a:ahLst/>
              <a:cxnLst/>
              <a:rect l="l" t="t" r="r" b="b"/>
              <a:pathLst>
                <a:path w="2728" h="426" extrusionOk="0">
                  <a:moveTo>
                    <a:pt x="517" y="1"/>
                  </a:moveTo>
                  <a:cubicBezTo>
                    <a:pt x="386" y="1"/>
                    <a:pt x="254" y="10"/>
                    <a:pt x="120" y="31"/>
                  </a:cubicBezTo>
                  <a:cubicBezTo>
                    <a:pt x="4" y="54"/>
                    <a:pt x="1" y="234"/>
                    <a:pt x="131" y="234"/>
                  </a:cubicBezTo>
                  <a:cubicBezTo>
                    <a:pt x="135" y="234"/>
                    <a:pt x="139" y="234"/>
                    <a:pt x="144" y="233"/>
                  </a:cubicBezTo>
                  <a:cubicBezTo>
                    <a:pt x="285" y="209"/>
                    <a:pt x="427" y="200"/>
                    <a:pt x="568" y="200"/>
                  </a:cubicBezTo>
                  <a:cubicBezTo>
                    <a:pt x="1241" y="200"/>
                    <a:pt x="1910" y="425"/>
                    <a:pt x="2585" y="425"/>
                  </a:cubicBezTo>
                  <a:cubicBezTo>
                    <a:pt x="2613" y="425"/>
                    <a:pt x="2640" y="425"/>
                    <a:pt x="2668" y="424"/>
                  </a:cubicBezTo>
                  <a:cubicBezTo>
                    <a:pt x="2703" y="424"/>
                    <a:pt x="2715" y="388"/>
                    <a:pt x="2715" y="364"/>
                  </a:cubicBezTo>
                  <a:cubicBezTo>
                    <a:pt x="2727" y="186"/>
                    <a:pt x="2680" y="114"/>
                    <a:pt x="2501" y="79"/>
                  </a:cubicBezTo>
                  <a:cubicBezTo>
                    <a:pt x="2501" y="79"/>
                    <a:pt x="2489" y="91"/>
                    <a:pt x="2501" y="114"/>
                  </a:cubicBezTo>
                  <a:cubicBezTo>
                    <a:pt x="2540" y="284"/>
                    <a:pt x="2513" y="369"/>
                    <a:pt x="2413" y="369"/>
                  </a:cubicBezTo>
                  <a:cubicBezTo>
                    <a:pt x="2358" y="369"/>
                    <a:pt x="2280" y="343"/>
                    <a:pt x="2180" y="293"/>
                  </a:cubicBezTo>
                  <a:cubicBezTo>
                    <a:pt x="2061" y="269"/>
                    <a:pt x="1953" y="245"/>
                    <a:pt x="1834" y="210"/>
                  </a:cubicBezTo>
                  <a:cubicBezTo>
                    <a:pt x="1644" y="162"/>
                    <a:pt x="1441" y="126"/>
                    <a:pt x="1239" y="79"/>
                  </a:cubicBezTo>
                  <a:cubicBezTo>
                    <a:pt x="999" y="32"/>
                    <a:pt x="760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3" name="Google Shape;24733;p33"/>
            <p:cNvSpPr/>
            <p:nvPr/>
          </p:nvSpPr>
          <p:spPr>
            <a:xfrm>
              <a:off x="1372475" y="2167175"/>
              <a:ext cx="27425" cy="74750"/>
            </a:xfrm>
            <a:custGeom>
              <a:avLst/>
              <a:gdLst/>
              <a:ahLst/>
              <a:cxnLst/>
              <a:rect l="l" t="t" r="r" b="b"/>
              <a:pathLst>
                <a:path w="1097" h="2990" extrusionOk="0">
                  <a:moveTo>
                    <a:pt x="1033" y="0"/>
                  </a:moveTo>
                  <a:cubicBezTo>
                    <a:pt x="1020" y="0"/>
                    <a:pt x="1006" y="10"/>
                    <a:pt x="1001" y="32"/>
                  </a:cubicBezTo>
                  <a:cubicBezTo>
                    <a:pt x="858" y="568"/>
                    <a:pt x="477" y="1008"/>
                    <a:pt x="286" y="1544"/>
                  </a:cubicBezTo>
                  <a:cubicBezTo>
                    <a:pt x="144" y="1996"/>
                    <a:pt x="1" y="2484"/>
                    <a:pt x="96" y="2949"/>
                  </a:cubicBezTo>
                  <a:cubicBezTo>
                    <a:pt x="102" y="2974"/>
                    <a:pt x="122" y="2989"/>
                    <a:pt x="141" y="2989"/>
                  </a:cubicBezTo>
                  <a:cubicBezTo>
                    <a:pt x="157" y="2989"/>
                    <a:pt x="174" y="2977"/>
                    <a:pt x="179" y="2949"/>
                  </a:cubicBezTo>
                  <a:cubicBezTo>
                    <a:pt x="358" y="2353"/>
                    <a:pt x="406" y="1746"/>
                    <a:pt x="656" y="1163"/>
                  </a:cubicBezTo>
                  <a:cubicBezTo>
                    <a:pt x="822" y="794"/>
                    <a:pt x="1096" y="448"/>
                    <a:pt x="1072" y="32"/>
                  </a:cubicBezTo>
                  <a:cubicBezTo>
                    <a:pt x="1066" y="13"/>
                    <a:pt x="1049" y="0"/>
                    <a:pt x="1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4" name="Google Shape;24734;p33"/>
            <p:cNvSpPr/>
            <p:nvPr/>
          </p:nvSpPr>
          <p:spPr>
            <a:xfrm>
              <a:off x="1374850" y="2236425"/>
              <a:ext cx="92900" cy="25025"/>
            </a:xfrm>
            <a:custGeom>
              <a:avLst/>
              <a:gdLst/>
              <a:ahLst/>
              <a:cxnLst/>
              <a:rect l="l" t="t" r="r" b="b"/>
              <a:pathLst>
                <a:path w="3716" h="1001" extrusionOk="0">
                  <a:moveTo>
                    <a:pt x="120" y="0"/>
                  </a:moveTo>
                  <a:cubicBezTo>
                    <a:pt x="108" y="0"/>
                    <a:pt x="84" y="0"/>
                    <a:pt x="72" y="12"/>
                  </a:cubicBezTo>
                  <a:cubicBezTo>
                    <a:pt x="1" y="107"/>
                    <a:pt x="13" y="60"/>
                    <a:pt x="1" y="167"/>
                  </a:cubicBezTo>
                  <a:cubicBezTo>
                    <a:pt x="1" y="181"/>
                    <a:pt x="5" y="187"/>
                    <a:pt x="8" y="187"/>
                  </a:cubicBezTo>
                  <a:cubicBezTo>
                    <a:pt x="11" y="187"/>
                    <a:pt x="13" y="184"/>
                    <a:pt x="13" y="180"/>
                  </a:cubicBezTo>
                  <a:lnTo>
                    <a:pt x="13" y="180"/>
                  </a:lnTo>
                  <a:cubicBezTo>
                    <a:pt x="21" y="240"/>
                    <a:pt x="1787" y="429"/>
                    <a:pt x="1799" y="441"/>
                  </a:cubicBezTo>
                  <a:cubicBezTo>
                    <a:pt x="2406" y="595"/>
                    <a:pt x="3001" y="1000"/>
                    <a:pt x="3644" y="1000"/>
                  </a:cubicBezTo>
                  <a:cubicBezTo>
                    <a:pt x="3704" y="1000"/>
                    <a:pt x="3716" y="905"/>
                    <a:pt x="3680" y="881"/>
                  </a:cubicBezTo>
                  <a:cubicBezTo>
                    <a:pt x="3120" y="631"/>
                    <a:pt x="2525" y="417"/>
                    <a:pt x="1966" y="250"/>
                  </a:cubicBezTo>
                  <a:cubicBezTo>
                    <a:pt x="1370" y="84"/>
                    <a:pt x="727" y="119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5" name="Google Shape;24735;p33"/>
            <p:cNvSpPr/>
            <p:nvPr/>
          </p:nvSpPr>
          <p:spPr>
            <a:xfrm>
              <a:off x="1381125" y="2260525"/>
              <a:ext cx="93075" cy="13350"/>
            </a:xfrm>
            <a:custGeom>
              <a:avLst/>
              <a:gdLst/>
              <a:ahLst/>
              <a:cxnLst/>
              <a:rect l="l" t="t" r="r" b="b"/>
              <a:pathLst>
                <a:path w="3723" h="534" extrusionOk="0">
                  <a:moveTo>
                    <a:pt x="71" y="1"/>
                  </a:moveTo>
                  <a:cubicBezTo>
                    <a:pt x="12" y="1"/>
                    <a:pt x="0" y="96"/>
                    <a:pt x="48" y="120"/>
                  </a:cubicBezTo>
                  <a:cubicBezTo>
                    <a:pt x="325" y="240"/>
                    <a:pt x="1762" y="534"/>
                    <a:pt x="2736" y="534"/>
                  </a:cubicBezTo>
                  <a:cubicBezTo>
                    <a:pt x="3310" y="534"/>
                    <a:pt x="3723" y="432"/>
                    <a:pt x="3643" y="132"/>
                  </a:cubicBezTo>
                  <a:cubicBezTo>
                    <a:pt x="3643" y="120"/>
                    <a:pt x="3631" y="108"/>
                    <a:pt x="3620" y="108"/>
                  </a:cubicBezTo>
                  <a:cubicBezTo>
                    <a:pt x="3584" y="96"/>
                    <a:pt x="3560" y="96"/>
                    <a:pt x="3524" y="72"/>
                  </a:cubicBezTo>
                  <a:cubicBezTo>
                    <a:pt x="3512" y="96"/>
                    <a:pt x="3512" y="108"/>
                    <a:pt x="3512" y="108"/>
                  </a:cubicBezTo>
                  <a:cubicBezTo>
                    <a:pt x="3444" y="313"/>
                    <a:pt x="3320" y="421"/>
                    <a:pt x="3153" y="421"/>
                  </a:cubicBezTo>
                  <a:cubicBezTo>
                    <a:pt x="3116" y="421"/>
                    <a:pt x="3077" y="416"/>
                    <a:pt x="3036" y="405"/>
                  </a:cubicBezTo>
                  <a:cubicBezTo>
                    <a:pt x="2798" y="405"/>
                    <a:pt x="2560" y="393"/>
                    <a:pt x="2322" y="358"/>
                  </a:cubicBezTo>
                  <a:cubicBezTo>
                    <a:pt x="2072" y="334"/>
                    <a:pt x="1834" y="298"/>
                    <a:pt x="1584" y="251"/>
                  </a:cubicBezTo>
                  <a:cubicBezTo>
                    <a:pt x="1072" y="179"/>
                    <a:pt x="583" y="48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6" name="Google Shape;24736;p33"/>
            <p:cNvSpPr/>
            <p:nvPr/>
          </p:nvSpPr>
          <p:spPr>
            <a:xfrm>
              <a:off x="1377850" y="2265000"/>
              <a:ext cx="25325" cy="58575"/>
            </a:xfrm>
            <a:custGeom>
              <a:avLst/>
              <a:gdLst/>
              <a:ahLst/>
              <a:cxnLst/>
              <a:rect l="l" t="t" r="r" b="b"/>
              <a:pathLst>
                <a:path w="1013" h="2343" extrusionOk="0">
                  <a:moveTo>
                    <a:pt x="191" y="0"/>
                  </a:moveTo>
                  <a:lnTo>
                    <a:pt x="191" y="0"/>
                  </a:lnTo>
                  <a:cubicBezTo>
                    <a:pt x="0" y="298"/>
                    <a:pt x="238" y="655"/>
                    <a:pt x="357" y="953"/>
                  </a:cubicBezTo>
                  <a:cubicBezTo>
                    <a:pt x="548" y="1405"/>
                    <a:pt x="679" y="1905"/>
                    <a:pt x="941" y="2322"/>
                  </a:cubicBezTo>
                  <a:cubicBezTo>
                    <a:pt x="948" y="2337"/>
                    <a:pt x="958" y="2342"/>
                    <a:pt x="968" y="2342"/>
                  </a:cubicBezTo>
                  <a:cubicBezTo>
                    <a:pt x="989" y="2342"/>
                    <a:pt x="1012" y="2314"/>
                    <a:pt x="1012" y="2298"/>
                  </a:cubicBezTo>
                  <a:cubicBezTo>
                    <a:pt x="845" y="1500"/>
                    <a:pt x="310" y="786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7" name="Google Shape;24737;p33"/>
            <p:cNvSpPr/>
            <p:nvPr/>
          </p:nvSpPr>
          <p:spPr>
            <a:xfrm>
              <a:off x="1378125" y="2313075"/>
              <a:ext cx="29500" cy="138425"/>
            </a:xfrm>
            <a:custGeom>
              <a:avLst/>
              <a:gdLst/>
              <a:ahLst/>
              <a:cxnLst/>
              <a:rect l="l" t="t" r="r" b="b"/>
              <a:pathLst>
                <a:path w="1180" h="5537" extrusionOk="0">
                  <a:moveTo>
                    <a:pt x="692" y="0"/>
                  </a:moveTo>
                  <a:cubicBezTo>
                    <a:pt x="683" y="0"/>
                    <a:pt x="680" y="6"/>
                    <a:pt x="692" y="18"/>
                  </a:cubicBezTo>
                  <a:cubicBezTo>
                    <a:pt x="1013" y="1006"/>
                    <a:pt x="608" y="1935"/>
                    <a:pt x="370" y="2899"/>
                  </a:cubicBezTo>
                  <a:cubicBezTo>
                    <a:pt x="180" y="3733"/>
                    <a:pt x="1" y="4590"/>
                    <a:pt x="25" y="5459"/>
                  </a:cubicBezTo>
                  <a:cubicBezTo>
                    <a:pt x="25" y="5510"/>
                    <a:pt x="68" y="5537"/>
                    <a:pt x="111" y="5537"/>
                  </a:cubicBezTo>
                  <a:cubicBezTo>
                    <a:pt x="149" y="5537"/>
                    <a:pt x="186" y="5516"/>
                    <a:pt x="191" y="5471"/>
                  </a:cubicBezTo>
                  <a:cubicBezTo>
                    <a:pt x="406" y="4364"/>
                    <a:pt x="525" y="3268"/>
                    <a:pt x="822" y="2173"/>
                  </a:cubicBezTo>
                  <a:cubicBezTo>
                    <a:pt x="1013" y="1423"/>
                    <a:pt x="1180" y="685"/>
                    <a:pt x="727" y="18"/>
                  </a:cubicBezTo>
                  <a:cubicBezTo>
                    <a:pt x="715" y="6"/>
                    <a:pt x="700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8" name="Google Shape;24738;p33"/>
            <p:cNvSpPr/>
            <p:nvPr/>
          </p:nvSpPr>
          <p:spPr>
            <a:xfrm>
              <a:off x="1376650" y="2443725"/>
              <a:ext cx="87725" cy="8575"/>
            </a:xfrm>
            <a:custGeom>
              <a:avLst/>
              <a:gdLst/>
              <a:ahLst/>
              <a:cxnLst/>
              <a:rect l="l" t="t" r="r" b="b"/>
              <a:pathLst>
                <a:path w="3509" h="343" extrusionOk="0">
                  <a:moveTo>
                    <a:pt x="2733" y="1"/>
                  </a:moveTo>
                  <a:cubicBezTo>
                    <a:pt x="2558" y="1"/>
                    <a:pt x="2378" y="21"/>
                    <a:pt x="2191" y="31"/>
                  </a:cubicBezTo>
                  <a:cubicBezTo>
                    <a:pt x="1477" y="66"/>
                    <a:pt x="762" y="126"/>
                    <a:pt x="48" y="233"/>
                  </a:cubicBezTo>
                  <a:cubicBezTo>
                    <a:pt x="0" y="269"/>
                    <a:pt x="0" y="340"/>
                    <a:pt x="60" y="340"/>
                  </a:cubicBezTo>
                  <a:cubicBezTo>
                    <a:pt x="118" y="341"/>
                    <a:pt x="177" y="342"/>
                    <a:pt x="236" y="342"/>
                  </a:cubicBezTo>
                  <a:cubicBezTo>
                    <a:pt x="927" y="342"/>
                    <a:pt x="1648" y="261"/>
                    <a:pt x="2352" y="261"/>
                  </a:cubicBezTo>
                  <a:cubicBezTo>
                    <a:pt x="2701" y="261"/>
                    <a:pt x="3046" y="281"/>
                    <a:pt x="3382" y="340"/>
                  </a:cubicBezTo>
                  <a:cubicBezTo>
                    <a:pt x="3386" y="341"/>
                    <a:pt x="3391" y="341"/>
                    <a:pt x="3396" y="341"/>
                  </a:cubicBezTo>
                  <a:cubicBezTo>
                    <a:pt x="3460" y="341"/>
                    <a:pt x="3508" y="265"/>
                    <a:pt x="3441" y="209"/>
                  </a:cubicBezTo>
                  <a:cubicBezTo>
                    <a:pt x="3217" y="41"/>
                    <a:pt x="2981" y="1"/>
                    <a:pt x="2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9" name="Google Shape;24739;p33"/>
            <p:cNvSpPr/>
            <p:nvPr/>
          </p:nvSpPr>
          <p:spPr>
            <a:xfrm>
              <a:off x="1375525" y="2450700"/>
              <a:ext cx="93725" cy="32825"/>
            </a:xfrm>
            <a:custGeom>
              <a:avLst/>
              <a:gdLst/>
              <a:ahLst/>
              <a:cxnLst/>
              <a:rect l="l" t="t" r="r" b="b"/>
              <a:pathLst>
                <a:path w="3749" h="1313" extrusionOk="0">
                  <a:moveTo>
                    <a:pt x="3477" y="1"/>
                  </a:moveTo>
                  <a:cubicBezTo>
                    <a:pt x="3459" y="1"/>
                    <a:pt x="3443" y="11"/>
                    <a:pt x="3451" y="25"/>
                  </a:cubicBezTo>
                  <a:cubicBezTo>
                    <a:pt x="3724" y="609"/>
                    <a:pt x="1724" y="728"/>
                    <a:pt x="1427" y="787"/>
                  </a:cubicBezTo>
                  <a:cubicBezTo>
                    <a:pt x="986" y="883"/>
                    <a:pt x="486" y="954"/>
                    <a:pt x="69" y="1157"/>
                  </a:cubicBezTo>
                  <a:cubicBezTo>
                    <a:pt x="1" y="1191"/>
                    <a:pt x="9" y="1312"/>
                    <a:pt x="93" y="1312"/>
                  </a:cubicBezTo>
                  <a:cubicBezTo>
                    <a:pt x="97" y="1312"/>
                    <a:pt x="101" y="1312"/>
                    <a:pt x="105" y="1311"/>
                  </a:cubicBezTo>
                  <a:cubicBezTo>
                    <a:pt x="522" y="1240"/>
                    <a:pt x="926" y="1085"/>
                    <a:pt x="1343" y="978"/>
                  </a:cubicBezTo>
                  <a:cubicBezTo>
                    <a:pt x="1939" y="835"/>
                    <a:pt x="2546" y="787"/>
                    <a:pt x="3141" y="645"/>
                  </a:cubicBezTo>
                  <a:cubicBezTo>
                    <a:pt x="3463" y="549"/>
                    <a:pt x="3748" y="359"/>
                    <a:pt x="3510" y="14"/>
                  </a:cubicBezTo>
                  <a:cubicBezTo>
                    <a:pt x="3501" y="4"/>
                    <a:pt x="3488" y="1"/>
                    <a:pt x="3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0" name="Google Shape;24740;p33"/>
            <p:cNvSpPr/>
            <p:nvPr/>
          </p:nvSpPr>
          <p:spPr>
            <a:xfrm>
              <a:off x="1370700" y="2480575"/>
              <a:ext cx="29550" cy="151875"/>
            </a:xfrm>
            <a:custGeom>
              <a:avLst/>
              <a:gdLst/>
              <a:ahLst/>
              <a:cxnLst/>
              <a:rect l="l" t="t" r="r" b="b"/>
              <a:pathLst>
                <a:path w="1182" h="6075" extrusionOk="0">
                  <a:moveTo>
                    <a:pt x="247" y="0"/>
                  </a:moveTo>
                  <a:cubicBezTo>
                    <a:pt x="238" y="0"/>
                    <a:pt x="227" y="3"/>
                    <a:pt x="227" y="9"/>
                  </a:cubicBezTo>
                  <a:cubicBezTo>
                    <a:pt x="0" y="2021"/>
                    <a:pt x="536" y="4069"/>
                    <a:pt x="989" y="6010"/>
                  </a:cubicBezTo>
                  <a:cubicBezTo>
                    <a:pt x="998" y="6055"/>
                    <a:pt x="1029" y="6075"/>
                    <a:pt x="1064" y="6075"/>
                  </a:cubicBezTo>
                  <a:cubicBezTo>
                    <a:pt x="1119" y="6075"/>
                    <a:pt x="1182" y="6024"/>
                    <a:pt x="1167" y="5950"/>
                  </a:cubicBezTo>
                  <a:cubicBezTo>
                    <a:pt x="703" y="3974"/>
                    <a:pt x="369" y="2033"/>
                    <a:pt x="250" y="9"/>
                  </a:cubicBezTo>
                  <a:cubicBezTo>
                    <a:pt x="262" y="3"/>
                    <a:pt x="256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1" name="Google Shape;24741;p33"/>
            <p:cNvSpPr/>
            <p:nvPr/>
          </p:nvSpPr>
          <p:spPr>
            <a:xfrm>
              <a:off x="1399875" y="2608775"/>
              <a:ext cx="70250" cy="25625"/>
            </a:xfrm>
            <a:custGeom>
              <a:avLst/>
              <a:gdLst/>
              <a:ahLst/>
              <a:cxnLst/>
              <a:rect l="l" t="t" r="r" b="b"/>
              <a:pathLst>
                <a:path w="2810" h="1025" extrusionOk="0">
                  <a:moveTo>
                    <a:pt x="2774" y="1"/>
                  </a:moveTo>
                  <a:cubicBezTo>
                    <a:pt x="1834" y="25"/>
                    <a:pt x="822" y="525"/>
                    <a:pt x="12" y="989"/>
                  </a:cubicBezTo>
                  <a:cubicBezTo>
                    <a:pt x="0" y="1001"/>
                    <a:pt x="12" y="1025"/>
                    <a:pt x="24" y="1025"/>
                  </a:cubicBezTo>
                  <a:cubicBezTo>
                    <a:pt x="965" y="727"/>
                    <a:pt x="1798" y="191"/>
                    <a:pt x="2774" y="48"/>
                  </a:cubicBezTo>
                  <a:cubicBezTo>
                    <a:pt x="2810" y="48"/>
                    <a:pt x="2810" y="1"/>
                    <a:pt x="2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2" name="Google Shape;24742;p33"/>
            <p:cNvSpPr/>
            <p:nvPr/>
          </p:nvSpPr>
          <p:spPr>
            <a:xfrm>
              <a:off x="1399050" y="2608775"/>
              <a:ext cx="77625" cy="46250"/>
            </a:xfrm>
            <a:custGeom>
              <a:avLst/>
              <a:gdLst/>
              <a:ahLst/>
              <a:cxnLst/>
              <a:rect l="l" t="t" r="r" b="b"/>
              <a:pathLst>
                <a:path w="3105" h="1850" extrusionOk="0">
                  <a:moveTo>
                    <a:pt x="2905" y="0"/>
                  </a:moveTo>
                  <a:cubicBezTo>
                    <a:pt x="2896" y="0"/>
                    <a:pt x="2891" y="14"/>
                    <a:pt x="2891" y="37"/>
                  </a:cubicBezTo>
                  <a:cubicBezTo>
                    <a:pt x="3022" y="215"/>
                    <a:pt x="2712" y="346"/>
                    <a:pt x="2617" y="394"/>
                  </a:cubicBezTo>
                  <a:cubicBezTo>
                    <a:pt x="2486" y="465"/>
                    <a:pt x="2283" y="489"/>
                    <a:pt x="2141" y="549"/>
                  </a:cubicBezTo>
                  <a:cubicBezTo>
                    <a:pt x="1855" y="656"/>
                    <a:pt x="1569" y="775"/>
                    <a:pt x="1307" y="906"/>
                  </a:cubicBezTo>
                  <a:cubicBezTo>
                    <a:pt x="878" y="1120"/>
                    <a:pt x="426" y="1358"/>
                    <a:pt x="69" y="1680"/>
                  </a:cubicBezTo>
                  <a:cubicBezTo>
                    <a:pt x="0" y="1748"/>
                    <a:pt x="69" y="1849"/>
                    <a:pt x="149" y="1849"/>
                  </a:cubicBezTo>
                  <a:cubicBezTo>
                    <a:pt x="166" y="1849"/>
                    <a:pt x="183" y="1845"/>
                    <a:pt x="200" y="1834"/>
                  </a:cubicBezTo>
                  <a:cubicBezTo>
                    <a:pt x="1140" y="1251"/>
                    <a:pt x="1974" y="703"/>
                    <a:pt x="3057" y="406"/>
                  </a:cubicBezTo>
                  <a:cubicBezTo>
                    <a:pt x="3093" y="406"/>
                    <a:pt x="3105" y="370"/>
                    <a:pt x="3093" y="346"/>
                  </a:cubicBezTo>
                  <a:cubicBezTo>
                    <a:pt x="3093" y="179"/>
                    <a:pt x="3057" y="120"/>
                    <a:pt x="2926" y="13"/>
                  </a:cubicBezTo>
                  <a:cubicBezTo>
                    <a:pt x="2918" y="4"/>
                    <a:pt x="2911" y="0"/>
                    <a:pt x="2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3" name="Google Shape;24743;p33"/>
            <p:cNvSpPr/>
            <p:nvPr/>
          </p:nvSpPr>
          <p:spPr>
            <a:xfrm>
              <a:off x="1396850" y="2653500"/>
              <a:ext cx="146275" cy="64450"/>
            </a:xfrm>
            <a:custGeom>
              <a:avLst/>
              <a:gdLst/>
              <a:ahLst/>
              <a:cxnLst/>
              <a:rect l="l" t="t" r="r" b="b"/>
              <a:pathLst>
                <a:path w="5851" h="2578" extrusionOk="0">
                  <a:moveTo>
                    <a:pt x="43" y="0"/>
                  </a:moveTo>
                  <a:cubicBezTo>
                    <a:pt x="18" y="0"/>
                    <a:pt x="0" y="20"/>
                    <a:pt x="26" y="45"/>
                  </a:cubicBezTo>
                  <a:cubicBezTo>
                    <a:pt x="669" y="843"/>
                    <a:pt x="1443" y="1915"/>
                    <a:pt x="2455" y="2260"/>
                  </a:cubicBezTo>
                  <a:cubicBezTo>
                    <a:pt x="3006" y="2444"/>
                    <a:pt x="3606" y="2577"/>
                    <a:pt x="4195" y="2577"/>
                  </a:cubicBezTo>
                  <a:cubicBezTo>
                    <a:pt x="4751" y="2577"/>
                    <a:pt x="5298" y="2459"/>
                    <a:pt x="5788" y="2153"/>
                  </a:cubicBezTo>
                  <a:cubicBezTo>
                    <a:pt x="5851" y="2111"/>
                    <a:pt x="5813" y="2015"/>
                    <a:pt x="5747" y="2015"/>
                  </a:cubicBezTo>
                  <a:cubicBezTo>
                    <a:pt x="5738" y="2015"/>
                    <a:pt x="5728" y="2017"/>
                    <a:pt x="5717" y="2022"/>
                  </a:cubicBezTo>
                  <a:cubicBezTo>
                    <a:pt x="5134" y="2197"/>
                    <a:pt x="4580" y="2290"/>
                    <a:pt x="4025" y="2290"/>
                  </a:cubicBezTo>
                  <a:cubicBezTo>
                    <a:pt x="3526" y="2290"/>
                    <a:pt x="3026" y="2215"/>
                    <a:pt x="2502" y="2058"/>
                  </a:cubicBezTo>
                  <a:cubicBezTo>
                    <a:pt x="1514" y="1736"/>
                    <a:pt x="835" y="665"/>
                    <a:pt x="73" y="10"/>
                  </a:cubicBezTo>
                  <a:cubicBezTo>
                    <a:pt x="63" y="3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4" name="Google Shape;24744;p33"/>
            <p:cNvSpPr/>
            <p:nvPr/>
          </p:nvSpPr>
          <p:spPr>
            <a:xfrm>
              <a:off x="1381400" y="2263800"/>
              <a:ext cx="3900" cy="6575"/>
            </a:xfrm>
            <a:custGeom>
              <a:avLst/>
              <a:gdLst/>
              <a:ahLst/>
              <a:cxnLst/>
              <a:rect l="l" t="t" r="r" b="b"/>
              <a:pathLst>
                <a:path w="156" h="263" extrusionOk="0">
                  <a:moveTo>
                    <a:pt x="108" y="1"/>
                  </a:moveTo>
                  <a:cubicBezTo>
                    <a:pt x="96" y="1"/>
                    <a:pt x="60" y="1"/>
                    <a:pt x="60" y="36"/>
                  </a:cubicBezTo>
                  <a:cubicBezTo>
                    <a:pt x="37" y="96"/>
                    <a:pt x="1" y="227"/>
                    <a:pt x="96" y="262"/>
                  </a:cubicBezTo>
                  <a:cubicBezTo>
                    <a:pt x="108" y="262"/>
                    <a:pt x="120" y="262"/>
                    <a:pt x="120" y="239"/>
                  </a:cubicBezTo>
                  <a:cubicBezTo>
                    <a:pt x="144" y="227"/>
                    <a:pt x="144" y="215"/>
                    <a:pt x="144" y="191"/>
                  </a:cubicBezTo>
                  <a:cubicBezTo>
                    <a:pt x="144" y="155"/>
                    <a:pt x="144" y="120"/>
                    <a:pt x="156" y="72"/>
                  </a:cubicBezTo>
                  <a:cubicBezTo>
                    <a:pt x="144" y="48"/>
                    <a:pt x="144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5" name="Google Shape;24745;p33"/>
            <p:cNvSpPr/>
            <p:nvPr/>
          </p:nvSpPr>
          <p:spPr>
            <a:xfrm>
              <a:off x="1378725" y="2261325"/>
              <a:ext cx="5400" cy="15500"/>
            </a:xfrm>
            <a:custGeom>
              <a:avLst/>
              <a:gdLst/>
              <a:ahLst/>
              <a:cxnLst/>
              <a:rect l="l" t="t" r="r" b="b"/>
              <a:pathLst>
                <a:path w="216" h="620" extrusionOk="0">
                  <a:moveTo>
                    <a:pt x="142" y="0"/>
                  </a:moveTo>
                  <a:cubicBezTo>
                    <a:pt x="120" y="0"/>
                    <a:pt x="101" y="12"/>
                    <a:pt x="96" y="40"/>
                  </a:cubicBezTo>
                  <a:cubicBezTo>
                    <a:pt x="48" y="195"/>
                    <a:pt x="1" y="492"/>
                    <a:pt x="120" y="612"/>
                  </a:cubicBezTo>
                  <a:cubicBezTo>
                    <a:pt x="130" y="616"/>
                    <a:pt x="140" y="619"/>
                    <a:pt x="149" y="619"/>
                  </a:cubicBezTo>
                  <a:cubicBezTo>
                    <a:pt x="161" y="619"/>
                    <a:pt x="172" y="614"/>
                    <a:pt x="179" y="600"/>
                  </a:cubicBezTo>
                  <a:cubicBezTo>
                    <a:pt x="215" y="516"/>
                    <a:pt x="203" y="445"/>
                    <a:pt x="203" y="373"/>
                  </a:cubicBezTo>
                  <a:cubicBezTo>
                    <a:pt x="203" y="266"/>
                    <a:pt x="203" y="159"/>
                    <a:pt x="215" y="64"/>
                  </a:cubicBezTo>
                  <a:cubicBezTo>
                    <a:pt x="215" y="28"/>
                    <a:pt x="176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6" name="Google Shape;24746;p33"/>
            <p:cNvSpPr/>
            <p:nvPr/>
          </p:nvSpPr>
          <p:spPr>
            <a:xfrm>
              <a:off x="1381400" y="2262100"/>
              <a:ext cx="4200" cy="15900"/>
            </a:xfrm>
            <a:custGeom>
              <a:avLst/>
              <a:gdLst/>
              <a:ahLst/>
              <a:cxnLst/>
              <a:rect l="l" t="t" r="r" b="b"/>
              <a:pathLst>
                <a:path w="168" h="636" extrusionOk="0">
                  <a:moveTo>
                    <a:pt x="101" y="0"/>
                  </a:moveTo>
                  <a:cubicBezTo>
                    <a:pt x="96" y="0"/>
                    <a:pt x="90" y="3"/>
                    <a:pt x="84" y="9"/>
                  </a:cubicBezTo>
                  <a:cubicBezTo>
                    <a:pt x="60" y="69"/>
                    <a:pt x="37" y="128"/>
                    <a:pt x="25" y="188"/>
                  </a:cubicBezTo>
                  <a:cubicBezTo>
                    <a:pt x="1" y="235"/>
                    <a:pt x="1" y="295"/>
                    <a:pt x="1" y="354"/>
                  </a:cubicBezTo>
                  <a:cubicBezTo>
                    <a:pt x="1" y="450"/>
                    <a:pt x="1" y="569"/>
                    <a:pt x="84" y="628"/>
                  </a:cubicBezTo>
                  <a:cubicBezTo>
                    <a:pt x="89" y="632"/>
                    <a:pt x="95" y="635"/>
                    <a:pt x="100" y="635"/>
                  </a:cubicBezTo>
                  <a:cubicBezTo>
                    <a:pt x="110" y="635"/>
                    <a:pt x="120" y="627"/>
                    <a:pt x="120" y="604"/>
                  </a:cubicBezTo>
                  <a:cubicBezTo>
                    <a:pt x="168" y="533"/>
                    <a:pt x="144" y="426"/>
                    <a:pt x="144" y="342"/>
                  </a:cubicBezTo>
                  <a:cubicBezTo>
                    <a:pt x="144" y="235"/>
                    <a:pt x="108" y="116"/>
                    <a:pt x="108" y="9"/>
                  </a:cubicBezTo>
                  <a:cubicBezTo>
                    <a:pt x="108" y="3"/>
                    <a:pt x="105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7" name="Google Shape;24747;p33"/>
            <p:cNvSpPr/>
            <p:nvPr/>
          </p:nvSpPr>
          <p:spPr>
            <a:xfrm>
              <a:off x="1378425" y="2262450"/>
              <a:ext cx="3900" cy="14375"/>
            </a:xfrm>
            <a:custGeom>
              <a:avLst/>
              <a:gdLst/>
              <a:ahLst/>
              <a:cxnLst/>
              <a:rect l="l" t="t" r="r" b="b"/>
              <a:pathLst>
                <a:path w="156" h="575" extrusionOk="0">
                  <a:moveTo>
                    <a:pt x="112" y="1"/>
                  </a:moveTo>
                  <a:cubicBezTo>
                    <a:pt x="111" y="1"/>
                    <a:pt x="108" y="7"/>
                    <a:pt x="108" y="19"/>
                  </a:cubicBezTo>
                  <a:cubicBezTo>
                    <a:pt x="114" y="7"/>
                    <a:pt x="114" y="1"/>
                    <a:pt x="112" y="1"/>
                  </a:cubicBezTo>
                  <a:close/>
                  <a:moveTo>
                    <a:pt x="108" y="19"/>
                  </a:moveTo>
                  <a:lnTo>
                    <a:pt x="108" y="19"/>
                  </a:lnTo>
                  <a:cubicBezTo>
                    <a:pt x="48" y="174"/>
                    <a:pt x="1" y="412"/>
                    <a:pt x="120" y="567"/>
                  </a:cubicBezTo>
                  <a:cubicBezTo>
                    <a:pt x="130" y="571"/>
                    <a:pt x="138" y="574"/>
                    <a:pt x="143" y="574"/>
                  </a:cubicBezTo>
                  <a:cubicBezTo>
                    <a:pt x="152" y="574"/>
                    <a:pt x="156" y="569"/>
                    <a:pt x="156" y="555"/>
                  </a:cubicBezTo>
                  <a:cubicBezTo>
                    <a:pt x="132" y="376"/>
                    <a:pt x="84" y="197"/>
                    <a:pt x="10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8" name="Google Shape;24748;p33"/>
            <p:cNvSpPr/>
            <p:nvPr/>
          </p:nvSpPr>
          <p:spPr>
            <a:xfrm>
              <a:off x="1379325" y="2263825"/>
              <a:ext cx="29500" cy="71800"/>
            </a:xfrm>
            <a:custGeom>
              <a:avLst/>
              <a:gdLst/>
              <a:ahLst/>
              <a:cxnLst/>
              <a:rect l="l" t="t" r="r" b="b"/>
              <a:pathLst>
                <a:path w="1180" h="2872" extrusionOk="0">
                  <a:moveTo>
                    <a:pt x="23" y="1"/>
                  </a:moveTo>
                  <a:cubicBezTo>
                    <a:pt x="16" y="1"/>
                    <a:pt x="12" y="10"/>
                    <a:pt x="12" y="23"/>
                  </a:cubicBezTo>
                  <a:cubicBezTo>
                    <a:pt x="1" y="464"/>
                    <a:pt x="191" y="857"/>
                    <a:pt x="405" y="1238"/>
                  </a:cubicBezTo>
                  <a:cubicBezTo>
                    <a:pt x="679" y="1774"/>
                    <a:pt x="905" y="2262"/>
                    <a:pt x="1072" y="2845"/>
                  </a:cubicBezTo>
                  <a:cubicBezTo>
                    <a:pt x="1078" y="2863"/>
                    <a:pt x="1093" y="2872"/>
                    <a:pt x="1106" y="2872"/>
                  </a:cubicBezTo>
                  <a:cubicBezTo>
                    <a:pt x="1120" y="2872"/>
                    <a:pt x="1132" y="2863"/>
                    <a:pt x="1132" y="2845"/>
                  </a:cubicBezTo>
                  <a:cubicBezTo>
                    <a:pt x="1179" y="2440"/>
                    <a:pt x="977" y="2059"/>
                    <a:pt x="798" y="1702"/>
                  </a:cubicBezTo>
                  <a:cubicBezTo>
                    <a:pt x="501" y="1154"/>
                    <a:pt x="227" y="631"/>
                    <a:pt x="48" y="23"/>
                  </a:cubicBezTo>
                  <a:cubicBezTo>
                    <a:pt x="37" y="7"/>
                    <a:pt x="29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9" name="Google Shape;24749;p33"/>
            <p:cNvSpPr/>
            <p:nvPr/>
          </p:nvSpPr>
          <p:spPr>
            <a:xfrm>
              <a:off x="1399875" y="2317075"/>
              <a:ext cx="4175" cy="23100"/>
            </a:xfrm>
            <a:custGeom>
              <a:avLst/>
              <a:gdLst/>
              <a:ahLst/>
              <a:cxnLst/>
              <a:rect l="l" t="t" r="r" b="b"/>
              <a:pathLst>
                <a:path w="167" h="924" extrusionOk="0">
                  <a:moveTo>
                    <a:pt x="24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12" y="298"/>
                    <a:pt x="12" y="644"/>
                    <a:pt x="95" y="906"/>
                  </a:cubicBezTo>
                  <a:cubicBezTo>
                    <a:pt x="95" y="918"/>
                    <a:pt x="107" y="923"/>
                    <a:pt x="119" y="923"/>
                  </a:cubicBezTo>
                  <a:cubicBezTo>
                    <a:pt x="131" y="923"/>
                    <a:pt x="143" y="918"/>
                    <a:pt x="143" y="906"/>
                  </a:cubicBezTo>
                  <a:cubicBezTo>
                    <a:pt x="167" y="632"/>
                    <a:pt x="72" y="287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0" name="Google Shape;24750;p33"/>
            <p:cNvSpPr/>
            <p:nvPr/>
          </p:nvSpPr>
          <p:spPr>
            <a:xfrm>
              <a:off x="1402850" y="2326900"/>
              <a:ext cx="3875" cy="21275"/>
            </a:xfrm>
            <a:custGeom>
              <a:avLst/>
              <a:gdLst/>
              <a:ahLst/>
              <a:cxnLst/>
              <a:rect l="l" t="t" r="r" b="b"/>
              <a:pathLst>
                <a:path w="155" h="851" extrusionOk="0">
                  <a:moveTo>
                    <a:pt x="24" y="1"/>
                  </a:moveTo>
                  <a:lnTo>
                    <a:pt x="24" y="1"/>
                  </a:lnTo>
                  <a:cubicBezTo>
                    <a:pt x="84" y="275"/>
                    <a:pt x="48" y="548"/>
                    <a:pt x="0" y="834"/>
                  </a:cubicBezTo>
                  <a:cubicBezTo>
                    <a:pt x="0" y="843"/>
                    <a:pt x="6" y="851"/>
                    <a:pt x="14" y="851"/>
                  </a:cubicBezTo>
                  <a:cubicBezTo>
                    <a:pt x="17" y="851"/>
                    <a:pt x="20" y="849"/>
                    <a:pt x="24" y="846"/>
                  </a:cubicBezTo>
                  <a:cubicBezTo>
                    <a:pt x="155" y="572"/>
                    <a:pt x="143" y="263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1" name="Google Shape;24751;p33"/>
            <p:cNvSpPr/>
            <p:nvPr/>
          </p:nvSpPr>
          <p:spPr>
            <a:xfrm>
              <a:off x="1389825" y="2331450"/>
              <a:ext cx="17800" cy="53950"/>
            </a:xfrm>
            <a:custGeom>
              <a:avLst/>
              <a:gdLst/>
              <a:ahLst/>
              <a:cxnLst/>
              <a:rect l="l" t="t" r="r" b="b"/>
              <a:pathLst>
                <a:path w="712" h="2158" extrusionOk="0">
                  <a:moveTo>
                    <a:pt x="694" y="0"/>
                  </a:moveTo>
                  <a:cubicBezTo>
                    <a:pt x="685" y="0"/>
                    <a:pt x="676" y="3"/>
                    <a:pt x="676" y="9"/>
                  </a:cubicBezTo>
                  <a:cubicBezTo>
                    <a:pt x="557" y="771"/>
                    <a:pt x="319" y="1438"/>
                    <a:pt x="9" y="2140"/>
                  </a:cubicBezTo>
                  <a:cubicBezTo>
                    <a:pt x="1" y="2149"/>
                    <a:pt x="10" y="2157"/>
                    <a:pt x="25" y="2157"/>
                  </a:cubicBezTo>
                  <a:cubicBezTo>
                    <a:pt x="31" y="2157"/>
                    <a:pt x="38" y="2156"/>
                    <a:pt x="45" y="2152"/>
                  </a:cubicBezTo>
                  <a:cubicBezTo>
                    <a:pt x="438" y="1521"/>
                    <a:pt x="664" y="747"/>
                    <a:pt x="712" y="9"/>
                  </a:cubicBezTo>
                  <a:cubicBezTo>
                    <a:pt x="712" y="3"/>
                    <a:pt x="703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2" name="Google Shape;24752;p33"/>
            <p:cNvSpPr/>
            <p:nvPr/>
          </p:nvSpPr>
          <p:spPr>
            <a:xfrm>
              <a:off x="1502300" y="2038275"/>
              <a:ext cx="101775" cy="126125"/>
            </a:xfrm>
            <a:custGeom>
              <a:avLst/>
              <a:gdLst/>
              <a:ahLst/>
              <a:cxnLst/>
              <a:rect l="l" t="t" r="r" b="b"/>
              <a:pathLst>
                <a:path w="4071" h="5045" extrusionOk="0">
                  <a:moveTo>
                    <a:pt x="48" y="1"/>
                  </a:moveTo>
                  <a:cubicBezTo>
                    <a:pt x="21" y="1"/>
                    <a:pt x="1" y="34"/>
                    <a:pt x="35" y="68"/>
                  </a:cubicBezTo>
                  <a:cubicBezTo>
                    <a:pt x="785" y="735"/>
                    <a:pt x="1559" y="1378"/>
                    <a:pt x="2297" y="2044"/>
                  </a:cubicBezTo>
                  <a:cubicBezTo>
                    <a:pt x="3190" y="2854"/>
                    <a:pt x="3345" y="3830"/>
                    <a:pt x="3404" y="4973"/>
                  </a:cubicBezTo>
                  <a:cubicBezTo>
                    <a:pt x="3404" y="5020"/>
                    <a:pt x="3441" y="5044"/>
                    <a:pt x="3476" y="5044"/>
                  </a:cubicBezTo>
                  <a:cubicBezTo>
                    <a:pt x="3503" y="5044"/>
                    <a:pt x="3530" y="5029"/>
                    <a:pt x="3535" y="4997"/>
                  </a:cubicBezTo>
                  <a:cubicBezTo>
                    <a:pt x="4071" y="2628"/>
                    <a:pt x="1654" y="1223"/>
                    <a:pt x="82" y="20"/>
                  </a:cubicBezTo>
                  <a:cubicBezTo>
                    <a:pt x="72" y="6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3" name="Google Shape;24753;p33"/>
            <p:cNvSpPr/>
            <p:nvPr/>
          </p:nvSpPr>
          <p:spPr>
            <a:xfrm>
              <a:off x="1551725" y="2163275"/>
              <a:ext cx="38600" cy="9500"/>
            </a:xfrm>
            <a:custGeom>
              <a:avLst/>
              <a:gdLst/>
              <a:ahLst/>
              <a:cxnLst/>
              <a:rect l="l" t="t" r="r" b="b"/>
              <a:pathLst>
                <a:path w="1544" h="380" extrusionOk="0">
                  <a:moveTo>
                    <a:pt x="1522" y="9"/>
                  </a:moveTo>
                  <a:cubicBezTo>
                    <a:pt x="1530" y="13"/>
                    <a:pt x="1536" y="14"/>
                    <a:pt x="1538" y="14"/>
                  </a:cubicBezTo>
                  <a:cubicBezTo>
                    <a:pt x="1543" y="14"/>
                    <a:pt x="1538" y="9"/>
                    <a:pt x="1522" y="9"/>
                  </a:cubicBezTo>
                  <a:close/>
                  <a:moveTo>
                    <a:pt x="1415" y="1"/>
                  </a:moveTo>
                  <a:cubicBezTo>
                    <a:pt x="1237" y="1"/>
                    <a:pt x="1060" y="67"/>
                    <a:pt x="891" y="116"/>
                  </a:cubicBezTo>
                  <a:lnTo>
                    <a:pt x="34" y="283"/>
                  </a:lnTo>
                  <a:cubicBezTo>
                    <a:pt x="1" y="305"/>
                    <a:pt x="9" y="379"/>
                    <a:pt x="49" y="379"/>
                  </a:cubicBezTo>
                  <a:cubicBezTo>
                    <a:pt x="52" y="379"/>
                    <a:pt x="55" y="379"/>
                    <a:pt x="58" y="378"/>
                  </a:cubicBezTo>
                  <a:cubicBezTo>
                    <a:pt x="308" y="331"/>
                    <a:pt x="558" y="307"/>
                    <a:pt x="808" y="247"/>
                  </a:cubicBezTo>
                  <a:cubicBezTo>
                    <a:pt x="1046" y="200"/>
                    <a:pt x="1332" y="176"/>
                    <a:pt x="1522" y="9"/>
                  </a:cubicBezTo>
                  <a:cubicBezTo>
                    <a:pt x="1487" y="3"/>
                    <a:pt x="1451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4" name="Google Shape;24754;p33"/>
            <p:cNvSpPr/>
            <p:nvPr/>
          </p:nvSpPr>
          <p:spPr>
            <a:xfrm>
              <a:off x="1524575" y="2172350"/>
              <a:ext cx="26225" cy="5150"/>
            </a:xfrm>
            <a:custGeom>
              <a:avLst/>
              <a:gdLst/>
              <a:ahLst/>
              <a:cxnLst/>
              <a:rect l="l" t="t" r="r" b="b"/>
              <a:pathLst>
                <a:path w="1049" h="206" extrusionOk="0">
                  <a:moveTo>
                    <a:pt x="709" y="0"/>
                  </a:moveTo>
                  <a:cubicBezTo>
                    <a:pt x="470" y="0"/>
                    <a:pt x="218" y="69"/>
                    <a:pt x="25" y="182"/>
                  </a:cubicBezTo>
                  <a:cubicBezTo>
                    <a:pt x="1" y="194"/>
                    <a:pt x="25" y="206"/>
                    <a:pt x="37" y="206"/>
                  </a:cubicBezTo>
                  <a:cubicBezTo>
                    <a:pt x="215" y="170"/>
                    <a:pt x="382" y="122"/>
                    <a:pt x="560" y="87"/>
                  </a:cubicBezTo>
                  <a:cubicBezTo>
                    <a:pt x="727" y="75"/>
                    <a:pt x="870" y="75"/>
                    <a:pt x="1037" y="63"/>
                  </a:cubicBezTo>
                  <a:cubicBezTo>
                    <a:pt x="1049" y="63"/>
                    <a:pt x="1049" y="63"/>
                    <a:pt x="1037" y="51"/>
                  </a:cubicBezTo>
                  <a:cubicBezTo>
                    <a:pt x="936" y="16"/>
                    <a:pt x="824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5" name="Google Shape;24755;p33"/>
            <p:cNvSpPr/>
            <p:nvPr/>
          </p:nvSpPr>
          <p:spPr>
            <a:xfrm>
              <a:off x="1525475" y="2174200"/>
              <a:ext cx="67000" cy="8950"/>
            </a:xfrm>
            <a:custGeom>
              <a:avLst/>
              <a:gdLst/>
              <a:ahLst/>
              <a:cxnLst/>
              <a:rect l="l" t="t" r="r" b="b"/>
              <a:pathLst>
                <a:path w="2680" h="358" extrusionOk="0">
                  <a:moveTo>
                    <a:pt x="2572" y="1"/>
                  </a:moveTo>
                  <a:cubicBezTo>
                    <a:pt x="2120" y="1"/>
                    <a:pt x="1656" y="108"/>
                    <a:pt x="1191" y="167"/>
                  </a:cubicBezTo>
                  <a:cubicBezTo>
                    <a:pt x="786" y="227"/>
                    <a:pt x="393" y="239"/>
                    <a:pt x="1" y="334"/>
                  </a:cubicBezTo>
                  <a:cubicBezTo>
                    <a:pt x="1" y="334"/>
                    <a:pt x="1" y="358"/>
                    <a:pt x="12" y="358"/>
                  </a:cubicBezTo>
                  <a:cubicBezTo>
                    <a:pt x="477" y="358"/>
                    <a:pt x="941" y="298"/>
                    <a:pt x="1405" y="251"/>
                  </a:cubicBezTo>
                  <a:cubicBezTo>
                    <a:pt x="1798" y="227"/>
                    <a:pt x="2215" y="227"/>
                    <a:pt x="2608" y="132"/>
                  </a:cubicBezTo>
                  <a:cubicBezTo>
                    <a:pt x="2679" y="120"/>
                    <a:pt x="2656" y="1"/>
                    <a:pt x="2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6" name="Google Shape;24756;p33"/>
            <p:cNvSpPr/>
            <p:nvPr/>
          </p:nvSpPr>
          <p:spPr>
            <a:xfrm>
              <a:off x="1589225" y="2175825"/>
              <a:ext cx="25275" cy="58000"/>
            </a:xfrm>
            <a:custGeom>
              <a:avLst/>
              <a:gdLst/>
              <a:ahLst/>
              <a:cxnLst/>
              <a:rect l="l" t="t" r="r" b="b"/>
              <a:pathLst>
                <a:path w="1011" h="2320" extrusionOk="0">
                  <a:moveTo>
                    <a:pt x="52" y="1"/>
                  </a:moveTo>
                  <a:cubicBezTo>
                    <a:pt x="38" y="1"/>
                    <a:pt x="1" y="36"/>
                    <a:pt x="10" y="55"/>
                  </a:cubicBezTo>
                  <a:cubicBezTo>
                    <a:pt x="141" y="424"/>
                    <a:pt x="368" y="769"/>
                    <a:pt x="499" y="1138"/>
                  </a:cubicBezTo>
                  <a:cubicBezTo>
                    <a:pt x="641" y="1519"/>
                    <a:pt x="677" y="1936"/>
                    <a:pt x="832" y="2293"/>
                  </a:cubicBezTo>
                  <a:cubicBezTo>
                    <a:pt x="838" y="2311"/>
                    <a:pt x="859" y="2320"/>
                    <a:pt x="878" y="2320"/>
                  </a:cubicBezTo>
                  <a:cubicBezTo>
                    <a:pt x="897" y="2320"/>
                    <a:pt x="915" y="2311"/>
                    <a:pt x="915" y="2293"/>
                  </a:cubicBezTo>
                  <a:cubicBezTo>
                    <a:pt x="1011" y="1591"/>
                    <a:pt x="558" y="519"/>
                    <a:pt x="58" y="7"/>
                  </a:cubicBezTo>
                  <a:cubicBezTo>
                    <a:pt x="58" y="3"/>
                    <a:pt x="56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7" name="Google Shape;24757;p33"/>
            <p:cNvSpPr/>
            <p:nvPr/>
          </p:nvSpPr>
          <p:spPr>
            <a:xfrm>
              <a:off x="1544825" y="2234425"/>
              <a:ext cx="68750" cy="39425"/>
            </a:xfrm>
            <a:custGeom>
              <a:avLst/>
              <a:gdLst/>
              <a:ahLst/>
              <a:cxnLst/>
              <a:rect l="l" t="t" r="r" b="b"/>
              <a:pathLst>
                <a:path w="2750" h="1577" extrusionOk="0">
                  <a:moveTo>
                    <a:pt x="2740" y="1"/>
                  </a:moveTo>
                  <a:cubicBezTo>
                    <a:pt x="2737" y="1"/>
                    <a:pt x="2733" y="3"/>
                    <a:pt x="2727" y="9"/>
                  </a:cubicBezTo>
                  <a:cubicBezTo>
                    <a:pt x="2060" y="68"/>
                    <a:pt x="1465" y="664"/>
                    <a:pt x="846" y="926"/>
                  </a:cubicBezTo>
                  <a:cubicBezTo>
                    <a:pt x="536" y="1056"/>
                    <a:pt x="12" y="1152"/>
                    <a:pt x="0" y="1557"/>
                  </a:cubicBezTo>
                  <a:cubicBezTo>
                    <a:pt x="0" y="1570"/>
                    <a:pt x="17" y="1576"/>
                    <a:pt x="30" y="1576"/>
                  </a:cubicBezTo>
                  <a:cubicBezTo>
                    <a:pt x="40" y="1576"/>
                    <a:pt x="48" y="1573"/>
                    <a:pt x="48" y="1568"/>
                  </a:cubicBezTo>
                  <a:cubicBezTo>
                    <a:pt x="250" y="1140"/>
                    <a:pt x="905" y="1033"/>
                    <a:pt x="1310" y="806"/>
                  </a:cubicBezTo>
                  <a:cubicBezTo>
                    <a:pt x="1786" y="556"/>
                    <a:pt x="2239" y="271"/>
                    <a:pt x="2727" y="33"/>
                  </a:cubicBezTo>
                  <a:cubicBezTo>
                    <a:pt x="2745" y="23"/>
                    <a:pt x="2749" y="1"/>
                    <a:pt x="2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8" name="Google Shape;24758;p33"/>
            <p:cNvSpPr/>
            <p:nvPr/>
          </p:nvSpPr>
          <p:spPr>
            <a:xfrm>
              <a:off x="1546025" y="2258375"/>
              <a:ext cx="67425" cy="17750"/>
            </a:xfrm>
            <a:custGeom>
              <a:avLst/>
              <a:gdLst/>
              <a:ahLst/>
              <a:cxnLst/>
              <a:rect l="l" t="t" r="r" b="b"/>
              <a:pathLst>
                <a:path w="2697" h="710" extrusionOk="0">
                  <a:moveTo>
                    <a:pt x="2577" y="1"/>
                  </a:moveTo>
                  <a:cubicBezTo>
                    <a:pt x="2572" y="1"/>
                    <a:pt x="2566" y="2"/>
                    <a:pt x="2560" y="3"/>
                  </a:cubicBezTo>
                  <a:cubicBezTo>
                    <a:pt x="2143" y="98"/>
                    <a:pt x="1726" y="218"/>
                    <a:pt x="1310" y="337"/>
                  </a:cubicBezTo>
                  <a:cubicBezTo>
                    <a:pt x="967" y="436"/>
                    <a:pt x="491" y="638"/>
                    <a:pt x="111" y="638"/>
                  </a:cubicBezTo>
                  <a:cubicBezTo>
                    <a:pt x="81" y="638"/>
                    <a:pt x="52" y="637"/>
                    <a:pt x="24" y="634"/>
                  </a:cubicBezTo>
                  <a:cubicBezTo>
                    <a:pt x="0" y="634"/>
                    <a:pt x="0" y="658"/>
                    <a:pt x="0" y="658"/>
                  </a:cubicBezTo>
                  <a:cubicBezTo>
                    <a:pt x="68" y="695"/>
                    <a:pt x="146" y="710"/>
                    <a:pt x="229" y="710"/>
                  </a:cubicBezTo>
                  <a:cubicBezTo>
                    <a:pt x="464" y="710"/>
                    <a:pt x="738" y="592"/>
                    <a:pt x="941" y="539"/>
                  </a:cubicBezTo>
                  <a:cubicBezTo>
                    <a:pt x="1488" y="396"/>
                    <a:pt x="2048" y="301"/>
                    <a:pt x="2608" y="158"/>
                  </a:cubicBezTo>
                  <a:cubicBezTo>
                    <a:pt x="2696" y="136"/>
                    <a:pt x="2651" y="1"/>
                    <a:pt x="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9" name="Google Shape;24759;p33"/>
            <p:cNvSpPr/>
            <p:nvPr/>
          </p:nvSpPr>
          <p:spPr>
            <a:xfrm>
              <a:off x="1610800" y="2259650"/>
              <a:ext cx="37025" cy="190375"/>
            </a:xfrm>
            <a:custGeom>
              <a:avLst/>
              <a:gdLst/>
              <a:ahLst/>
              <a:cxnLst/>
              <a:rect l="l" t="t" r="r" b="b"/>
              <a:pathLst>
                <a:path w="1481" h="7615" extrusionOk="0">
                  <a:moveTo>
                    <a:pt x="44" y="1"/>
                  </a:moveTo>
                  <a:cubicBezTo>
                    <a:pt x="21" y="1"/>
                    <a:pt x="1" y="24"/>
                    <a:pt x="17" y="47"/>
                  </a:cubicBezTo>
                  <a:cubicBezTo>
                    <a:pt x="576" y="1286"/>
                    <a:pt x="695" y="2536"/>
                    <a:pt x="624" y="3893"/>
                  </a:cubicBezTo>
                  <a:cubicBezTo>
                    <a:pt x="588" y="4417"/>
                    <a:pt x="564" y="4929"/>
                    <a:pt x="671" y="5441"/>
                  </a:cubicBezTo>
                  <a:cubicBezTo>
                    <a:pt x="814" y="6167"/>
                    <a:pt x="1231" y="6763"/>
                    <a:pt x="1207" y="7536"/>
                  </a:cubicBezTo>
                  <a:cubicBezTo>
                    <a:pt x="1207" y="7587"/>
                    <a:pt x="1247" y="7614"/>
                    <a:pt x="1287" y="7614"/>
                  </a:cubicBezTo>
                  <a:cubicBezTo>
                    <a:pt x="1322" y="7614"/>
                    <a:pt x="1356" y="7593"/>
                    <a:pt x="1362" y="7548"/>
                  </a:cubicBezTo>
                  <a:cubicBezTo>
                    <a:pt x="1481" y="6941"/>
                    <a:pt x="1219" y="6477"/>
                    <a:pt x="1029" y="5905"/>
                  </a:cubicBezTo>
                  <a:cubicBezTo>
                    <a:pt x="755" y="5131"/>
                    <a:pt x="767" y="4393"/>
                    <a:pt x="802" y="3596"/>
                  </a:cubicBezTo>
                  <a:cubicBezTo>
                    <a:pt x="826" y="2310"/>
                    <a:pt x="636" y="1167"/>
                    <a:pt x="76" y="24"/>
                  </a:cubicBezTo>
                  <a:cubicBezTo>
                    <a:pt x="68" y="7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0" name="Google Shape;24760;p33"/>
            <p:cNvSpPr/>
            <p:nvPr/>
          </p:nvSpPr>
          <p:spPr>
            <a:xfrm>
              <a:off x="1569825" y="2441325"/>
              <a:ext cx="75550" cy="11125"/>
            </a:xfrm>
            <a:custGeom>
              <a:avLst/>
              <a:gdLst/>
              <a:ahLst/>
              <a:cxnLst/>
              <a:rect l="l" t="t" r="r" b="b"/>
              <a:pathLst>
                <a:path w="3022" h="445" extrusionOk="0">
                  <a:moveTo>
                    <a:pt x="454" y="0"/>
                  </a:moveTo>
                  <a:cubicBezTo>
                    <a:pt x="336" y="0"/>
                    <a:pt x="220" y="6"/>
                    <a:pt x="108" y="19"/>
                  </a:cubicBezTo>
                  <a:cubicBezTo>
                    <a:pt x="24" y="31"/>
                    <a:pt x="1" y="150"/>
                    <a:pt x="84" y="162"/>
                  </a:cubicBezTo>
                  <a:cubicBezTo>
                    <a:pt x="620" y="246"/>
                    <a:pt x="1179" y="258"/>
                    <a:pt x="1727" y="329"/>
                  </a:cubicBezTo>
                  <a:cubicBezTo>
                    <a:pt x="2022" y="370"/>
                    <a:pt x="2306" y="445"/>
                    <a:pt x="2593" y="445"/>
                  </a:cubicBezTo>
                  <a:cubicBezTo>
                    <a:pt x="2724" y="445"/>
                    <a:pt x="2855" y="429"/>
                    <a:pt x="2989" y="389"/>
                  </a:cubicBezTo>
                  <a:cubicBezTo>
                    <a:pt x="3022" y="367"/>
                    <a:pt x="3005" y="316"/>
                    <a:pt x="2983" y="316"/>
                  </a:cubicBezTo>
                  <a:cubicBezTo>
                    <a:pt x="2981" y="316"/>
                    <a:pt x="2979" y="316"/>
                    <a:pt x="2977" y="317"/>
                  </a:cubicBezTo>
                  <a:cubicBezTo>
                    <a:pt x="2915" y="324"/>
                    <a:pt x="2852" y="327"/>
                    <a:pt x="2790" y="327"/>
                  </a:cubicBezTo>
                  <a:cubicBezTo>
                    <a:pt x="2307" y="327"/>
                    <a:pt x="1832" y="142"/>
                    <a:pt x="1358" y="79"/>
                  </a:cubicBezTo>
                  <a:cubicBezTo>
                    <a:pt x="1060" y="36"/>
                    <a:pt x="750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1" name="Google Shape;24761;p33"/>
            <p:cNvSpPr/>
            <p:nvPr/>
          </p:nvSpPr>
          <p:spPr>
            <a:xfrm>
              <a:off x="1543050" y="2441175"/>
              <a:ext cx="22625" cy="3450"/>
            </a:xfrm>
            <a:custGeom>
              <a:avLst/>
              <a:gdLst/>
              <a:ahLst/>
              <a:cxnLst/>
              <a:rect l="l" t="t" r="r" b="b"/>
              <a:pathLst>
                <a:path w="905" h="138" extrusionOk="0">
                  <a:moveTo>
                    <a:pt x="180" y="1"/>
                  </a:moveTo>
                  <a:cubicBezTo>
                    <a:pt x="125" y="1"/>
                    <a:pt x="71" y="6"/>
                    <a:pt x="24" y="25"/>
                  </a:cubicBezTo>
                  <a:cubicBezTo>
                    <a:pt x="0" y="37"/>
                    <a:pt x="0" y="73"/>
                    <a:pt x="24" y="85"/>
                  </a:cubicBezTo>
                  <a:cubicBezTo>
                    <a:pt x="131" y="133"/>
                    <a:pt x="262" y="109"/>
                    <a:pt x="381" y="133"/>
                  </a:cubicBezTo>
                  <a:cubicBezTo>
                    <a:pt x="484" y="133"/>
                    <a:pt x="593" y="138"/>
                    <a:pt x="696" y="138"/>
                  </a:cubicBezTo>
                  <a:cubicBezTo>
                    <a:pt x="747" y="138"/>
                    <a:pt x="798" y="137"/>
                    <a:pt x="845" y="133"/>
                  </a:cubicBezTo>
                  <a:cubicBezTo>
                    <a:pt x="893" y="109"/>
                    <a:pt x="905" y="37"/>
                    <a:pt x="845" y="25"/>
                  </a:cubicBezTo>
                  <a:cubicBezTo>
                    <a:pt x="714" y="14"/>
                    <a:pt x="583" y="14"/>
                    <a:pt x="429" y="14"/>
                  </a:cubicBezTo>
                  <a:cubicBezTo>
                    <a:pt x="350" y="14"/>
                    <a:pt x="26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2" name="Google Shape;24762;p33"/>
            <p:cNvSpPr/>
            <p:nvPr/>
          </p:nvSpPr>
          <p:spPr>
            <a:xfrm>
              <a:off x="1538575" y="2447500"/>
              <a:ext cx="112725" cy="24425"/>
            </a:xfrm>
            <a:custGeom>
              <a:avLst/>
              <a:gdLst/>
              <a:ahLst/>
              <a:cxnLst/>
              <a:rect l="l" t="t" r="r" b="b"/>
              <a:pathLst>
                <a:path w="4509" h="977" extrusionOk="0">
                  <a:moveTo>
                    <a:pt x="27" y="0"/>
                  </a:moveTo>
                  <a:cubicBezTo>
                    <a:pt x="26" y="0"/>
                    <a:pt x="24" y="3"/>
                    <a:pt x="24" y="11"/>
                  </a:cubicBezTo>
                  <a:cubicBezTo>
                    <a:pt x="12" y="22"/>
                    <a:pt x="12" y="34"/>
                    <a:pt x="0" y="34"/>
                  </a:cubicBezTo>
                  <a:lnTo>
                    <a:pt x="0" y="58"/>
                  </a:lnTo>
                  <a:cubicBezTo>
                    <a:pt x="12" y="58"/>
                    <a:pt x="12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lnTo>
                    <a:pt x="48" y="70"/>
                  </a:lnTo>
                  <a:cubicBezTo>
                    <a:pt x="36" y="76"/>
                    <a:pt x="36" y="79"/>
                    <a:pt x="39" y="79"/>
                  </a:cubicBezTo>
                  <a:cubicBezTo>
                    <a:pt x="42" y="79"/>
                    <a:pt x="48" y="76"/>
                    <a:pt x="48" y="70"/>
                  </a:cubicBezTo>
                  <a:lnTo>
                    <a:pt x="48" y="70"/>
                  </a:lnTo>
                  <a:cubicBezTo>
                    <a:pt x="119" y="201"/>
                    <a:pt x="0" y="189"/>
                    <a:pt x="84" y="332"/>
                  </a:cubicBezTo>
                  <a:cubicBezTo>
                    <a:pt x="227" y="558"/>
                    <a:pt x="893" y="534"/>
                    <a:pt x="1132" y="558"/>
                  </a:cubicBezTo>
                  <a:cubicBezTo>
                    <a:pt x="1340" y="582"/>
                    <a:pt x="1373" y="582"/>
                    <a:pt x="1405" y="582"/>
                  </a:cubicBezTo>
                  <a:cubicBezTo>
                    <a:pt x="1438" y="582"/>
                    <a:pt x="1471" y="582"/>
                    <a:pt x="1679" y="606"/>
                  </a:cubicBezTo>
                  <a:cubicBezTo>
                    <a:pt x="2084" y="630"/>
                    <a:pt x="2465" y="737"/>
                    <a:pt x="2858" y="844"/>
                  </a:cubicBezTo>
                  <a:cubicBezTo>
                    <a:pt x="3382" y="975"/>
                    <a:pt x="3858" y="904"/>
                    <a:pt x="4394" y="975"/>
                  </a:cubicBezTo>
                  <a:cubicBezTo>
                    <a:pt x="4398" y="976"/>
                    <a:pt x="4402" y="976"/>
                    <a:pt x="4406" y="976"/>
                  </a:cubicBezTo>
                  <a:cubicBezTo>
                    <a:pt x="4470" y="976"/>
                    <a:pt x="4508" y="890"/>
                    <a:pt x="4430" y="856"/>
                  </a:cubicBezTo>
                  <a:cubicBezTo>
                    <a:pt x="4246" y="779"/>
                    <a:pt x="4071" y="764"/>
                    <a:pt x="3894" y="764"/>
                  </a:cubicBezTo>
                  <a:cubicBezTo>
                    <a:pt x="3777" y="764"/>
                    <a:pt x="3658" y="771"/>
                    <a:pt x="3536" y="771"/>
                  </a:cubicBezTo>
                  <a:cubicBezTo>
                    <a:pt x="3414" y="771"/>
                    <a:pt x="3288" y="764"/>
                    <a:pt x="3156" y="737"/>
                  </a:cubicBezTo>
                  <a:cubicBezTo>
                    <a:pt x="2763" y="665"/>
                    <a:pt x="2465" y="439"/>
                    <a:pt x="2072" y="427"/>
                  </a:cubicBezTo>
                  <a:cubicBezTo>
                    <a:pt x="1995" y="422"/>
                    <a:pt x="1909" y="421"/>
                    <a:pt x="1815" y="421"/>
                  </a:cubicBezTo>
                  <a:cubicBezTo>
                    <a:pt x="1709" y="421"/>
                    <a:pt x="1593" y="423"/>
                    <a:pt x="1473" y="423"/>
                  </a:cubicBezTo>
                  <a:cubicBezTo>
                    <a:pt x="938" y="423"/>
                    <a:pt x="322" y="388"/>
                    <a:pt x="36" y="11"/>
                  </a:cubicBezTo>
                  <a:cubicBezTo>
                    <a:pt x="36" y="11"/>
                    <a:pt x="31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3" name="Google Shape;24763;p33"/>
            <p:cNvSpPr/>
            <p:nvPr/>
          </p:nvSpPr>
          <p:spPr>
            <a:xfrm>
              <a:off x="1628550" y="2470800"/>
              <a:ext cx="23150" cy="142225"/>
            </a:xfrm>
            <a:custGeom>
              <a:avLst/>
              <a:gdLst/>
              <a:ahLst/>
              <a:cxnLst/>
              <a:rect l="l" t="t" r="r" b="b"/>
              <a:pathLst>
                <a:path w="926" h="5689" extrusionOk="0">
                  <a:moveTo>
                    <a:pt x="825" y="1"/>
                  </a:moveTo>
                  <a:cubicBezTo>
                    <a:pt x="809" y="1"/>
                    <a:pt x="795" y="10"/>
                    <a:pt x="795" y="31"/>
                  </a:cubicBezTo>
                  <a:cubicBezTo>
                    <a:pt x="640" y="936"/>
                    <a:pt x="557" y="1841"/>
                    <a:pt x="497" y="2758"/>
                  </a:cubicBezTo>
                  <a:cubicBezTo>
                    <a:pt x="461" y="3127"/>
                    <a:pt x="450" y="3484"/>
                    <a:pt x="461" y="3853"/>
                  </a:cubicBezTo>
                  <a:cubicBezTo>
                    <a:pt x="461" y="3960"/>
                    <a:pt x="497" y="4043"/>
                    <a:pt x="509" y="4151"/>
                  </a:cubicBezTo>
                  <a:cubicBezTo>
                    <a:pt x="557" y="4948"/>
                    <a:pt x="461" y="5103"/>
                    <a:pt x="33" y="5627"/>
                  </a:cubicBezTo>
                  <a:cubicBezTo>
                    <a:pt x="1" y="5648"/>
                    <a:pt x="35" y="5688"/>
                    <a:pt x="69" y="5688"/>
                  </a:cubicBezTo>
                  <a:cubicBezTo>
                    <a:pt x="73" y="5688"/>
                    <a:pt x="77" y="5688"/>
                    <a:pt x="80" y="5687"/>
                  </a:cubicBezTo>
                  <a:cubicBezTo>
                    <a:pt x="926" y="5091"/>
                    <a:pt x="747" y="4651"/>
                    <a:pt x="700" y="3698"/>
                  </a:cubicBezTo>
                  <a:cubicBezTo>
                    <a:pt x="640" y="2496"/>
                    <a:pt x="866" y="1246"/>
                    <a:pt x="878" y="43"/>
                  </a:cubicBezTo>
                  <a:cubicBezTo>
                    <a:pt x="871" y="16"/>
                    <a:pt x="846" y="1"/>
                    <a:pt x="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4" name="Google Shape;24764;p33"/>
            <p:cNvSpPr/>
            <p:nvPr/>
          </p:nvSpPr>
          <p:spPr>
            <a:xfrm>
              <a:off x="1550775" y="2613550"/>
              <a:ext cx="74450" cy="21425"/>
            </a:xfrm>
            <a:custGeom>
              <a:avLst/>
              <a:gdLst/>
              <a:ahLst/>
              <a:cxnLst/>
              <a:rect l="l" t="t" r="r" b="b"/>
              <a:pathLst>
                <a:path w="2978" h="857" extrusionOk="0">
                  <a:moveTo>
                    <a:pt x="2930" y="0"/>
                  </a:moveTo>
                  <a:cubicBezTo>
                    <a:pt x="2620" y="96"/>
                    <a:pt x="2310" y="203"/>
                    <a:pt x="1977" y="203"/>
                  </a:cubicBezTo>
                  <a:cubicBezTo>
                    <a:pt x="1867" y="203"/>
                    <a:pt x="1753" y="185"/>
                    <a:pt x="1642" y="185"/>
                  </a:cubicBezTo>
                  <a:cubicBezTo>
                    <a:pt x="1573" y="185"/>
                    <a:pt x="1505" y="192"/>
                    <a:pt x="1441" y="215"/>
                  </a:cubicBezTo>
                  <a:cubicBezTo>
                    <a:pt x="1286" y="274"/>
                    <a:pt x="1144" y="417"/>
                    <a:pt x="1001" y="512"/>
                  </a:cubicBezTo>
                  <a:cubicBezTo>
                    <a:pt x="703" y="691"/>
                    <a:pt x="405" y="715"/>
                    <a:pt x="60" y="762"/>
                  </a:cubicBezTo>
                  <a:cubicBezTo>
                    <a:pt x="12" y="762"/>
                    <a:pt x="1" y="834"/>
                    <a:pt x="60" y="834"/>
                  </a:cubicBezTo>
                  <a:cubicBezTo>
                    <a:pt x="137" y="849"/>
                    <a:pt x="210" y="856"/>
                    <a:pt x="280" y="856"/>
                  </a:cubicBezTo>
                  <a:cubicBezTo>
                    <a:pt x="649" y="856"/>
                    <a:pt x="947" y="665"/>
                    <a:pt x="1286" y="465"/>
                  </a:cubicBezTo>
                  <a:cubicBezTo>
                    <a:pt x="1775" y="167"/>
                    <a:pt x="2429" y="358"/>
                    <a:pt x="2953" y="48"/>
                  </a:cubicBezTo>
                  <a:cubicBezTo>
                    <a:pt x="2977" y="36"/>
                    <a:pt x="2965" y="0"/>
                    <a:pt x="2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5" name="Google Shape;24765;p33"/>
            <p:cNvSpPr/>
            <p:nvPr/>
          </p:nvSpPr>
          <p:spPr>
            <a:xfrm>
              <a:off x="1550775" y="2613800"/>
              <a:ext cx="106350" cy="27525"/>
            </a:xfrm>
            <a:custGeom>
              <a:avLst/>
              <a:gdLst/>
              <a:ahLst/>
              <a:cxnLst/>
              <a:rect l="l" t="t" r="r" b="b"/>
              <a:pathLst>
                <a:path w="4254" h="1101" extrusionOk="0">
                  <a:moveTo>
                    <a:pt x="4159" y="0"/>
                  </a:moveTo>
                  <a:cubicBezTo>
                    <a:pt x="4146" y="0"/>
                    <a:pt x="4132" y="4"/>
                    <a:pt x="4120" y="14"/>
                  </a:cubicBezTo>
                  <a:cubicBezTo>
                    <a:pt x="3549" y="502"/>
                    <a:pt x="2775" y="276"/>
                    <a:pt x="2084" y="467"/>
                  </a:cubicBezTo>
                  <a:cubicBezTo>
                    <a:pt x="1425" y="668"/>
                    <a:pt x="860" y="995"/>
                    <a:pt x="173" y="995"/>
                  </a:cubicBezTo>
                  <a:cubicBezTo>
                    <a:pt x="128" y="995"/>
                    <a:pt x="82" y="993"/>
                    <a:pt x="36" y="990"/>
                  </a:cubicBezTo>
                  <a:cubicBezTo>
                    <a:pt x="1" y="1002"/>
                    <a:pt x="1" y="1062"/>
                    <a:pt x="36" y="1062"/>
                  </a:cubicBezTo>
                  <a:cubicBezTo>
                    <a:pt x="157" y="1089"/>
                    <a:pt x="274" y="1100"/>
                    <a:pt x="390" y="1100"/>
                  </a:cubicBezTo>
                  <a:cubicBezTo>
                    <a:pt x="991" y="1100"/>
                    <a:pt x="1532" y="781"/>
                    <a:pt x="2132" y="621"/>
                  </a:cubicBezTo>
                  <a:cubicBezTo>
                    <a:pt x="2810" y="431"/>
                    <a:pt x="3703" y="729"/>
                    <a:pt x="4215" y="109"/>
                  </a:cubicBezTo>
                  <a:cubicBezTo>
                    <a:pt x="4253" y="62"/>
                    <a:pt x="4209" y="0"/>
                    <a:pt x="4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6" name="Google Shape;24766;p33"/>
            <p:cNvSpPr/>
            <p:nvPr/>
          </p:nvSpPr>
          <p:spPr>
            <a:xfrm>
              <a:off x="1540200" y="2614450"/>
              <a:ext cx="114775" cy="95050"/>
            </a:xfrm>
            <a:custGeom>
              <a:avLst/>
              <a:gdLst/>
              <a:ahLst/>
              <a:cxnLst/>
              <a:rect l="l" t="t" r="r" b="b"/>
              <a:pathLst>
                <a:path w="4591" h="3802" extrusionOk="0">
                  <a:moveTo>
                    <a:pt x="4579" y="0"/>
                  </a:moveTo>
                  <a:cubicBezTo>
                    <a:pt x="3936" y="881"/>
                    <a:pt x="3995" y="2107"/>
                    <a:pt x="3210" y="2917"/>
                  </a:cubicBezTo>
                  <a:cubicBezTo>
                    <a:pt x="2808" y="3330"/>
                    <a:pt x="2350" y="3400"/>
                    <a:pt x="1879" y="3400"/>
                  </a:cubicBezTo>
                  <a:cubicBezTo>
                    <a:pt x="1633" y="3400"/>
                    <a:pt x="1383" y="3381"/>
                    <a:pt x="1136" y="3381"/>
                  </a:cubicBezTo>
                  <a:cubicBezTo>
                    <a:pt x="766" y="3381"/>
                    <a:pt x="402" y="3425"/>
                    <a:pt x="66" y="3643"/>
                  </a:cubicBezTo>
                  <a:cubicBezTo>
                    <a:pt x="1" y="3687"/>
                    <a:pt x="46" y="3801"/>
                    <a:pt x="118" y="3801"/>
                  </a:cubicBezTo>
                  <a:cubicBezTo>
                    <a:pt x="124" y="3801"/>
                    <a:pt x="131" y="3800"/>
                    <a:pt x="138" y="3798"/>
                  </a:cubicBezTo>
                  <a:cubicBezTo>
                    <a:pt x="523" y="3667"/>
                    <a:pt x="918" y="3654"/>
                    <a:pt x="1308" y="3654"/>
                  </a:cubicBezTo>
                  <a:cubicBezTo>
                    <a:pt x="1401" y="3654"/>
                    <a:pt x="1494" y="3655"/>
                    <a:pt x="1586" y="3655"/>
                  </a:cubicBezTo>
                  <a:cubicBezTo>
                    <a:pt x="2230" y="3655"/>
                    <a:pt x="2850" y="3620"/>
                    <a:pt x="3376" y="3060"/>
                  </a:cubicBezTo>
                  <a:cubicBezTo>
                    <a:pt x="3722" y="2691"/>
                    <a:pt x="3936" y="2203"/>
                    <a:pt x="4115" y="1726"/>
                  </a:cubicBezTo>
                  <a:cubicBezTo>
                    <a:pt x="4305" y="1203"/>
                    <a:pt x="4591" y="583"/>
                    <a:pt x="4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7" name="Google Shape;24767;p33"/>
            <p:cNvSpPr/>
            <p:nvPr/>
          </p:nvSpPr>
          <p:spPr>
            <a:xfrm>
              <a:off x="1537075" y="2593150"/>
              <a:ext cx="10450" cy="114550"/>
            </a:xfrm>
            <a:custGeom>
              <a:avLst/>
              <a:gdLst/>
              <a:ahLst/>
              <a:cxnLst/>
              <a:rect l="l" t="t" r="r" b="b"/>
              <a:pathLst>
                <a:path w="418" h="4582" extrusionOk="0">
                  <a:moveTo>
                    <a:pt x="34" y="0"/>
                  </a:moveTo>
                  <a:cubicBezTo>
                    <a:pt x="20" y="0"/>
                    <a:pt x="1" y="15"/>
                    <a:pt x="1" y="31"/>
                  </a:cubicBezTo>
                  <a:cubicBezTo>
                    <a:pt x="132" y="1555"/>
                    <a:pt x="322" y="3043"/>
                    <a:pt x="370" y="4555"/>
                  </a:cubicBezTo>
                  <a:cubicBezTo>
                    <a:pt x="370" y="4573"/>
                    <a:pt x="382" y="4582"/>
                    <a:pt x="394" y="4582"/>
                  </a:cubicBezTo>
                  <a:cubicBezTo>
                    <a:pt x="406" y="4582"/>
                    <a:pt x="418" y="4573"/>
                    <a:pt x="418" y="4555"/>
                  </a:cubicBezTo>
                  <a:cubicBezTo>
                    <a:pt x="418" y="3055"/>
                    <a:pt x="358" y="1507"/>
                    <a:pt x="49" y="19"/>
                  </a:cubicBezTo>
                  <a:cubicBezTo>
                    <a:pt x="49" y="6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8" name="Google Shape;24768;p33"/>
            <p:cNvSpPr/>
            <p:nvPr/>
          </p:nvSpPr>
          <p:spPr>
            <a:xfrm>
              <a:off x="1422475" y="2046075"/>
              <a:ext cx="75025" cy="74150"/>
            </a:xfrm>
            <a:custGeom>
              <a:avLst/>
              <a:gdLst/>
              <a:ahLst/>
              <a:cxnLst/>
              <a:rect l="l" t="t" r="r" b="b"/>
              <a:pathLst>
                <a:path w="3001" h="2966" extrusionOk="0">
                  <a:moveTo>
                    <a:pt x="2997" y="1"/>
                  </a:moveTo>
                  <a:cubicBezTo>
                    <a:pt x="2996" y="1"/>
                    <a:pt x="2993" y="2"/>
                    <a:pt x="2989" y="6"/>
                  </a:cubicBezTo>
                  <a:cubicBezTo>
                    <a:pt x="2997" y="6"/>
                    <a:pt x="3000" y="1"/>
                    <a:pt x="2997" y="1"/>
                  </a:cubicBezTo>
                  <a:close/>
                  <a:moveTo>
                    <a:pt x="2989" y="6"/>
                  </a:moveTo>
                  <a:lnTo>
                    <a:pt x="2989" y="6"/>
                  </a:lnTo>
                  <a:cubicBezTo>
                    <a:pt x="2168" y="1137"/>
                    <a:pt x="334" y="1471"/>
                    <a:pt x="1" y="2935"/>
                  </a:cubicBezTo>
                  <a:cubicBezTo>
                    <a:pt x="1" y="2958"/>
                    <a:pt x="11" y="2966"/>
                    <a:pt x="21" y="2966"/>
                  </a:cubicBezTo>
                  <a:cubicBezTo>
                    <a:pt x="26" y="2966"/>
                    <a:pt x="32" y="2963"/>
                    <a:pt x="37" y="2959"/>
                  </a:cubicBezTo>
                  <a:cubicBezTo>
                    <a:pt x="442" y="1435"/>
                    <a:pt x="2227" y="1232"/>
                    <a:pt x="298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9" name="Google Shape;24769;p33"/>
            <p:cNvSpPr/>
            <p:nvPr/>
          </p:nvSpPr>
          <p:spPr>
            <a:xfrm>
              <a:off x="1416525" y="2125400"/>
              <a:ext cx="5975" cy="33125"/>
            </a:xfrm>
            <a:custGeom>
              <a:avLst/>
              <a:gdLst/>
              <a:ahLst/>
              <a:cxnLst/>
              <a:rect l="l" t="t" r="r" b="b"/>
              <a:pathLst>
                <a:path w="239" h="1325" extrusionOk="0">
                  <a:moveTo>
                    <a:pt x="227" y="0"/>
                  </a:moveTo>
                  <a:cubicBezTo>
                    <a:pt x="48" y="405"/>
                    <a:pt x="1" y="857"/>
                    <a:pt x="1" y="1298"/>
                  </a:cubicBezTo>
                  <a:cubicBezTo>
                    <a:pt x="1" y="1316"/>
                    <a:pt x="16" y="1325"/>
                    <a:pt x="31" y="1325"/>
                  </a:cubicBezTo>
                  <a:cubicBezTo>
                    <a:pt x="45" y="1325"/>
                    <a:pt x="60" y="1316"/>
                    <a:pt x="60" y="1298"/>
                  </a:cubicBezTo>
                  <a:cubicBezTo>
                    <a:pt x="60" y="857"/>
                    <a:pt x="132" y="453"/>
                    <a:pt x="239" y="12"/>
                  </a:cubicBezTo>
                  <a:cubicBezTo>
                    <a:pt x="239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0" name="Google Shape;24770;p33"/>
            <p:cNvSpPr/>
            <p:nvPr/>
          </p:nvSpPr>
          <p:spPr>
            <a:xfrm>
              <a:off x="1497525" y="2060800"/>
              <a:ext cx="6850" cy="52150"/>
            </a:xfrm>
            <a:custGeom>
              <a:avLst/>
              <a:gdLst/>
              <a:ahLst/>
              <a:cxnLst/>
              <a:rect l="l" t="t" r="r" b="b"/>
              <a:pathLst>
                <a:path w="274" h="2086" extrusionOk="0">
                  <a:moveTo>
                    <a:pt x="237" y="0"/>
                  </a:moveTo>
                  <a:cubicBezTo>
                    <a:pt x="202" y="346"/>
                    <a:pt x="166" y="679"/>
                    <a:pt x="142" y="1024"/>
                  </a:cubicBezTo>
                  <a:cubicBezTo>
                    <a:pt x="107" y="1273"/>
                    <a:pt x="0" y="1652"/>
                    <a:pt x="35" y="1913"/>
                  </a:cubicBezTo>
                  <a:lnTo>
                    <a:pt x="35" y="1913"/>
                  </a:lnTo>
                  <a:cubicBezTo>
                    <a:pt x="34" y="1910"/>
                    <a:pt x="31" y="1908"/>
                    <a:pt x="29" y="1908"/>
                  </a:cubicBezTo>
                  <a:cubicBezTo>
                    <a:pt x="26" y="1908"/>
                    <a:pt x="23" y="1911"/>
                    <a:pt x="23" y="1917"/>
                  </a:cubicBezTo>
                  <a:lnTo>
                    <a:pt x="23" y="2072"/>
                  </a:lnTo>
                  <a:cubicBezTo>
                    <a:pt x="23" y="2079"/>
                    <a:pt x="31" y="2086"/>
                    <a:pt x="40" y="2086"/>
                  </a:cubicBezTo>
                  <a:cubicBezTo>
                    <a:pt x="47" y="2086"/>
                    <a:pt x="54" y="2082"/>
                    <a:pt x="59" y="2072"/>
                  </a:cubicBezTo>
                  <a:cubicBezTo>
                    <a:pt x="166" y="1382"/>
                    <a:pt x="237" y="703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1" name="Google Shape;24771;p33"/>
            <p:cNvSpPr/>
            <p:nvPr/>
          </p:nvSpPr>
          <p:spPr>
            <a:xfrm>
              <a:off x="1502550" y="2062000"/>
              <a:ext cx="5100" cy="49350"/>
            </a:xfrm>
            <a:custGeom>
              <a:avLst/>
              <a:gdLst/>
              <a:ahLst/>
              <a:cxnLst/>
              <a:rect l="l" t="t" r="r" b="b"/>
              <a:pathLst>
                <a:path w="204" h="1974" extrusionOk="0">
                  <a:moveTo>
                    <a:pt x="25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96" y="667"/>
                    <a:pt x="96" y="1310"/>
                    <a:pt x="84" y="1965"/>
                  </a:cubicBezTo>
                  <a:cubicBezTo>
                    <a:pt x="84" y="1971"/>
                    <a:pt x="87" y="1974"/>
                    <a:pt x="93" y="1974"/>
                  </a:cubicBezTo>
                  <a:cubicBezTo>
                    <a:pt x="99" y="1974"/>
                    <a:pt x="108" y="1971"/>
                    <a:pt x="120" y="1965"/>
                  </a:cubicBezTo>
                  <a:cubicBezTo>
                    <a:pt x="203" y="1310"/>
                    <a:pt x="144" y="655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2" name="Google Shape;24772;p33"/>
            <p:cNvSpPr/>
            <p:nvPr/>
          </p:nvSpPr>
          <p:spPr>
            <a:xfrm>
              <a:off x="1384375" y="2174200"/>
              <a:ext cx="24450" cy="59425"/>
            </a:xfrm>
            <a:custGeom>
              <a:avLst/>
              <a:gdLst/>
              <a:ahLst/>
              <a:cxnLst/>
              <a:rect l="l" t="t" r="r" b="b"/>
              <a:pathLst>
                <a:path w="978" h="2377" extrusionOk="0">
                  <a:moveTo>
                    <a:pt x="751" y="60"/>
                  </a:moveTo>
                  <a:cubicBezTo>
                    <a:pt x="743" y="60"/>
                    <a:pt x="746" y="66"/>
                    <a:pt x="748" y="66"/>
                  </a:cubicBezTo>
                  <a:cubicBezTo>
                    <a:pt x="750" y="66"/>
                    <a:pt x="751" y="64"/>
                    <a:pt x="751" y="60"/>
                  </a:cubicBezTo>
                  <a:close/>
                  <a:moveTo>
                    <a:pt x="775" y="1"/>
                  </a:moveTo>
                  <a:cubicBezTo>
                    <a:pt x="763" y="36"/>
                    <a:pt x="751" y="48"/>
                    <a:pt x="751" y="60"/>
                  </a:cubicBezTo>
                  <a:lnTo>
                    <a:pt x="799" y="156"/>
                  </a:lnTo>
                  <a:cubicBezTo>
                    <a:pt x="763" y="227"/>
                    <a:pt x="739" y="287"/>
                    <a:pt x="692" y="346"/>
                  </a:cubicBezTo>
                  <a:lnTo>
                    <a:pt x="561" y="608"/>
                  </a:lnTo>
                  <a:cubicBezTo>
                    <a:pt x="442" y="834"/>
                    <a:pt x="334" y="1060"/>
                    <a:pt x="239" y="1287"/>
                  </a:cubicBezTo>
                  <a:cubicBezTo>
                    <a:pt x="108" y="1620"/>
                    <a:pt x="1" y="1977"/>
                    <a:pt x="1" y="2358"/>
                  </a:cubicBezTo>
                  <a:cubicBezTo>
                    <a:pt x="1" y="2370"/>
                    <a:pt x="13" y="2376"/>
                    <a:pt x="25" y="2376"/>
                  </a:cubicBezTo>
                  <a:cubicBezTo>
                    <a:pt x="37" y="2376"/>
                    <a:pt x="49" y="2370"/>
                    <a:pt x="49" y="2358"/>
                  </a:cubicBezTo>
                  <a:cubicBezTo>
                    <a:pt x="84" y="1668"/>
                    <a:pt x="382" y="1084"/>
                    <a:pt x="680" y="489"/>
                  </a:cubicBezTo>
                  <a:cubicBezTo>
                    <a:pt x="715" y="406"/>
                    <a:pt x="977" y="60"/>
                    <a:pt x="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3" name="Google Shape;24773;p33"/>
            <p:cNvSpPr/>
            <p:nvPr/>
          </p:nvSpPr>
          <p:spPr>
            <a:xfrm>
              <a:off x="1387950" y="2232175"/>
              <a:ext cx="86950" cy="28075"/>
            </a:xfrm>
            <a:custGeom>
              <a:avLst/>
              <a:gdLst/>
              <a:ahLst/>
              <a:cxnLst/>
              <a:rect l="l" t="t" r="r" b="b"/>
              <a:pathLst>
                <a:path w="3478" h="1123" extrusionOk="0">
                  <a:moveTo>
                    <a:pt x="175" y="1"/>
                  </a:moveTo>
                  <a:cubicBezTo>
                    <a:pt x="125" y="1"/>
                    <a:pt x="75" y="1"/>
                    <a:pt x="25" y="3"/>
                  </a:cubicBezTo>
                  <a:cubicBezTo>
                    <a:pt x="1" y="3"/>
                    <a:pt x="1" y="15"/>
                    <a:pt x="13" y="15"/>
                  </a:cubicBezTo>
                  <a:cubicBezTo>
                    <a:pt x="739" y="39"/>
                    <a:pt x="1263" y="170"/>
                    <a:pt x="1930" y="420"/>
                  </a:cubicBezTo>
                  <a:cubicBezTo>
                    <a:pt x="2168" y="515"/>
                    <a:pt x="3370" y="825"/>
                    <a:pt x="3418" y="1087"/>
                  </a:cubicBezTo>
                  <a:cubicBezTo>
                    <a:pt x="3418" y="1111"/>
                    <a:pt x="3433" y="1123"/>
                    <a:pt x="3448" y="1123"/>
                  </a:cubicBezTo>
                  <a:cubicBezTo>
                    <a:pt x="3463" y="1123"/>
                    <a:pt x="3477" y="1111"/>
                    <a:pt x="3477" y="1087"/>
                  </a:cubicBezTo>
                  <a:lnTo>
                    <a:pt x="3477" y="956"/>
                  </a:lnTo>
                  <a:cubicBezTo>
                    <a:pt x="3477" y="944"/>
                    <a:pt x="3466" y="932"/>
                    <a:pt x="3466" y="932"/>
                  </a:cubicBezTo>
                  <a:cubicBezTo>
                    <a:pt x="2393" y="510"/>
                    <a:pt x="1321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4" name="Google Shape;24774;p33"/>
            <p:cNvSpPr/>
            <p:nvPr/>
          </p:nvSpPr>
          <p:spPr>
            <a:xfrm>
              <a:off x="1526375" y="2184925"/>
              <a:ext cx="47650" cy="5375"/>
            </a:xfrm>
            <a:custGeom>
              <a:avLst/>
              <a:gdLst/>
              <a:ahLst/>
              <a:cxnLst/>
              <a:rect l="l" t="t" r="r" b="b"/>
              <a:pathLst>
                <a:path w="1906" h="215" extrusionOk="0">
                  <a:moveTo>
                    <a:pt x="1881" y="0"/>
                  </a:moveTo>
                  <a:cubicBezTo>
                    <a:pt x="1262" y="60"/>
                    <a:pt x="631" y="155"/>
                    <a:pt x="0" y="215"/>
                  </a:cubicBezTo>
                  <a:cubicBezTo>
                    <a:pt x="619" y="203"/>
                    <a:pt x="1274" y="155"/>
                    <a:pt x="1881" y="36"/>
                  </a:cubicBezTo>
                  <a:cubicBezTo>
                    <a:pt x="1905" y="36"/>
                    <a:pt x="1905" y="0"/>
                    <a:pt x="1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5" name="Google Shape;24775;p33"/>
            <p:cNvSpPr/>
            <p:nvPr/>
          </p:nvSpPr>
          <p:spPr>
            <a:xfrm>
              <a:off x="1515050" y="2220575"/>
              <a:ext cx="25300" cy="10500"/>
            </a:xfrm>
            <a:custGeom>
              <a:avLst/>
              <a:gdLst/>
              <a:ahLst/>
              <a:cxnLst/>
              <a:rect l="l" t="t" r="r" b="b"/>
              <a:pathLst>
                <a:path w="1012" h="420" extrusionOk="0">
                  <a:moveTo>
                    <a:pt x="994" y="1"/>
                  </a:moveTo>
                  <a:cubicBezTo>
                    <a:pt x="992" y="1"/>
                    <a:pt x="991" y="1"/>
                    <a:pt x="989" y="3"/>
                  </a:cubicBezTo>
                  <a:cubicBezTo>
                    <a:pt x="810" y="63"/>
                    <a:pt x="632" y="146"/>
                    <a:pt x="453" y="217"/>
                  </a:cubicBezTo>
                  <a:cubicBezTo>
                    <a:pt x="298" y="277"/>
                    <a:pt x="132" y="337"/>
                    <a:pt x="1" y="420"/>
                  </a:cubicBezTo>
                  <a:cubicBezTo>
                    <a:pt x="179" y="384"/>
                    <a:pt x="358" y="289"/>
                    <a:pt x="537" y="217"/>
                  </a:cubicBezTo>
                  <a:cubicBezTo>
                    <a:pt x="691" y="158"/>
                    <a:pt x="846" y="98"/>
                    <a:pt x="1001" y="27"/>
                  </a:cubicBezTo>
                  <a:cubicBezTo>
                    <a:pt x="1011" y="27"/>
                    <a:pt x="1004" y="1"/>
                    <a:pt x="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6" name="Google Shape;24776;p33"/>
            <p:cNvSpPr/>
            <p:nvPr/>
          </p:nvSpPr>
          <p:spPr>
            <a:xfrm>
              <a:off x="1516850" y="2227775"/>
              <a:ext cx="19950" cy="8675"/>
            </a:xfrm>
            <a:custGeom>
              <a:avLst/>
              <a:gdLst/>
              <a:ahLst/>
              <a:cxnLst/>
              <a:rect l="l" t="t" r="r" b="b"/>
              <a:pathLst>
                <a:path w="798" h="347" extrusionOk="0">
                  <a:moveTo>
                    <a:pt x="762" y="1"/>
                  </a:moveTo>
                  <a:cubicBezTo>
                    <a:pt x="500" y="72"/>
                    <a:pt x="226" y="191"/>
                    <a:pt x="0" y="346"/>
                  </a:cubicBezTo>
                  <a:cubicBezTo>
                    <a:pt x="262" y="227"/>
                    <a:pt x="512" y="120"/>
                    <a:pt x="774" y="37"/>
                  </a:cubicBezTo>
                  <a:cubicBezTo>
                    <a:pt x="798" y="37"/>
                    <a:pt x="798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7" name="Google Shape;24777;p33"/>
            <p:cNvSpPr/>
            <p:nvPr/>
          </p:nvSpPr>
          <p:spPr>
            <a:xfrm>
              <a:off x="1546050" y="2208350"/>
              <a:ext cx="37425" cy="11425"/>
            </a:xfrm>
            <a:custGeom>
              <a:avLst/>
              <a:gdLst/>
              <a:ahLst/>
              <a:cxnLst/>
              <a:rect l="l" t="t" r="r" b="b"/>
              <a:pathLst>
                <a:path w="1497" h="457" extrusionOk="0">
                  <a:moveTo>
                    <a:pt x="3" y="446"/>
                  </a:moveTo>
                  <a:cubicBezTo>
                    <a:pt x="0" y="446"/>
                    <a:pt x="3" y="456"/>
                    <a:pt x="11" y="456"/>
                  </a:cubicBezTo>
                  <a:cubicBezTo>
                    <a:pt x="7" y="448"/>
                    <a:pt x="4" y="446"/>
                    <a:pt x="3" y="446"/>
                  </a:cubicBezTo>
                  <a:close/>
                  <a:moveTo>
                    <a:pt x="1488" y="1"/>
                  </a:moveTo>
                  <a:cubicBezTo>
                    <a:pt x="1488" y="1"/>
                    <a:pt x="1487" y="2"/>
                    <a:pt x="1487" y="4"/>
                  </a:cubicBezTo>
                  <a:cubicBezTo>
                    <a:pt x="975" y="123"/>
                    <a:pt x="487" y="302"/>
                    <a:pt x="11" y="456"/>
                  </a:cubicBezTo>
                  <a:cubicBezTo>
                    <a:pt x="499" y="337"/>
                    <a:pt x="1011" y="218"/>
                    <a:pt x="1487" y="16"/>
                  </a:cubicBezTo>
                  <a:cubicBezTo>
                    <a:pt x="1497" y="16"/>
                    <a:pt x="1491" y="1"/>
                    <a:pt x="1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8" name="Google Shape;24778;p33"/>
            <p:cNvSpPr/>
            <p:nvPr/>
          </p:nvSpPr>
          <p:spPr>
            <a:xfrm>
              <a:off x="1474575" y="2145625"/>
              <a:ext cx="28000" cy="14625"/>
            </a:xfrm>
            <a:custGeom>
              <a:avLst/>
              <a:gdLst/>
              <a:ahLst/>
              <a:cxnLst/>
              <a:rect l="l" t="t" r="r" b="b"/>
              <a:pathLst>
                <a:path w="1120" h="585" extrusionOk="0">
                  <a:moveTo>
                    <a:pt x="12" y="1"/>
                  </a:moveTo>
                  <a:cubicBezTo>
                    <a:pt x="1" y="1"/>
                    <a:pt x="1" y="13"/>
                    <a:pt x="12" y="13"/>
                  </a:cubicBezTo>
                  <a:cubicBezTo>
                    <a:pt x="227" y="72"/>
                    <a:pt x="417" y="120"/>
                    <a:pt x="608" y="203"/>
                  </a:cubicBezTo>
                  <a:cubicBezTo>
                    <a:pt x="798" y="310"/>
                    <a:pt x="953" y="441"/>
                    <a:pt x="1120" y="584"/>
                  </a:cubicBezTo>
                  <a:cubicBezTo>
                    <a:pt x="882" y="251"/>
                    <a:pt x="417" y="1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9" name="Google Shape;24779;p33"/>
            <p:cNvSpPr/>
            <p:nvPr/>
          </p:nvSpPr>
          <p:spPr>
            <a:xfrm>
              <a:off x="1475775" y="2141750"/>
              <a:ext cx="23825" cy="8975"/>
            </a:xfrm>
            <a:custGeom>
              <a:avLst/>
              <a:gdLst/>
              <a:ahLst/>
              <a:cxnLst/>
              <a:rect l="l" t="t" r="r" b="b"/>
              <a:pathLst>
                <a:path w="953" h="359" extrusionOk="0">
                  <a:moveTo>
                    <a:pt x="24" y="1"/>
                  </a:moveTo>
                  <a:cubicBezTo>
                    <a:pt x="12" y="1"/>
                    <a:pt x="0" y="37"/>
                    <a:pt x="24" y="37"/>
                  </a:cubicBezTo>
                  <a:cubicBezTo>
                    <a:pt x="334" y="96"/>
                    <a:pt x="655" y="215"/>
                    <a:pt x="953" y="358"/>
                  </a:cubicBezTo>
                  <a:cubicBezTo>
                    <a:pt x="667" y="180"/>
                    <a:pt x="357" y="6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0" name="Google Shape;24780;p33"/>
            <p:cNvSpPr/>
            <p:nvPr/>
          </p:nvSpPr>
          <p:spPr>
            <a:xfrm>
              <a:off x="1447500" y="2126875"/>
              <a:ext cx="20250" cy="10450"/>
            </a:xfrm>
            <a:custGeom>
              <a:avLst/>
              <a:gdLst/>
              <a:ahLst/>
              <a:cxnLst/>
              <a:rect l="l" t="t" r="r" b="b"/>
              <a:pathLst>
                <a:path w="810" h="418" extrusionOk="0">
                  <a:moveTo>
                    <a:pt x="12" y="1"/>
                  </a:moveTo>
                  <a:cubicBezTo>
                    <a:pt x="12" y="1"/>
                    <a:pt x="0" y="1"/>
                    <a:pt x="12" y="24"/>
                  </a:cubicBezTo>
                  <a:cubicBezTo>
                    <a:pt x="262" y="167"/>
                    <a:pt x="536" y="298"/>
                    <a:pt x="810" y="417"/>
                  </a:cubicBezTo>
                  <a:cubicBezTo>
                    <a:pt x="560" y="275"/>
                    <a:pt x="274" y="120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1" name="Google Shape;24781;p33"/>
            <p:cNvSpPr/>
            <p:nvPr/>
          </p:nvSpPr>
          <p:spPr>
            <a:xfrm>
              <a:off x="1504650" y="2047400"/>
              <a:ext cx="86925" cy="111675"/>
            </a:xfrm>
            <a:custGeom>
              <a:avLst/>
              <a:gdLst/>
              <a:ahLst/>
              <a:cxnLst/>
              <a:rect l="l" t="t" r="r" b="b"/>
              <a:pathLst>
                <a:path w="3477" h="4467" extrusionOk="0">
                  <a:moveTo>
                    <a:pt x="0" y="1"/>
                  </a:moveTo>
                  <a:lnTo>
                    <a:pt x="0" y="1"/>
                  </a:lnTo>
                  <a:cubicBezTo>
                    <a:pt x="655" y="596"/>
                    <a:pt x="1369" y="1120"/>
                    <a:pt x="1988" y="1739"/>
                  </a:cubicBezTo>
                  <a:cubicBezTo>
                    <a:pt x="2512" y="2263"/>
                    <a:pt x="3477" y="3644"/>
                    <a:pt x="3393" y="4430"/>
                  </a:cubicBezTo>
                  <a:cubicBezTo>
                    <a:pt x="3393" y="4453"/>
                    <a:pt x="3413" y="4466"/>
                    <a:pt x="3427" y="4466"/>
                  </a:cubicBezTo>
                  <a:cubicBezTo>
                    <a:pt x="3435" y="4466"/>
                    <a:pt x="3441" y="4462"/>
                    <a:pt x="3441" y="4454"/>
                  </a:cubicBezTo>
                  <a:cubicBezTo>
                    <a:pt x="3477" y="4132"/>
                    <a:pt x="3453" y="3989"/>
                    <a:pt x="3310" y="3680"/>
                  </a:cubicBezTo>
                  <a:cubicBezTo>
                    <a:pt x="3084" y="3215"/>
                    <a:pt x="2834" y="2644"/>
                    <a:pt x="2500" y="2251"/>
                  </a:cubicBezTo>
                  <a:cubicBezTo>
                    <a:pt x="1846" y="1370"/>
                    <a:pt x="881" y="6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2" name="Google Shape;24782;p33"/>
            <p:cNvSpPr/>
            <p:nvPr/>
          </p:nvSpPr>
          <p:spPr>
            <a:xfrm>
              <a:off x="1505125" y="2114375"/>
              <a:ext cx="21575" cy="15775"/>
            </a:xfrm>
            <a:custGeom>
              <a:avLst/>
              <a:gdLst/>
              <a:ahLst/>
              <a:cxnLst/>
              <a:rect l="l" t="t" r="r" b="b"/>
              <a:pathLst>
                <a:path w="863" h="631" extrusionOk="0">
                  <a:moveTo>
                    <a:pt x="828" y="0"/>
                  </a:moveTo>
                  <a:cubicBezTo>
                    <a:pt x="488" y="0"/>
                    <a:pt x="87" y="270"/>
                    <a:pt x="17" y="620"/>
                  </a:cubicBezTo>
                  <a:cubicBezTo>
                    <a:pt x="207" y="263"/>
                    <a:pt x="445" y="84"/>
                    <a:pt x="850" y="13"/>
                  </a:cubicBezTo>
                  <a:cubicBezTo>
                    <a:pt x="862" y="13"/>
                    <a:pt x="862" y="1"/>
                    <a:pt x="850" y="1"/>
                  </a:cubicBezTo>
                  <a:cubicBezTo>
                    <a:pt x="843" y="0"/>
                    <a:pt x="836" y="0"/>
                    <a:pt x="828" y="0"/>
                  </a:cubicBezTo>
                  <a:close/>
                  <a:moveTo>
                    <a:pt x="17" y="620"/>
                  </a:moveTo>
                  <a:cubicBezTo>
                    <a:pt x="1" y="620"/>
                    <a:pt x="6" y="630"/>
                    <a:pt x="12" y="630"/>
                  </a:cubicBezTo>
                  <a:cubicBezTo>
                    <a:pt x="14" y="630"/>
                    <a:pt x="17" y="628"/>
                    <a:pt x="17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3" name="Google Shape;24783;p33"/>
            <p:cNvSpPr/>
            <p:nvPr/>
          </p:nvSpPr>
          <p:spPr>
            <a:xfrm>
              <a:off x="1532650" y="2094125"/>
              <a:ext cx="17550" cy="11950"/>
            </a:xfrm>
            <a:custGeom>
              <a:avLst/>
              <a:gdLst/>
              <a:ahLst/>
              <a:cxnLst/>
              <a:rect l="l" t="t" r="r" b="b"/>
              <a:pathLst>
                <a:path w="702" h="478" extrusionOk="0">
                  <a:moveTo>
                    <a:pt x="3" y="472"/>
                  </a:moveTo>
                  <a:cubicBezTo>
                    <a:pt x="1" y="472"/>
                    <a:pt x="3" y="477"/>
                    <a:pt x="11" y="477"/>
                  </a:cubicBezTo>
                  <a:cubicBezTo>
                    <a:pt x="7" y="473"/>
                    <a:pt x="5" y="472"/>
                    <a:pt x="3" y="472"/>
                  </a:cubicBezTo>
                  <a:close/>
                  <a:moveTo>
                    <a:pt x="666" y="1"/>
                  </a:moveTo>
                  <a:cubicBezTo>
                    <a:pt x="416" y="108"/>
                    <a:pt x="190" y="275"/>
                    <a:pt x="11" y="477"/>
                  </a:cubicBezTo>
                  <a:cubicBezTo>
                    <a:pt x="226" y="299"/>
                    <a:pt x="440" y="156"/>
                    <a:pt x="678" y="37"/>
                  </a:cubicBezTo>
                  <a:cubicBezTo>
                    <a:pt x="702" y="25"/>
                    <a:pt x="678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4" name="Google Shape;24784;p33"/>
            <p:cNvSpPr/>
            <p:nvPr/>
          </p:nvSpPr>
          <p:spPr>
            <a:xfrm>
              <a:off x="1546025" y="2101200"/>
              <a:ext cx="20450" cy="17675"/>
            </a:xfrm>
            <a:custGeom>
              <a:avLst/>
              <a:gdLst/>
              <a:ahLst/>
              <a:cxnLst/>
              <a:rect l="l" t="t" r="r" b="b"/>
              <a:pathLst>
                <a:path w="818" h="707" extrusionOk="0">
                  <a:moveTo>
                    <a:pt x="782" y="1"/>
                  </a:moveTo>
                  <a:cubicBezTo>
                    <a:pt x="779" y="1"/>
                    <a:pt x="776" y="2"/>
                    <a:pt x="774" y="4"/>
                  </a:cubicBezTo>
                  <a:cubicBezTo>
                    <a:pt x="524" y="230"/>
                    <a:pt x="250" y="432"/>
                    <a:pt x="12" y="694"/>
                  </a:cubicBezTo>
                  <a:cubicBezTo>
                    <a:pt x="0" y="706"/>
                    <a:pt x="12" y="706"/>
                    <a:pt x="24" y="706"/>
                  </a:cubicBezTo>
                  <a:cubicBezTo>
                    <a:pt x="298" y="492"/>
                    <a:pt x="548" y="278"/>
                    <a:pt x="798" y="39"/>
                  </a:cubicBezTo>
                  <a:cubicBezTo>
                    <a:pt x="817" y="20"/>
                    <a:pt x="797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5" name="Google Shape;24785;p33"/>
            <p:cNvSpPr/>
            <p:nvPr/>
          </p:nvSpPr>
          <p:spPr>
            <a:xfrm>
              <a:off x="1551075" y="2105150"/>
              <a:ext cx="18475" cy="15500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739" y="1"/>
                  </a:moveTo>
                  <a:lnTo>
                    <a:pt x="739" y="1"/>
                  </a:lnTo>
                  <a:cubicBezTo>
                    <a:pt x="512" y="215"/>
                    <a:pt x="239" y="393"/>
                    <a:pt x="24" y="608"/>
                  </a:cubicBezTo>
                  <a:cubicBezTo>
                    <a:pt x="0" y="620"/>
                    <a:pt x="24" y="620"/>
                    <a:pt x="36" y="620"/>
                  </a:cubicBezTo>
                  <a:cubicBezTo>
                    <a:pt x="298" y="489"/>
                    <a:pt x="536" y="239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6" name="Google Shape;24786;p33"/>
            <p:cNvSpPr/>
            <p:nvPr/>
          </p:nvSpPr>
          <p:spPr>
            <a:xfrm>
              <a:off x="1558225" y="2110500"/>
              <a:ext cx="13125" cy="12950"/>
            </a:xfrm>
            <a:custGeom>
              <a:avLst/>
              <a:gdLst/>
              <a:ahLst/>
              <a:cxnLst/>
              <a:rect l="l" t="t" r="r" b="b"/>
              <a:pathLst>
                <a:path w="525" h="518" extrusionOk="0">
                  <a:moveTo>
                    <a:pt x="524" y="1"/>
                  </a:moveTo>
                  <a:cubicBezTo>
                    <a:pt x="346" y="156"/>
                    <a:pt x="155" y="322"/>
                    <a:pt x="0" y="501"/>
                  </a:cubicBezTo>
                  <a:cubicBezTo>
                    <a:pt x="0" y="509"/>
                    <a:pt x="0" y="518"/>
                    <a:pt x="4" y="518"/>
                  </a:cubicBezTo>
                  <a:cubicBezTo>
                    <a:pt x="6" y="518"/>
                    <a:pt x="9" y="516"/>
                    <a:pt x="12" y="513"/>
                  </a:cubicBezTo>
                  <a:cubicBezTo>
                    <a:pt x="215" y="382"/>
                    <a:pt x="369" y="179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7" name="Google Shape;24787;p33"/>
            <p:cNvSpPr/>
            <p:nvPr/>
          </p:nvSpPr>
          <p:spPr>
            <a:xfrm>
              <a:off x="1507125" y="2126450"/>
              <a:ext cx="39125" cy="25550"/>
            </a:xfrm>
            <a:custGeom>
              <a:avLst/>
              <a:gdLst/>
              <a:ahLst/>
              <a:cxnLst/>
              <a:rect l="l" t="t" r="r" b="b"/>
              <a:pathLst>
                <a:path w="1565" h="1022" extrusionOk="0">
                  <a:moveTo>
                    <a:pt x="1554" y="1"/>
                  </a:moveTo>
                  <a:cubicBezTo>
                    <a:pt x="1551" y="1"/>
                    <a:pt x="1548" y="2"/>
                    <a:pt x="1544" y="6"/>
                  </a:cubicBezTo>
                  <a:cubicBezTo>
                    <a:pt x="1044" y="351"/>
                    <a:pt x="544" y="673"/>
                    <a:pt x="20" y="994"/>
                  </a:cubicBezTo>
                  <a:cubicBezTo>
                    <a:pt x="1" y="1004"/>
                    <a:pt x="13" y="1021"/>
                    <a:pt x="37" y="1021"/>
                  </a:cubicBezTo>
                  <a:cubicBezTo>
                    <a:pt x="43" y="1021"/>
                    <a:pt x="49" y="1020"/>
                    <a:pt x="56" y="1018"/>
                  </a:cubicBezTo>
                  <a:cubicBezTo>
                    <a:pt x="568" y="720"/>
                    <a:pt x="1080" y="399"/>
                    <a:pt x="1556" y="18"/>
                  </a:cubicBezTo>
                  <a:cubicBezTo>
                    <a:pt x="1564" y="9"/>
                    <a:pt x="1561" y="1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8" name="Google Shape;24788;p33"/>
            <p:cNvSpPr/>
            <p:nvPr/>
          </p:nvSpPr>
          <p:spPr>
            <a:xfrm>
              <a:off x="1511850" y="2145800"/>
              <a:ext cx="18025" cy="8875"/>
            </a:xfrm>
            <a:custGeom>
              <a:avLst/>
              <a:gdLst/>
              <a:ahLst/>
              <a:cxnLst/>
              <a:rect l="l" t="t" r="r" b="b"/>
              <a:pathLst>
                <a:path w="721" h="355" extrusionOk="0">
                  <a:moveTo>
                    <a:pt x="714" y="1"/>
                  </a:moveTo>
                  <a:cubicBezTo>
                    <a:pt x="713" y="1"/>
                    <a:pt x="712" y="2"/>
                    <a:pt x="712" y="6"/>
                  </a:cubicBezTo>
                  <a:cubicBezTo>
                    <a:pt x="474" y="101"/>
                    <a:pt x="248" y="196"/>
                    <a:pt x="10" y="315"/>
                  </a:cubicBezTo>
                  <a:cubicBezTo>
                    <a:pt x="0" y="335"/>
                    <a:pt x="6" y="354"/>
                    <a:pt x="15" y="354"/>
                  </a:cubicBezTo>
                  <a:cubicBezTo>
                    <a:pt x="17" y="354"/>
                    <a:pt x="19" y="353"/>
                    <a:pt x="22" y="351"/>
                  </a:cubicBezTo>
                  <a:cubicBezTo>
                    <a:pt x="260" y="244"/>
                    <a:pt x="486" y="137"/>
                    <a:pt x="712" y="18"/>
                  </a:cubicBezTo>
                  <a:cubicBezTo>
                    <a:pt x="721" y="9"/>
                    <a:pt x="717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9" name="Google Shape;24789;p33"/>
            <p:cNvSpPr/>
            <p:nvPr/>
          </p:nvSpPr>
          <p:spPr>
            <a:xfrm>
              <a:off x="1504650" y="2150550"/>
              <a:ext cx="23725" cy="14150"/>
            </a:xfrm>
            <a:custGeom>
              <a:avLst/>
              <a:gdLst/>
              <a:ahLst/>
              <a:cxnLst/>
              <a:rect l="l" t="t" r="r" b="b"/>
              <a:pathLst>
                <a:path w="949" h="566" extrusionOk="0">
                  <a:moveTo>
                    <a:pt x="943" y="1"/>
                  </a:moveTo>
                  <a:cubicBezTo>
                    <a:pt x="942" y="1"/>
                    <a:pt x="941" y="2"/>
                    <a:pt x="941" y="6"/>
                  </a:cubicBezTo>
                  <a:cubicBezTo>
                    <a:pt x="949" y="6"/>
                    <a:pt x="946" y="1"/>
                    <a:pt x="943" y="1"/>
                  </a:cubicBezTo>
                  <a:close/>
                  <a:moveTo>
                    <a:pt x="941" y="6"/>
                  </a:moveTo>
                  <a:cubicBezTo>
                    <a:pt x="631" y="161"/>
                    <a:pt x="286" y="328"/>
                    <a:pt x="12" y="530"/>
                  </a:cubicBezTo>
                  <a:cubicBezTo>
                    <a:pt x="0" y="542"/>
                    <a:pt x="12" y="566"/>
                    <a:pt x="36" y="566"/>
                  </a:cubicBezTo>
                  <a:cubicBezTo>
                    <a:pt x="345" y="423"/>
                    <a:pt x="655" y="209"/>
                    <a:pt x="94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0" name="Google Shape;24790;p33"/>
            <p:cNvSpPr/>
            <p:nvPr/>
          </p:nvSpPr>
          <p:spPr>
            <a:xfrm>
              <a:off x="1400750" y="2173900"/>
              <a:ext cx="72950" cy="9525"/>
            </a:xfrm>
            <a:custGeom>
              <a:avLst/>
              <a:gdLst/>
              <a:ahLst/>
              <a:cxnLst/>
              <a:rect l="l" t="t" r="r" b="b"/>
              <a:pathLst>
                <a:path w="2918" h="381" extrusionOk="0">
                  <a:moveTo>
                    <a:pt x="1" y="1"/>
                  </a:moveTo>
                  <a:lnTo>
                    <a:pt x="1" y="1"/>
                  </a:lnTo>
                  <a:cubicBezTo>
                    <a:pt x="780" y="264"/>
                    <a:pt x="1619" y="381"/>
                    <a:pt x="2452" y="381"/>
                  </a:cubicBezTo>
                  <a:cubicBezTo>
                    <a:pt x="2600" y="381"/>
                    <a:pt x="2747" y="377"/>
                    <a:pt x="2894" y="370"/>
                  </a:cubicBezTo>
                  <a:cubicBezTo>
                    <a:pt x="2918" y="370"/>
                    <a:pt x="2906" y="346"/>
                    <a:pt x="2894" y="346"/>
                  </a:cubicBezTo>
                  <a:cubicBezTo>
                    <a:pt x="2858" y="347"/>
                    <a:pt x="2822" y="347"/>
                    <a:pt x="2786" y="347"/>
                  </a:cubicBezTo>
                  <a:cubicBezTo>
                    <a:pt x="1827" y="347"/>
                    <a:pt x="942" y="19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1" name="Google Shape;24791;p33"/>
            <p:cNvSpPr/>
            <p:nvPr/>
          </p:nvSpPr>
          <p:spPr>
            <a:xfrm>
              <a:off x="1444850" y="2207575"/>
              <a:ext cx="59825" cy="14275"/>
            </a:xfrm>
            <a:custGeom>
              <a:avLst/>
              <a:gdLst/>
              <a:ahLst/>
              <a:cxnLst/>
              <a:rect l="l" t="t" r="r" b="b"/>
              <a:pathLst>
                <a:path w="2393" h="571" extrusionOk="0">
                  <a:moveTo>
                    <a:pt x="3" y="1"/>
                  </a:moveTo>
                  <a:cubicBezTo>
                    <a:pt x="0" y="1"/>
                    <a:pt x="3" y="11"/>
                    <a:pt x="11" y="11"/>
                  </a:cubicBezTo>
                  <a:cubicBezTo>
                    <a:pt x="7" y="3"/>
                    <a:pt x="4" y="1"/>
                    <a:pt x="3" y="1"/>
                  </a:cubicBezTo>
                  <a:close/>
                  <a:moveTo>
                    <a:pt x="11" y="11"/>
                  </a:moveTo>
                  <a:lnTo>
                    <a:pt x="11" y="11"/>
                  </a:lnTo>
                  <a:cubicBezTo>
                    <a:pt x="832" y="130"/>
                    <a:pt x="1606" y="309"/>
                    <a:pt x="2380" y="571"/>
                  </a:cubicBezTo>
                  <a:cubicBezTo>
                    <a:pt x="2380" y="571"/>
                    <a:pt x="2392" y="559"/>
                    <a:pt x="2380" y="559"/>
                  </a:cubicBezTo>
                  <a:cubicBezTo>
                    <a:pt x="1618" y="261"/>
                    <a:pt x="820" y="71"/>
                    <a:pt x="1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2" name="Google Shape;24792;p33"/>
            <p:cNvSpPr/>
            <p:nvPr/>
          </p:nvSpPr>
          <p:spPr>
            <a:xfrm>
              <a:off x="1472375" y="2205325"/>
              <a:ext cx="31925" cy="12575"/>
            </a:xfrm>
            <a:custGeom>
              <a:avLst/>
              <a:gdLst/>
              <a:ahLst/>
              <a:cxnLst/>
              <a:rect l="l" t="t" r="r" b="b"/>
              <a:pathLst>
                <a:path w="1277" h="503" extrusionOk="0">
                  <a:moveTo>
                    <a:pt x="17" y="1"/>
                  </a:moveTo>
                  <a:cubicBezTo>
                    <a:pt x="7" y="1"/>
                    <a:pt x="0" y="9"/>
                    <a:pt x="17" y="18"/>
                  </a:cubicBezTo>
                  <a:cubicBezTo>
                    <a:pt x="446" y="137"/>
                    <a:pt x="851" y="292"/>
                    <a:pt x="1243" y="494"/>
                  </a:cubicBezTo>
                  <a:cubicBezTo>
                    <a:pt x="1249" y="500"/>
                    <a:pt x="1254" y="502"/>
                    <a:pt x="1258" y="502"/>
                  </a:cubicBezTo>
                  <a:cubicBezTo>
                    <a:pt x="1272" y="502"/>
                    <a:pt x="1276" y="479"/>
                    <a:pt x="1267" y="470"/>
                  </a:cubicBezTo>
                  <a:cubicBezTo>
                    <a:pt x="874" y="244"/>
                    <a:pt x="458" y="101"/>
                    <a:pt x="29" y="6"/>
                  </a:cubicBezTo>
                  <a:cubicBezTo>
                    <a:pt x="26" y="2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3" name="Google Shape;24793;p33"/>
            <p:cNvSpPr/>
            <p:nvPr/>
          </p:nvSpPr>
          <p:spPr>
            <a:xfrm>
              <a:off x="1480525" y="2201900"/>
              <a:ext cx="25625" cy="10425"/>
            </a:xfrm>
            <a:custGeom>
              <a:avLst/>
              <a:gdLst/>
              <a:ahLst/>
              <a:cxnLst/>
              <a:rect l="l" t="t" r="r" b="b"/>
              <a:pathLst>
                <a:path w="1025" h="417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346" y="131"/>
                    <a:pt x="667" y="262"/>
                    <a:pt x="1013" y="417"/>
                  </a:cubicBezTo>
                  <a:cubicBezTo>
                    <a:pt x="1025" y="417"/>
                    <a:pt x="1025" y="393"/>
                    <a:pt x="1025" y="393"/>
                  </a:cubicBezTo>
                  <a:cubicBezTo>
                    <a:pt x="715" y="214"/>
                    <a:pt x="358" y="83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4" name="Google Shape;24794;p33"/>
            <p:cNvSpPr/>
            <p:nvPr/>
          </p:nvSpPr>
          <p:spPr>
            <a:xfrm>
              <a:off x="1480225" y="2195350"/>
              <a:ext cx="21475" cy="6575"/>
            </a:xfrm>
            <a:custGeom>
              <a:avLst/>
              <a:gdLst/>
              <a:ahLst/>
              <a:cxnLst/>
              <a:rect l="l" t="t" r="r" b="b"/>
              <a:pathLst>
                <a:path w="859" h="263" extrusionOk="0">
                  <a:moveTo>
                    <a:pt x="1" y="0"/>
                  </a:moveTo>
                  <a:lnTo>
                    <a:pt x="1" y="0"/>
                  </a:lnTo>
                  <a:cubicBezTo>
                    <a:pt x="298" y="36"/>
                    <a:pt x="572" y="143"/>
                    <a:pt x="846" y="262"/>
                  </a:cubicBezTo>
                  <a:cubicBezTo>
                    <a:pt x="846" y="262"/>
                    <a:pt x="858" y="262"/>
                    <a:pt x="846" y="238"/>
                  </a:cubicBezTo>
                  <a:cubicBezTo>
                    <a:pt x="596" y="107"/>
                    <a:pt x="298" y="3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5" name="Google Shape;24795;p33"/>
            <p:cNvSpPr/>
            <p:nvPr/>
          </p:nvSpPr>
          <p:spPr>
            <a:xfrm>
              <a:off x="1489150" y="2188800"/>
              <a:ext cx="9550" cy="3600"/>
            </a:xfrm>
            <a:custGeom>
              <a:avLst/>
              <a:gdLst/>
              <a:ahLst/>
              <a:cxnLst/>
              <a:rect l="l" t="t" r="r" b="b"/>
              <a:pathLst>
                <a:path w="382" h="144" extrusionOk="0">
                  <a:moveTo>
                    <a:pt x="1" y="0"/>
                  </a:moveTo>
                  <a:lnTo>
                    <a:pt x="1" y="0"/>
                  </a:lnTo>
                  <a:cubicBezTo>
                    <a:pt x="120" y="48"/>
                    <a:pt x="251" y="107"/>
                    <a:pt x="370" y="143"/>
                  </a:cubicBezTo>
                  <a:cubicBezTo>
                    <a:pt x="370" y="143"/>
                    <a:pt x="382" y="143"/>
                    <a:pt x="370" y="131"/>
                  </a:cubicBezTo>
                  <a:cubicBezTo>
                    <a:pt x="263" y="72"/>
                    <a:pt x="132" y="2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6" name="Google Shape;24796;p33"/>
            <p:cNvSpPr/>
            <p:nvPr/>
          </p:nvSpPr>
          <p:spPr>
            <a:xfrm>
              <a:off x="1528150" y="2337625"/>
              <a:ext cx="44975" cy="22650"/>
            </a:xfrm>
            <a:custGeom>
              <a:avLst/>
              <a:gdLst/>
              <a:ahLst/>
              <a:cxnLst/>
              <a:rect l="l" t="t" r="r" b="b"/>
              <a:pathLst>
                <a:path w="1799" h="906" extrusionOk="0">
                  <a:moveTo>
                    <a:pt x="1787" y="0"/>
                  </a:moveTo>
                  <a:cubicBezTo>
                    <a:pt x="1096" y="12"/>
                    <a:pt x="560" y="608"/>
                    <a:pt x="1" y="905"/>
                  </a:cubicBezTo>
                  <a:cubicBezTo>
                    <a:pt x="667" y="762"/>
                    <a:pt x="1084" y="119"/>
                    <a:pt x="1787" y="12"/>
                  </a:cubicBezTo>
                  <a:cubicBezTo>
                    <a:pt x="1799" y="12"/>
                    <a:pt x="1799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7" name="Google Shape;24797;p33"/>
            <p:cNvSpPr/>
            <p:nvPr/>
          </p:nvSpPr>
          <p:spPr>
            <a:xfrm>
              <a:off x="1582325" y="2315475"/>
              <a:ext cx="31200" cy="18000"/>
            </a:xfrm>
            <a:custGeom>
              <a:avLst/>
              <a:gdLst/>
              <a:ahLst/>
              <a:cxnLst/>
              <a:rect l="l" t="t" r="r" b="b"/>
              <a:pathLst>
                <a:path w="1248" h="720" extrusionOk="0">
                  <a:moveTo>
                    <a:pt x="1237" y="0"/>
                  </a:moveTo>
                  <a:cubicBezTo>
                    <a:pt x="1234" y="0"/>
                    <a:pt x="1230" y="2"/>
                    <a:pt x="1227" y="5"/>
                  </a:cubicBezTo>
                  <a:cubicBezTo>
                    <a:pt x="822" y="255"/>
                    <a:pt x="417" y="493"/>
                    <a:pt x="1" y="720"/>
                  </a:cubicBezTo>
                  <a:cubicBezTo>
                    <a:pt x="441" y="517"/>
                    <a:pt x="834" y="279"/>
                    <a:pt x="1239" y="17"/>
                  </a:cubicBezTo>
                  <a:cubicBezTo>
                    <a:pt x="1247" y="9"/>
                    <a:pt x="124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8" name="Google Shape;24798;p33"/>
            <p:cNvSpPr/>
            <p:nvPr/>
          </p:nvSpPr>
          <p:spPr>
            <a:xfrm>
              <a:off x="1564475" y="2310525"/>
              <a:ext cx="47650" cy="24150"/>
            </a:xfrm>
            <a:custGeom>
              <a:avLst/>
              <a:gdLst/>
              <a:ahLst/>
              <a:cxnLst/>
              <a:rect l="l" t="t" r="r" b="b"/>
              <a:pathLst>
                <a:path w="1906" h="966" extrusionOk="0">
                  <a:moveTo>
                    <a:pt x="1905" y="1"/>
                  </a:moveTo>
                  <a:lnTo>
                    <a:pt x="1905" y="1"/>
                  </a:lnTo>
                  <a:cubicBezTo>
                    <a:pt x="1286" y="298"/>
                    <a:pt x="631" y="596"/>
                    <a:pt x="24" y="930"/>
                  </a:cubicBezTo>
                  <a:cubicBezTo>
                    <a:pt x="0" y="953"/>
                    <a:pt x="24" y="965"/>
                    <a:pt x="36" y="965"/>
                  </a:cubicBezTo>
                  <a:cubicBezTo>
                    <a:pt x="679" y="668"/>
                    <a:pt x="1286" y="322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9" name="Google Shape;24799;p33"/>
            <p:cNvSpPr/>
            <p:nvPr/>
          </p:nvSpPr>
          <p:spPr>
            <a:xfrm>
              <a:off x="1543625" y="2276900"/>
              <a:ext cx="28300" cy="5425"/>
            </a:xfrm>
            <a:custGeom>
              <a:avLst/>
              <a:gdLst/>
              <a:ahLst/>
              <a:cxnLst/>
              <a:rect l="l" t="t" r="r" b="b"/>
              <a:pathLst>
                <a:path w="1132" h="217" extrusionOk="0">
                  <a:moveTo>
                    <a:pt x="1120" y="0"/>
                  </a:moveTo>
                  <a:cubicBezTo>
                    <a:pt x="930" y="12"/>
                    <a:pt x="727" y="60"/>
                    <a:pt x="525" y="108"/>
                  </a:cubicBezTo>
                  <a:cubicBezTo>
                    <a:pt x="358" y="131"/>
                    <a:pt x="179" y="155"/>
                    <a:pt x="25" y="191"/>
                  </a:cubicBezTo>
                  <a:cubicBezTo>
                    <a:pt x="1" y="191"/>
                    <a:pt x="25" y="215"/>
                    <a:pt x="25" y="215"/>
                  </a:cubicBezTo>
                  <a:cubicBezTo>
                    <a:pt x="49" y="216"/>
                    <a:pt x="74" y="216"/>
                    <a:pt x="99" y="216"/>
                  </a:cubicBezTo>
                  <a:cubicBezTo>
                    <a:pt x="423" y="216"/>
                    <a:pt x="833" y="147"/>
                    <a:pt x="1120" y="36"/>
                  </a:cubicBezTo>
                  <a:cubicBezTo>
                    <a:pt x="1132" y="36"/>
                    <a:pt x="1132" y="0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0" name="Google Shape;24800;p33"/>
            <p:cNvSpPr/>
            <p:nvPr/>
          </p:nvSpPr>
          <p:spPr>
            <a:xfrm>
              <a:off x="1577275" y="2268275"/>
              <a:ext cx="26800" cy="8950"/>
            </a:xfrm>
            <a:custGeom>
              <a:avLst/>
              <a:gdLst/>
              <a:ahLst/>
              <a:cxnLst/>
              <a:rect l="l" t="t" r="r" b="b"/>
              <a:pathLst>
                <a:path w="1072" h="358" extrusionOk="0">
                  <a:moveTo>
                    <a:pt x="1012" y="0"/>
                  </a:moveTo>
                  <a:cubicBezTo>
                    <a:pt x="846" y="48"/>
                    <a:pt x="679" y="119"/>
                    <a:pt x="500" y="179"/>
                  </a:cubicBezTo>
                  <a:cubicBezTo>
                    <a:pt x="346" y="226"/>
                    <a:pt x="167" y="274"/>
                    <a:pt x="0" y="334"/>
                  </a:cubicBezTo>
                  <a:cubicBezTo>
                    <a:pt x="0" y="334"/>
                    <a:pt x="0" y="357"/>
                    <a:pt x="12" y="357"/>
                  </a:cubicBezTo>
                  <a:cubicBezTo>
                    <a:pt x="357" y="357"/>
                    <a:pt x="762" y="238"/>
                    <a:pt x="1036" y="60"/>
                  </a:cubicBezTo>
                  <a:cubicBezTo>
                    <a:pt x="1072" y="48"/>
                    <a:pt x="1036" y="0"/>
                    <a:pt x="10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1" name="Google Shape;24801;p33"/>
            <p:cNvSpPr/>
            <p:nvPr/>
          </p:nvSpPr>
          <p:spPr>
            <a:xfrm>
              <a:off x="1537075" y="2230750"/>
              <a:ext cx="67300" cy="46675"/>
            </a:xfrm>
            <a:custGeom>
              <a:avLst/>
              <a:gdLst/>
              <a:ahLst/>
              <a:cxnLst/>
              <a:rect l="l" t="t" r="r" b="b"/>
              <a:pathLst>
                <a:path w="2692" h="1867" extrusionOk="0">
                  <a:moveTo>
                    <a:pt x="2680" y="1"/>
                  </a:moveTo>
                  <a:cubicBezTo>
                    <a:pt x="2346" y="72"/>
                    <a:pt x="2073" y="215"/>
                    <a:pt x="1775" y="370"/>
                  </a:cubicBezTo>
                  <a:cubicBezTo>
                    <a:pt x="1394" y="572"/>
                    <a:pt x="1013" y="727"/>
                    <a:pt x="620" y="930"/>
                  </a:cubicBezTo>
                  <a:cubicBezTo>
                    <a:pt x="251" y="1120"/>
                    <a:pt x="1" y="1406"/>
                    <a:pt x="72" y="1835"/>
                  </a:cubicBezTo>
                  <a:cubicBezTo>
                    <a:pt x="72" y="1844"/>
                    <a:pt x="93" y="1866"/>
                    <a:pt x="108" y="1866"/>
                  </a:cubicBezTo>
                  <a:cubicBezTo>
                    <a:pt x="113" y="1866"/>
                    <a:pt x="117" y="1864"/>
                    <a:pt x="120" y="1858"/>
                  </a:cubicBezTo>
                  <a:cubicBezTo>
                    <a:pt x="144" y="1858"/>
                    <a:pt x="179" y="1846"/>
                    <a:pt x="203" y="1846"/>
                  </a:cubicBezTo>
                  <a:cubicBezTo>
                    <a:pt x="239" y="1846"/>
                    <a:pt x="251" y="1799"/>
                    <a:pt x="203" y="1787"/>
                  </a:cubicBezTo>
                  <a:cubicBezTo>
                    <a:pt x="108" y="1477"/>
                    <a:pt x="203" y="1239"/>
                    <a:pt x="501" y="1073"/>
                  </a:cubicBezTo>
                  <a:cubicBezTo>
                    <a:pt x="644" y="1001"/>
                    <a:pt x="775" y="930"/>
                    <a:pt x="918" y="882"/>
                  </a:cubicBezTo>
                  <a:cubicBezTo>
                    <a:pt x="1061" y="822"/>
                    <a:pt x="1192" y="763"/>
                    <a:pt x="1311" y="703"/>
                  </a:cubicBezTo>
                  <a:cubicBezTo>
                    <a:pt x="1751" y="465"/>
                    <a:pt x="2192" y="215"/>
                    <a:pt x="2668" y="37"/>
                  </a:cubicBezTo>
                  <a:cubicBezTo>
                    <a:pt x="2692" y="13"/>
                    <a:pt x="2692" y="1"/>
                    <a:pt x="2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2" name="Google Shape;24802;p33"/>
            <p:cNvSpPr/>
            <p:nvPr/>
          </p:nvSpPr>
          <p:spPr>
            <a:xfrm>
              <a:off x="1585075" y="2180350"/>
              <a:ext cx="17225" cy="47450"/>
            </a:xfrm>
            <a:custGeom>
              <a:avLst/>
              <a:gdLst/>
              <a:ahLst/>
              <a:cxnLst/>
              <a:rect l="l" t="t" r="r" b="b"/>
              <a:pathLst>
                <a:path w="689" h="1898" extrusionOk="0">
                  <a:moveTo>
                    <a:pt x="32" y="0"/>
                  </a:moveTo>
                  <a:cubicBezTo>
                    <a:pt x="18" y="0"/>
                    <a:pt x="1" y="11"/>
                    <a:pt x="10" y="29"/>
                  </a:cubicBezTo>
                  <a:cubicBezTo>
                    <a:pt x="164" y="338"/>
                    <a:pt x="295" y="624"/>
                    <a:pt x="391" y="957"/>
                  </a:cubicBezTo>
                  <a:cubicBezTo>
                    <a:pt x="474" y="1291"/>
                    <a:pt x="510" y="1636"/>
                    <a:pt x="665" y="1898"/>
                  </a:cubicBezTo>
                  <a:cubicBezTo>
                    <a:pt x="688" y="1541"/>
                    <a:pt x="545" y="1160"/>
                    <a:pt x="450" y="814"/>
                  </a:cubicBezTo>
                  <a:cubicBezTo>
                    <a:pt x="355" y="517"/>
                    <a:pt x="272" y="231"/>
                    <a:pt x="45" y="5"/>
                  </a:cubicBezTo>
                  <a:cubicBezTo>
                    <a:pt x="42" y="2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3" name="Google Shape;24803;p33"/>
            <p:cNvSpPr/>
            <p:nvPr/>
          </p:nvSpPr>
          <p:spPr>
            <a:xfrm>
              <a:off x="1444875" y="2263375"/>
              <a:ext cx="32625" cy="21250"/>
            </a:xfrm>
            <a:custGeom>
              <a:avLst/>
              <a:gdLst/>
              <a:ahLst/>
              <a:cxnLst/>
              <a:rect l="l" t="t" r="r" b="b"/>
              <a:pathLst>
                <a:path w="1305" h="850" extrusionOk="0">
                  <a:moveTo>
                    <a:pt x="1281" y="0"/>
                  </a:moveTo>
                  <a:cubicBezTo>
                    <a:pt x="1276" y="0"/>
                    <a:pt x="1272" y="2"/>
                    <a:pt x="1272" y="6"/>
                  </a:cubicBezTo>
                  <a:cubicBezTo>
                    <a:pt x="1200" y="279"/>
                    <a:pt x="1070" y="518"/>
                    <a:pt x="808" y="637"/>
                  </a:cubicBezTo>
                  <a:cubicBezTo>
                    <a:pt x="695" y="693"/>
                    <a:pt x="586" y="714"/>
                    <a:pt x="478" y="714"/>
                  </a:cubicBezTo>
                  <a:cubicBezTo>
                    <a:pt x="334" y="714"/>
                    <a:pt x="190" y="677"/>
                    <a:pt x="34" y="637"/>
                  </a:cubicBezTo>
                  <a:cubicBezTo>
                    <a:pt x="29" y="632"/>
                    <a:pt x="25" y="630"/>
                    <a:pt x="22" y="630"/>
                  </a:cubicBezTo>
                  <a:cubicBezTo>
                    <a:pt x="6" y="630"/>
                    <a:pt x="0" y="667"/>
                    <a:pt x="10" y="696"/>
                  </a:cubicBezTo>
                  <a:cubicBezTo>
                    <a:pt x="138" y="803"/>
                    <a:pt x="286" y="850"/>
                    <a:pt x="434" y="850"/>
                  </a:cubicBezTo>
                  <a:cubicBezTo>
                    <a:pt x="866" y="850"/>
                    <a:pt x="1305" y="457"/>
                    <a:pt x="1296" y="6"/>
                  </a:cubicBezTo>
                  <a:cubicBezTo>
                    <a:pt x="1304" y="6"/>
                    <a:pt x="1290" y="0"/>
                    <a:pt x="1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4" name="Google Shape;24804;p33"/>
            <p:cNvSpPr/>
            <p:nvPr/>
          </p:nvSpPr>
          <p:spPr>
            <a:xfrm>
              <a:off x="1389775" y="2270175"/>
              <a:ext cx="50900" cy="10150"/>
            </a:xfrm>
            <a:custGeom>
              <a:avLst/>
              <a:gdLst/>
              <a:ahLst/>
              <a:cxnLst/>
              <a:rect l="l" t="t" r="r" b="b"/>
              <a:pathLst>
                <a:path w="2036" h="406" extrusionOk="0">
                  <a:moveTo>
                    <a:pt x="195" y="1"/>
                  </a:moveTo>
                  <a:cubicBezTo>
                    <a:pt x="146" y="1"/>
                    <a:pt x="97" y="3"/>
                    <a:pt x="47" y="7"/>
                  </a:cubicBezTo>
                  <a:cubicBezTo>
                    <a:pt x="6" y="7"/>
                    <a:pt x="0" y="60"/>
                    <a:pt x="29" y="60"/>
                  </a:cubicBezTo>
                  <a:cubicBezTo>
                    <a:pt x="34" y="60"/>
                    <a:pt x="40" y="59"/>
                    <a:pt x="47" y="55"/>
                  </a:cubicBezTo>
                  <a:cubicBezTo>
                    <a:pt x="69" y="54"/>
                    <a:pt x="92" y="53"/>
                    <a:pt x="115" y="53"/>
                  </a:cubicBezTo>
                  <a:cubicBezTo>
                    <a:pt x="669" y="53"/>
                    <a:pt x="1209" y="406"/>
                    <a:pt x="1753" y="406"/>
                  </a:cubicBezTo>
                  <a:cubicBezTo>
                    <a:pt x="1839" y="406"/>
                    <a:pt x="1925" y="397"/>
                    <a:pt x="2011" y="377"/>
                  </a:cubicBezTo>
                  <a:cubicBezTo>
                    <a:pt x="2035" y="377"/>
                    <a:pt x="2023" y="341"/>
                    <a:pt x="2011" y="341"/>
                  </a:cubicBezTo>
                  <a:cubicBezTo>
                    <a:pt x="1383" y="319"/>
                    <a:pt x="806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5" name="Google Shape;24805;p33"/>
            <p:cNvSpPr/>
            <p:nvPr/>
          </p:nvSpPr>
          <p:spPr>
            <a:xfrm>
              <a:off x="1391825" y="2275700"/>
              <a:ext cx="25925" cy="77050"/>
            </a:xfrm>
            <a:custGeom>
              <a:avLst/>
              <a:gdLst/>
              <a:ahLst/>
              <a:cxnLst/>
              <a:rect l="l" t="t" r="r" b="b"/>
              <a:pathLst>
                <a:path w="1037" h="3082" extrusionOk="0">
                  <a:moveTo>
                    <a:pt x="48" y="1"/>
                  </a:moveTo>
                  <a:cubicBezTo>
                    <a:pt x="24" y="1"/>
                    <a:pt x="1" y="1"/>
                    <a:pt x="24" y="25"/>
                  </a:cubicBezTo>
                  <a:cubicBezTo>
                    <a:pt x="215" y="477"/>
                    <a:pt x="465" y="929"/>
                    <a:pt x="655" y="1394"/>
                  </a:cubicBezTo>
                  <a:cubicBezTo>
                    <a:pt x="751" y="1572"/>
                    <a:pt x="810" y="1763"/>
                    <a:pt x="834" y="1953"/>
                  </a:cubicBezTo>
                  <a:cubicBezTo>
                    <a:pt x="810" y="2203"/>
                    <a:pt x="739" y="2442"/>
                    <a:pt x="632" y="2680"/>
                  </a:cubicBezTo>
                  <a:cubicBezTo>
                    <a:pt x="584" y="2977"/>
                    <a:pt x="572" y="2775"/>
                    <a:pt x="596" y="3073"/>
                  </a:cubicBezTo>
                  <a:cubicBezTo>
                    <a:pt x="596" y="3079"/>
                    <a:pt x="605" y="3082"/>
                    <a:pt x="614" y="3082"/>
                  </a:cubicBezTo>
                  <a:cubicBezTo>
                    <a:pt x="623" y="3082"/>
                    <a:pt x="632" y="3079"/>
                    <a:pt x="632" y="3073"/>
                  </a:cubicBezTo>
                  <a:cubicBezTo>
                    <a:pt x="703" y="2537"/>
                    <a:pt x="1036" y="2192"/>
                    <a:pt x="870" y="1632"/>
                  </a:cubicBezTo>
                  <a:cubicBezTo>
                    <a:pt x="703" y="1060"/>
                    <a:pt x="346" y="50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6" name="Google Shape;24806;p33"/>
            <p:cNvSpPr/>
            <p:nvPr/>
          </p:nvSpPr>
          <p:spPr>
            <a:xfrm>
              <a:off x="1389750" y="2357275"/>
              <a:ext cx="16975" cy="80075"/>
            </a:xfrm>
            <a:custGeom>
              <a:avLst/>
              <a:gdLst/>
              <a:ahLst/>
              <a:cxnLst/>
              <a:rect l="l" t="t" r="r" b="b"/>
              <a:pathLst>
                <a:path w="679" h="3203" extrusionOk="0">
                  <a:moveTo>
                    <a:pt x="679" y="0"/>
                  </a:moveTo>
                  <a:cubicBezTo>
                    <a:pt x="250" y="1012"/>
                    <a:pt x="24" y="2072"/>
                    <a:pt x="0" y="3167"/>
                  </a:cubicBezTo>
                  <a:cubicBezTo>
                    <a:pt x="0" y="3191"/>
                    <a:pt x="18" y="3203"/>
                    <a:pt x="36" y="3203"/>
                  </a:cubicBezTo>
                  <a:cubicBezTo>
                    <a:pt x="54" y="3203"/>
                    <a:pt x="72" y="3191"/>
                    <a:pt x="72" y="3167"/>
                  </a:cubicBezTo>
                  <a:cubicBezTo>
                    <a:pt x="119" y="2084"/>
                    <a:pt x="322" y="1048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7" name="Google Shape;24807;p33"/>
            <p:cNvSpPr/>
            <p:nvPr/>
          </p:nvSpPr>
          <p:spPr>
            <a:xfrm>
              <a:off x="1391825" y="2434375"/>
              <a:ext cx="58025" cy="4850"/>
            </a:xfrm>
            <a:custGeom>
              <a:avLst/>
              <a:gdLst/>
              <a:ahLst/>
              <a:cxnLst/>
              <a:rect l="l" t="t" r="r" b="b"/>
              <a:pathLst>
                <a:path w="2321" h="194" extrusionOk="0">
                  <a:moveTo>
                    <a:pt x="1815" y="1"/>
                  </a:moveTo>
                  <a:cubicBezTo>
                    <a:pt x="1720" y="1"/>
                    <a:pt x="1623" y="8"/>
                    <a:pt x="1525" y="12"/>
                  </a:cubicBezTo>
                  <a:cubicBezTo>
                    <a:pt x="1025" y="24"/>
                    <a:pt x="548" y="36"/>
                    <a:pt x="60" y="83"/>
                  </a:cubicBezTo>
                  <a:cubicBezTo>
                    <a:pt x="1" y="107"/>
                    <a:pt x="1" y="178"/>
                    <a:pt x="60" y="178"/>
                  </a:cubicBezTo>
                  <a:lnTo>
                    <a:pt x="1084" y="131"/>
                  </a:lnTo>
                  <a:cubicBezTo>
                    <a:pt x="1299" y="124"/>
                    <a:pt x="1524" y="93"/>
                    <a:pt x="1744" y="93"/>
                  </a:cubicBezTo>
                  <a:cubicBezTo>
                    <a:pt x="1927" y="93"/>
                    <a:pt x="2107" y="115"/>
                    <a:pt x="2275" y="190"/>
                  </a:cubicBezTo>
                  <a:cubicBezTo>
                    <a:pt x="2281" y="192"/>
                    <a:pt x="2287" y="193"/>
                    <a:pt x="2291" y="193"/>
                  </a:cubicBezTo>
                  <a:cubicBezTo>
                    <a:pt x="2314" y="193"/>
                    <a:pt x="2320" y="172"/>
                    <a:pt x="2310" y="143"/>
                  </a:cubicBezTo>
                  <a:cubicBezTo>
                    <a:pt x="2162" y="26"/>
                    <a:pt x="1994" y="1"/>
                    <a:pt x="1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8" name="Google Shape;24808;p33"/>
            <p:cNvSpPr/>
            <p:nvPr/>
          </p:nvSpPr>
          <p:spPr>
            <a:xfrm>
              <a:off x="1385100" y="2437025"/>
              <a:ext cx="94550" cy="54000"/>
            </a:xfrm>
            <a:custGeom>
              <a:avLst/>
              <a:gdLst/>
              <a:ahLst/>
              <a:cxnLst/>
              <a:rect l="l" t="t" r="r" b="b"/>
              <a:pathLst>
                <a:path w="3782" h="2160" extrusionOk="0">
                  <a:moveTo>
                    <a:pt x="3032" y="1"/>
                  </a:moveTo>
                  <a:cubicBezTo>
                    <a:pt x="3782" y="644"/>
                    <a:pt x="2996" y="1394"/>
                    <a:pt x="2353" y="1608"/>
                  </a:cubicBezTo>
                  <a:cubicBezTo>
                    <a:pt x="1996" y="1704"/>
                    <a:pt x="1639" y="1727"/>
                    <a:pt x="1270" y="1763"/>
                  </a:cubicBezTo>
                  <a:cubicBezTo>
                    <a:pt x="829" y="1811"/>
                    <a:pt x="413" y="1882"/>
                    <a:pt x="20" y="2120"/>
                  </a:cubicBezTo>
                  <a:cubicBezTo>
                    <a:pt x="0" y="2140"/>
                    <a:pt x="12" y="2159"/>
                    <a:pt x="24" y="2159"/>
                  </a:cubicBezTo>
                  <a:cubicBezTo>
                    <a:pt x="27" y="2159"/>
                    <a:pt x="29" y="2158"/>
                    <a:pt x="32" y="2156"/>
                  </a:cubicBezTo>
                  <a:cubicBezTo>
                    <a:pt x="948" y="1680"/>
                    <a:pt x="2448" y="2061"/>
                    <a:pt x="3187" y="1215"/>
                  </a:cubicBezTo>
                  <a:cubicBezTo>
                    <a:pt x="3484" y="870"/>
                    <a:pt x="3472" y="203"/>
                    <a:pt x="3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9" name="Google Shape;24809;p33"/>
            <p:cNvSpPr/>
            <p:nvPr/>
          </p:nvSpPr>
          <p:spPr>
            <a:xfrm>
              <a:off x="1384100" y="2490700"/>
              <a:ext cx="19350" cy="130750"/>
            </a:xfrm>
            <a:custGeom>
              <a:avLst/>
              <a:gdLst/>
              <a:ahLst/>
              <a:cxnLst/>
              <a:rect l="l" t="t" r="r" b="b"/>
              <a:pathLst>
                <a:path w="774" h="5230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238" y="1747"/>
                    <a:pt x="417" y="3486"/>
                    <a:pt x="750" y="5212"/>
                  </a:cubicBezTo>
                  <a:cubicBezTo>
                    <a:pt x="750" y="5224"/>
                    <a:pt x="756" y="5230"/>
                    <a:pt x="762" y="5230"/>
                  </a:cubicBezTo>
                  <a:cubicBezTo>
                    <a:pt x="768" y="5230"/>
                    <a:pt x="774" y="5224"/>
                    <a:pt x="774" y="5212"/>
                  </a:cubicBezTo>
                  <a:cubicBezTo>
                    <a:pt x="655" y="4283"/>
                    <a:pt x="488" y="3355"/>
                    <a:pt x="369" y="2414"/>
                  </a:cubicBezTo>
                  <a:cubicBezTo>
                    <a:pt x="286" y="1569"/>
                    <a:pt x="286" y="795"/>
                    <a:pt x="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0" name="Google Shape;24810;p33"/>
            <p:cNvSpPr/>
            <p:nvPr/>
          </p:nvSpPr>
          <p:spPr>
            <a:xfrm>
              <a:off x="1492725" y="2526925"/>
              <a:ext cx="30700" cy="1900"/>
            </a:xfrm>
            <a:custGeom>
              <a:avLst/>
              <a:gdLst/>
              <a:ahLst/>
              <a:cxnLst/>
              <a:rect l="l" t="t" r="r" b="b"/>
              <a:pathLst>
                <a:path w="1228" h="76" extrusionOk="0">
                  <a:moveTo>
                    <a:pt x="13" y="1"/>
                  </a:moveTo>
                  <a:cubicBezTo>
                    <a:pt x="1" y="1"/>
                    <a:pt x="1" y="24"/>
                    <a:pt x="13" y="24"/>
                  </a:cubicBezTo>
                  <a:cubicBezTo>
                    <a:pt x="346" y="54"/>
                    <a:pt x="671" y="75"/>
                    <a:pt x="995" y="75"/>
                  </a:cubicBezTo>
                  <a:cubicBezTo>
                    <a:pt x="1064" y="75"/>
                    <a:pt x="1134" y="74"/>
                    <a:pt x="1203" y="72"/>
                  </a:cubicBezTo>
                  <a:cubicBezTo>
                    <a:pt x="1203" y="60"/>
                    <a:pt x="1227" y="48"/>
                    <a:pt x="1203" y="48"/>
                  </a:cubicBezTo>
                  <a:cubicBezTo>
                    <a:pt x="810" y="1"/>
                    <a:pt x="40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1" name="Google Shape;24811;p33"/>
            <p:cNvSpPr/>
            <p:nvPr/>
          </p:nvSpPr>
          <p:spPr>
            <a:xfrm>
              <a:off x="1401950" y="2525150"/>
              <a:ext cx="78600" cy="4175"/>
            </a:xfrm>
            <a:custGeom>
              <a:avLst/>
              <a:gdLst/>
              <a:ahLst/>
              <a:cxnLst/>
              <a:rect l="l" t="t" r="r" b="b"/>
              <a:pathLst>
                <a:path w="3144" h="167" extrusionOk="0">
                  <a:moveTo>
                    <a:pt x="1441" y="0"/>
                  </a:moveTo>
                  <a:cubicBezTo>
                    <a:pt x="1105" y="0"/>
                    <a:pt x="792" y="71"/>
                    <a:pt x="462" y="71"/>
                  </a:cubicBezTo>
                  <a:cubicBezTo>
                    <a:pt x="324" y="71"/>
                    <a:pt x="183" y="59"/>
                    <a:pt x="36" y="24"/>
                  </a:cubicBezTo>
                  <a:cubicBezTo>
                    <a:pt x="0" y="24"/>
                    <a:pt x="0" y="60"/>
                    <a:pt x="12" y="72"/>
                  </a:cubicBezTo>
                  <a:cubicBezTo>
                    <a:pt x="204" y="115"/>
                    <a:pt x="359" y="131"/>
                    <a:pt x="506" y="131"/>
                  </a:cubicBezTo>
                  <a:cubicBezTo>
                    <a:pt x="725" y="131"/>
                    <a:pt x="925" y="95"/>
                    <a:pt x="1203" y="60"/>
                  </a:cubicBezTo>
                  <a:cubicBezTo>
                    <a:pt x="1324" y="46"/>
                    <a:pt x="1447" y="40"/>
                    <a:pt x="1573" y="40"/>
                  </a:cubicBezTo>
                  <a:cubicBezTo>
                    <a:pt x="2089" y="40"/>
                    <a:pt x="2631" y="138"/>
                    <a:pt x="3120" y="167"/>
                  </a:cubicBezTo>
                  <a:cubicBezTo>
                    <a:pt x="3144" y="167"/>
                    <a:pt x="3144" y="131"/>
                    <a:pt x="3132" y="131"/>
                  </a:cubicBezTo>
                  <a:cubicBezTo>
                    <a:pt x="2572" y="72"/>
                    <a:pt x="2001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2" name="Google Shape;24812;p33"/>
            <p:cNvSpPr/>
            <p:nvPr/>
          </p:nvSpPr>
          <p:spPr>
            <a:xfrm>
              <a:off x="1427250" y="2515325"/>
              <a:ext cx="90775" cy="8475"/>
            </a:xfrm>
            <a:custGeom>
              <a:avLst/>
              <a:gdLst/>
              <a:ahLst/>
              <a:cxnLst/>
              <a:rect l="l" t="t" r="r" b="b"/>
              <a:pathLst>
                <a:path w="3631" h="339" extrusionOk="0">
                  <a:moveTo>
                    <a:pt x="36" y="0"/>
                  </a:moveTo>
                  <a:cubicBezTo>
                    <a:pt x="12" y="0"/>
                    <a:pt x="0" y="24"/>
                    <a:pt x="12" y="24"/>
                  </a:cubicBezTo>
                  <a:cubicBezTo>
                    <a:pt x="352" y="212"/>
                    <a:pt x="711" y="225"/>
                    <a:pt x="1086" y="225"/>
                  </a:cubicBezTo>
                  <a:cubicBezTo>
                    <a:pt x="1148" y="225"/>
                    <a:pt x="1211" y="225"/>
                    <a:pt x="1274" y="225"/>
                  </a:cubicBezTo>
                  <a:cubicBezTo>
                    <a:pt x="1337" y="225"/>
                    <a:pt x="1401" y="225"/>
                    <a:pt x="1465" y="227"/>
                  </a:cubicBezTo>
                  <a:cubicBezTo>
                    <a:pt x="2143" y="260"/>
                    <a:pt x="2812" y="335"/>
                    <a:pt x="3479" y="335"/>
                  </a:cubicBezTo>
                  <a:cubicBezTo>
                    <a:pt x="3526" y="335"/>
                    <a:pt x="3573" y="334"/>
                    <a:pt x="3620" y="334"/>
                  </a:cubicBezTo>
                  <a:cubicBezTo>
                    <a:pt x="3132" y="262"/>
                    <a:pt x="2632" y="227"/>
                    <a:pt x="2144" y="203"/>
                  </a:cubicBezTo>
                  <a:cubicBezTo>
                    <a:pt x="1982" y="191"/>
                    <a:pt x="1814" y="189"/>
                    <a:pt x="1643" y="189"/>
                  </a:cubicBezTo>
                  <a:cubicBezTo>
                    <a:pt x="1557" y="189"/>
                    <a:pt x="1469" y="190"/>
                    <a:pt x="1382" y="190"/>
                  </a:cubicBezTo>
                  <a:cubicBezTo>
                    <a:pt x="915" y="190"/>
                    <a:pt x="441" y="176"/>
                    <a:pt x="36" y="0"/>
                  </a:cubicBezTo>
                  <a:close/>
                  <a:moveTo>
                    <a:pt x="3620" y="334"/>
                  </a:moveTo>
                  <a:cubicBezTo>
                    <a:pt x="3624" y="338"/>
                    <a:pt x="3627" y="339"/>
                    <a:pt x="3628" y="339"/>
                  </a:cubicBezTo>
                  <a:cubicBezTo>
                    <a:pt x="3631" y="339"/>
                    <a:pt x="3628" y="334"/>
                    <a:pt x="3620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3" name="Google Shape;24813;p33"/>
            <p:cNvSpPr/>
            <p:nvPr/>
          </p:nvSpPr>
          <p:spPr>
            <a:xfrm>
              <a:off x="1475175" y="2475425"/>
              <a:ext cx="48550" cy="9350"/>
            </a:xfrm>
            <a:custGeom>
              <a:avLst/>
              <a:gdLst/>
              <a:ahLst/>
              <a:cxnLst/>
              <a:rect l="l" t="t" r="r" b="b"/>
              <a:pathLst>
                <a:path w="1942" h="374" extrusionOk="0">
                  <a:moveTo>
                    <a:pt x="1718" y="1"/>
                  </a:moveTo>
                  <a:cubicBezTo>
                    <a:pt x="1545" y="1"/>
                    <a:pt x="1386" y="48"/>
                    <a:pt x="1215" y="108"/>
                  </a:cubicBezTo>
                  <a:cubicBezTo>
                    <a:pt x="822" y="251"/>
                    <a:pt x="441" y="287"/>
                    <a:pt x="24" y="334"/>
                  </a:cubicBezTo>
                  <a:cubicBezTo>
                    <a:pt x="0" y="334"/>
                    <a:pt x="0" y="370"/>
                    <a:pt x="24" y="370"/>
                  </a:cubicBezTo>
                  <a:cubicBezTo>
                    <a:pt x="86" y="372"/>
                    <a:pt x="147" y="374"/>
                    <a:pt x="209" y="374"/>
                  </a:cubicBezTo>
                  <a:cubicBezTo>
                    <a:pt x="445" y="374"/>
                    <a:pt x="681" y="353"/>
                    <a:pt x="917" y="287"/>
                  </a:cubicBezTo>
                  <a:cubicBezTo>
                    <a:pt x="1251" y="203"/>
                    <a:pt x="1548" y="72"/>
                    <a:pt x="1929" y="48"/>
                  </a:cubicBezTo>
                  <a:cubicBezTo>
                    <a:pt x="1941" y="37"/>
                    <a:pt x="1941" y="25"/>
                    <a:pt x="1929" y="25"/>
                  </a:cubicBezTo>
                  <a:cubicBezTo>
                    <a:pt x="1855" y="8"/>
                    <a:pt x="1785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4" name="Google Shape;24814;p33"/>
            <p:cNvSpPr/>
            <p:nvPr/>
          </p:nvSpPr>
          <p:spPr>
            <a:xfrm>
              <a:off x="1540850" y="2549550"/>
              <a:ext cx="60850" cy="14750"/>
            </a:xfrm>
            <a:custGeom>
              <a:avLst/>
              <a:gdLst/>
              <a:ahLst/>
              <a:cxnLst/>
              <a:rect l="l" t="t" r="r" b="b"/>
              <a:pathLst>
                <a:path w="2434" h="590" extrusionOk="0">
                  <a:moveTo>
                    <a:pt x="2422" y="1"/>
                  </a:moveTo>
                  <a:cubicBezTo>
                    <a:pt x="1600" y="120"/>
                    <a:pt x="695" y="24"/>
                    <a:pt x="17" y="584"/>
                  </a:cubicBezTo>
                  <a:cubicBezTo>
                    <a:pt x="409" y="417"/>
                    <a:pt x="767" y="239"/>
                    <a:pt x="1183" y="167"/>
                  </a:cubicBezTo>
                  <a:cubicBezTo>
                    <a:pt x="1600" y="96"/>
                    <a:pt x="2017" y="155"/>
                    <a:pt x="2422" y="36"/>
                  </a:cubicBezTo>
                  <a:cubicBezTo>
                    <a:pt x="2434" y="36"/>
                    <a:pt x="2434" y="1"/>
                    <a:pt x="2422" y="1"/>
                  </a:cubicBezTo>
                  <a:close/>
                  <a:moveTo>
                    <a:pt x="17" y="584"/>
                  </a:moveTo>
                  <a:cubicBezTo>
                    <a:pt x="1" y="584"/>
                    <a:pt x="6" y="589"/>
                    <a:pt x="11" y="589"/>
                  </a:cubicBezTo>
                  <a:cubicBezTo>
                    <a:pt x="14" y="589"/>
                    <a:pt x="17" y="588"/>
                    <a:pt x="17" y="5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5" name="Google Shape;24815;p33"/>
            <p:cNvSpPr/>
            <p:nvPr/>
          </p:nvSpPr>
          <p:spPr>
            <a:xfrm>
              <a:off x="1608525" y="2539725"/>
              <a:ext cx="19375" cy="6875"/>
            </a:xfrm>
            <a:custGeom>
              <a:avLst/>
              <a:gdLst/>
              <a:ahLst/>
              <a:cxnLst/>
              <a:rect l="l" t="t" r="r" b="b"/>
              <a:pathLst>
                <a:path w="775" h="275" extrusionOk="0">
                  <a:moveTo>
                    <a:pt x="762" y="1"/>
                  </a:moveTo>
                  <a:cubicBezTo>
                    <a:pt x="512" y="72"/>
                    <a:pt x="239" y="132"/>
                    <a:pt x="12" y="251"/>
                  </a:cubicBezTo>
                  <a:cubicBezTo>
                    <a:pt x="0" y="251"/>
                    <a:pt x="12" y="274"/>
                    <a:pt x="12" y="274"/>
                  </a:cubicBezTo>
                  <a:cubicBezTo>
                    <a:pt x="262" y="251"/>
                    <a:pt x="512" y="108"/>
                    <a:pt x="762" y="24"/>
                  </a:cubicBezTo>
                  <a:cubicBezTo>
                    <a:pt x="774" y="13"/>
                    <a:pt x="774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6" name="Google Shape;24816;p33"/>
            <p:cNvSpPr/>
            <p:nvPr/>
          </p:nvSpPr>
          <p:spPr>
            <a:xfrm>
              <a:off x="1535375" y="2539075"/>
              <a:ext cx="83600" cy="17700"/>
            </a:xfrm>
            <a:custGeom>
              <a:avLst/>
              <a:gdLst/>
              <a:ahLst/>
              <a:cxnLst/>
              <a:rect l="l" t="t" r="r" b="b"/>
              <a:pathLst>
                <a:path w="3344" h="708" extrusionOk="0">
                  <a:moveTo>
                    <a:pt x="3187" y="0"/>
                  </a:moveTo>
                  <a:cubicBezTo>
                    <a:pt x="2597" y="0"/>
                    <a:pt x="1973" y="125"/>
                    <a:pt x="1379" y="169"/>
                  </a:cubicBezTo>
                  <a:cubicBezTo>
                    <a:pt x="867" y="205"/>
                    <a:pt x="450" y="384"/>
                    <a:pt x="21" y="658"/>
                  </a:cubicBezTo>
                  <a:cubicBezTo>
                    <a:pt x="1" y="678"/>
                    <a:pt x="16" y="708"/>
                    <a:pt x="35" y="708"/>
                  </a:cubicBezTo>
                  <a:cubicBezTo>
                    <a:pt x="39" y="708"/>
                    <a:pt x="42" y="707"/>
                    <a:pt x="45" y="705"/>
                  </a:cubicBezTo>
                  <a:cubicBezTo>
                    <a:pt x="664" y="408"/>
                    <a:pt x="1164" y="277"/>
                    <a:pt x="1831" y="241"/>
                  </a:cubicBezTo>
                  <a:cubicBezTo>
                    <a:pt x="2343" y="217"/>
                    <a:pt x="2819" y="62"/>
                    <a:pt x="3319" y="39"/>
                  </a:cubicBezTo>
                  <a:cubicBezTo>
                    <a:pt x="3343" y="27"/>
                    <a:pt x="3343" y="3"/>
                    <a:pt x="3331" y="3"/>
                  </a:cubicBezTo>
                  <a:cubicBezTo>
                    <a:pt x="3283" y="1"/>
                    <a:pt x="3235" y="0"/>
                    <a:pt x="3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7" name="Google Shape;24817;p33"/>
            <p:cNvSpPr/>
            <p:nvPr/>
          </p:nvSpPr>
          <p:spPr>
            <a:xfrm>
              <a:off x="1537150" y="2538525"/>
              <a:ext cx="39850" cy="10200"/>
            </a:xfrm>
            <a:custGeom>
              <a:avLst/>
              <a:gdLst/>
              <a:ahLst/>
              <a:cxnLst/>
              <a:rect l="l" t="t" r="r" b="b"/>
              <a:pathLst>
                <a:path w="1594" h="408" extrusionOk="0">
                  <a:moveTo>
                    <a:pt x="1514" y="0"/>
                  </a:moveTo>
                  <a:cubicBezTo>
                    <a:pt x="1112" y="0"/>
                    <a:pt x="447" y="119"/>
                    <a:pt x="129" y="346"/>
                  </a:cubicBezTo>
                  <a:cubicBezTo>
                    <a:pt x="105" y="346"/>
                    <a:pt x="69" y="358"/>
                    <a:pt x="22" y="358"/>
                  </a:cubicBezTo>
                  <a:cubicBezTo>
                    <a:pt x="0" y="358"/>
                    <a:pt x="8" y="407"/>
                    <a:pt x="36" y="407"/>
                  </a:cubicBezTo>
                  <a:cubicBezTo>
                    <a:pt x="39" y="407"/>
                    <a:pt x="42" y="407"/>
                    <a:pt x="46" y="406"/>
                  </a:cubicBezTo>
                  <a:cubicBezTo>
                    <a:pt x="546" y="191"/>
                    <a:pt x="1034" y="120"/>
                    <a:pt x="1570" y="25"/>
                  </a:cubicBezTo>
                  <a:cubicBezTo>
                    <a:pt x="1593" y="25"/>
                    <a:pt x="1593" y="1"/>
                    <a:pt x="1570" y="1"/>
                  </a:cubicBezTo>
                  <a:cubicBezTo>
                    <a:pt x="1552" y="0"/>
                    <a:pt x="1533" y="0"/>
                    <a:pt x="1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8" name="Google Shape;24818;p33"/>
            <p:cNvSpPr/>
            <p:nvPr/>
          </p:nvSpPr>
          <p:spPr>
            <a:xfrm>
              <a:off x="1538575" y="2461450"/>
              <a:ext cx="97050" cy="15850"/>
            </a:xfrm>
            <a:custGeom>
              <a:avLst/>
              <a:gdLst/>
              <a:ahLst/>
              <a:cxnLst/>
              <a:rect l="l" t="t" r="r" b="b"/>
              <a:pathLst>
                <a:path w="3882" h="634" extrusionOk="0">
                  <a:moveTo>
                    <a:pt x="24" y="0"/>
                  </a:moveTo>
                  <a:cubicBezTo>
                    <a:pt x="12" y="12"/>
                    <a:pt x="0" y="48"/>
                    <a:pt x="12" y="48"/>
                  </a:cubicBezTo>
                  <a:cubicBezTo>
                    <a:pt x="417" y="393"/>
                    <a:pt x="1132" y="346"/>
                    <a:pt x="1620" y="453"/>
                  </a:cubicBezTo>
                  <a:cubicBezTo>
                    <a:pt x="2262" y="590"/>
                    <a:pt x="2942" y="633"/>
                    <a:pt x="3610" y="633"/>
                  </a:cubicBezTo>
                  <a:cubicBezTo>
                    <a:pt x="3697" y="633"/>
                    <a:pt x="3784" y="633"/>
                    <a:pt x="3870" y="631"/>
                  </a:cubicBezTo>
                  <a:cubicBezTo>
                    <a:pt x="3882" y="631"/>
                    <a:pt x="3882" y="596"/>
                    <a:pt x="3870" y="596"/>
                  </a:cubicBezTo>
                  <a:cubicBezTo>
                    <a:pt x="3167" y="548"/>
                    <a:pt x="2465" y="548"/>
                    <a:pt x="1774" y="417"/>
                  </a:cubicBezTo>
                  <a:cubicBezTo>
                    <a:pt x="1370" y="346"/>
                    <a:pt x="358" y="226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9" name="Google Shape;24819;p33"/>
            <p:cNvSpPr/>
            <p:nvPr/>
          </p:nvSpPr>
          <p:spPr>
            <a:xfrm>
              <a:off x="1614550" y="2476775"/>
              <a:ext cx="28525" cy="133350"/>
            </a:xfrm>
            <a:custGeom>
              <a:avLst/>
              <a:gdLst/>
              <a:ahLst/>
              <a:cxnLst/>
              <a:rect l="l" t="t" r="r" b="b"/>
              <a:pathLst>
                <a:path w="1141" h="5334" extrusionOk="0">
                  <a:moveTo>
                    <a:pt x="1111" y="0"/>
                  </a:moveTo>
                  <a:cubicBezTo>
                    <a:pt x="1099" y="0"/>
                    <a:pt x="1087" y="6"/>
                    <a:pt x="1081" y="18"/>
                  </a:cubicBezTo>
                  <a:cubicBezTo>
                    <a:pt x="962" y="435"/>
                    <a:pt x="855" y="876"/>
                    <a:pt x="831" y="1304"/>
                  </a:cubicBezTo>
                  <a:cubicBezTo>
                    <a:pt x="795" y="1733"/>
                    <a:pt x="914" y="2161"/>
                    <a:pt x="890" y="2590"/>
                  </a:cubicBezTo>
                  <a:cubicBezTo>
                    <a:pt x="855" y="3007"/>
                    <a:pt x="795" y="3376"/>
                    <a:pt x="795" y="3793"/>
                  </a:cubicBezTo>
                  <a:cubicBezTo>
                    <a:pt x="795" y="4388"/>
                    <a:pt x="712" y="4674"/>
                    <a:pt x="271" y="5102"/>
                  </a:cubicBezTo>
                  <a:cubicBezTo>
                    <a:pt x="200" y="5174"/>
                    <a:pt x="105" y="5233"/>
                    <a:pt x="9" y="5317"/>
                  </a:cubicBezTo>
                  <a:cubicBezTo>
                    <a:pt x="1" y="5325"/>
                    <a:pt x="4" y="5333"/>
                    <a:pt x="11" y="5333"/>
                  </a:cubicBezTo>
                  <a:cubicBezTo>
                    <a:pt x="14" y="5333"/>
                    <a:pt x="18" y="5332"/>
                    <a:pt x="21" y="5328"/>
                  </a:cubicBezTo>
                  <a:cubicBezTo>
                    <a:pt x="271" y="5114"/>
                    <a:pt x="533" y="5090"/>
                    <a:pt x="712" y="4805"/>
                  </a:cubicBezTo>
                  <a:cubicBezTo>
                    <a:pt x="938" y="4436"/>
                    <a:pt x="855" y="4043"/>
                    <a:pt x="855" y="3626"/>
                  </a:cubicBezTo>
                  <a:cubicBezTo>
                    <a:pt x="879" y="3090"/>
                    <a:pt x="998" y="2602"/>
                    <a:pt x="962" y="2078"/>
                  </a:cubicBezTo>
                  <a:cubicBezTo>
                    <a:pt x="914" y="1352"/>
                    <a:pt x="998" y="733"/>
                    <a:pt x="1141" y="18"/>
                  </a:cubicBezTo>
                  <a:cubicBezTo>
                    <a:pt x="1135" y="6"/>
                    <a:pt x="1123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0" name="Google Shape;24820;p33"/>
            <p:cNvSpPr/>
            <p:nvPr/>
          </p:nvSpPr>
          <p:spPr>
            <a:xfrm>
              <a:off x="1524275" y="2382350"/>
              <a:ext cx="57475" cy="25250"/>
            </a:xfrm>
            <a:custGeom>
              <a:avLst/>
              <a:gdLst/>
              <a:ahLst/>
              <a:cxnLst/>
              <a:rect l="l" t="t" r="r" b="b"/>
              <a:pathLst>
                <a:path w="2299" h="1010" extrusionOk="0">
                  <a:moveTo>
                    <a:pt x="2148" y="1"/>
                  </a:moveTo>
                  <a:cubicBezTo>
                    <a:pt x="1347" y="1"/>
                    <a:pt x="825" y="850"/>
                    <a:pt x="37" y="974"/>
                  </a:cubicBezTo>
                  <a:cubicBezTo>
                    <a:pt x="1" y="974"/>
                    <a:pt x="1" y="1009"/>
                    <a:pt x="37" y="1009"/>
                  </a:cubicBezTo>
                  <a:cubicBezTo>
                    <a:pt x="894" y="950"/>
                    <a:pt x="1370" y="45"/>
                    <a:pt x="2287" y="21"/>
                  </a:cubicBezTo>
                  <a:cubicBezTo>
                    <a:pt x="2299" y="21"/>
                    <a:pt x="2299" y="9"/>
                    <a:pt x="2287" y="9"/>
                  </a:cubicBezTo>
                  <a:cubicBezTo>
                    <a:pt x="2240" y="3"/>
                    <a:pt x="2193" y="1"/>
                    <a:pt x="2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1" name="Google Shape;24821;p33"/>
            <p:cNvSpPr/>
            <p:nvPr/>
          </p:nvSpPr>
          <p:spPr>
            <a:xfrm>
              <a:off x="1583525" y="2367675"/>
              <a:ext cx="26200" cy="12825"/>
            </a:xfrm>
            <a:custGeom>
              <a:avLst/>
              <a:gdLst/>
              <a:ahLst/>
              <a:cxnLst/>
              <a:rect l="l" t="t" r="r" b="b"/>
              <a:pathLst>
                <a:path w="1048" h="513" extrusionOk="0">
                  <a:moveTo>
                    <a:pt x="1012" y="1"/>
                  </a:moveTo>
                  <a:cubicBezTo>
                    <a:pt x="691" y="179"/>
                    <a:pt x="346" y="334"/>
                    <a:pt x="0" y="513"/>
                  </a:cubicBezTo>
                  <a:cubicBezTo>
                    <a:pt x="357" y="358"/>
                    <a:pt x="703" y="191"/>
                    <a:pt x="1024" y="13"/>
                  </a:cubicBezTo>
                  <a:cubicBezTo>
                    <a:pt x="1048" y="13"/>
                    <a:pt x="1024" y="1"/>
                    <a:pt x="1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2" name="Google Shape;24822;p33"/>
            <p:cNvSpPr/>
            <p:nvPr/>
          </p:nvSpPr>
          <p:spPr>
            <a:xfrm>
              <a:off x="1595725" y="2391500"/>
              <a:ext cx="30375" cy="10725"/>
            </a:xfrm>
            <a:custGeom>
              <a:avLst/>
              <a:gdLst/>
              <a:ahLst/>
              <a:cxnLst/>
              <a:rect l="l" t="t" r="r" b="b"/>
              <a:pathLst>
                <a:path w="1215" h="429" extrusionOk="0">
                  <a:moveTo>
                    <a:pt x="1215" y="0"/>
                  </a:moveTo>
                  <a:lnTo>
                    <a:pt x="1215" y="0"/>
                  </a:lnTo>
                  <a:cubicBezTo>
                    <a:pt x="822" y="167"/>
                    <a:pt x="417" y="250"/>
                    <a:pt x="24" y="405"/>
                  </a:cubicBezTo>
                  <a:cubicBezTo>
                    <a:pt x="0" y="405"/>
                    <a:pt x="0" y="429"/>
                    <a:pt x="24" y="429"/>
                  </a:cubicBezTo>
                  <a:cubicBezTo>
                    <a:pt x="441" y="393"/>
                    <a:pt x="858" y="191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3" name="Google Shape;24823;p33"/>
            <p:cNvSpPr/>
            <p:nvPr/>
          </p:nvSpPr>
          <p:spPr>
            <a:xfrm>
              <a:off x="1599600" y="2395650"/>
              <a:ext cx="31275" cy="11650"/>
            </a:xfrm>
            <a:custGeom>
              <a:avLst/>
              <a:gdLst/>
              <a:ahLst/>
              <a:cxnLst/>
              <a:rect l="l" t="t" r="r" b="b"/>
              <a:pathLst>
                <a:path w="1251" h="466" extrusionOk="0">
                  <a:moveTo>
                    <a:pt x="1238" y="1"/>
                  </a:moveTo>
                  <a:cubicBezTo>
                    <a:pt x="846" y="180"/>
                    <a:pt x="441" y="299"/>
                    <a:pt x="24" y="418"/>
                  </a:cubicBezTo>
                  <a:cubicBezTo>
                    <a:pt x="0" y="430"/>
                    <a:pt x="12" y="465"/>
                    <a:pt x="48" y="465"/>
                  </a:cubicBezTo>
                  <a:cubicBezTo>
                    <a:pt x="465" y="370"/>
                    <a:pt x="857" y="203"/>
                    <a:pt x="1238" y="13"/>
                  </a:cubicBezTo>
                  <a:cubicBezTo>
                    <a:pt x="1250" y="13"/>
                    <a:pt x="1250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4" name="Google Shape;24824;p33"/>
            <p:cNvSpPr/>
            <p:nvPr/>
          </p:nvSpPr>
          <p:spPr>
            <a:xfrm>
              <a:off x="1600800" y="2403650"/>
              <a:ext cx="27675" cy="10700"/>
            </a:xfrm>
            <a:custGeom>
              <a:avLst/>
              <a:gdLst/>
              <a:ahLst/>
              <a:cxnLst/>
              <a:rect l="l" t="t" r="r" b="b"/>
              <a:pathLst>
                <a:path w="1107" h="428" extrusionOk="0">
                  <a:moveTo>
                    <a:pt x="1099" y="0"/>
                  </a:moveTo>
                  <a:cubicBezTo>
                    <a:pt x="1098" y="0"/>
                    <a:pt x="1097" y="1"/>
                    <a:pt x="1095" y="2"/>
                  </a:cubicBezTo>
                  <a:cubicBezTo>
                    <a:pt x="738" y="157"/>
                    <a:pt x="357" y="229"/>
                    <a:pt x="12" y="395"/>
                  </a:cubicBezTo>
                  <a:cubicBezTo>
                    <a:pt x="3" y="404"/>
                    <a:pt x="1" y="427"/>
                    <a:pt x="5" y="427"/>
                  </a:cubicBezTo>
                  <a:cubicBezTo>
                    <a:pt x="7" y="427"/>
                    <a:pt x="9" y="425"/>
                    <a:pt x="12" y="419"/>
                  </a:cubicBezTo>
                  <a:cubicBezTo>
                    <a:pt x="381" y="383"/>
                    <a:pt x="774" y="181"/>
                    <a:pt x="1095" y="38"/>
                  </a:cubicBezTo>
                  <a:cubicBezTo>
                    <a:pt x="1105" y="28"/>
                    <a:pt x="1107" y="0"/>
                    <a:pt x="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5" name="Google Shape;24825;p33"/>
            <p:cNvSpPr/>
            <p:nvPr/>
          </p:nvSpPr>
          <p:spPr>
            <a:xfrm>
              <a:off x="1528750" y="2415825"/>
              <a:ext cx="61650" cy="15625"/>
            </a:xfrm>
            <a:custGeom>
              <a:avLst/>
              <a:gdLst/>
              <a:ahLst/>
              <a:cxnLst/>
              <a:rect l="l" t="t" r="r" b="b"/>
              <a:pathLst>
                <a:path w="2466" h="625" extrusionOk="0">
                  <a:moveTo>
                    <a:pt x="2070" y="0"/>
                  </a:moveTo>
                  <a:cubicBezTo>
                    <a:pt x="1849" y="0"/>
                    <a:pt x="1630" y="27"/>
                    <a:pt x="1405" y="87"/>
                  </a:cubicBezTo>
                  <a:cubicBezTo>
                    <a:pt x="941" y="206"/>
                    <a:pt x="524" y="456"/>
                    <a:pt x="48" y="551"/>
                  </a:cubicBezTo>
                  <a:cubicBezTo>
                    <a:pt x="4" y="562"/>
                    <a:pt x="1" y="624"/>
                    <a:pt x="38" y="624"/>
                  </a:cubicBezTo>
                  <a:cubicBezTo>
                    <a:pt x="41" y="624"/>
                    <a:pt x="44" y="624"/>
                    <a:pt x="48" y="623"/>
                  </a:cubicBezTo>
                  <a:cubicBezTo>
                    <a:pt x="393" y="575"/>
                    <a:pt x="691" y="432"/>
                    <a:pt x="1013" y="289"/>
                  </a:cubicBezTo>
                  <a:cubicBezTo>
                    <a:pt x="1489" y="111"/>
                    <a:pt x="1965" y="51"/>
                    <a:pt x="2465" y="27"/>
                  </a:cubicBezTo>
                  <a:cubicBezTo>
                    <a:pt x="2332" y="10"/>
                    <a:pt x="2201" y="0"/>
                    <a:pt x="2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6" name="Google Shape;24826;p33"/>
            <p:cNvSpPr/>
            <p:nvPr/>
          </p:nvSpPr>
          <p:spPr>
            <a:xfrm>
              <a:off x="1607025" y="2273925"/>
              <a:ext cx="21475" cy="96025"/>
            </a:xfrm>
            <a:custGeom>
              <a:avLst/>
              <a:gdLst/>
              <a:ahLst/>
              <a:cxnLst/>
              <a:rect l="l" t="t" r="r" b="b"/>
              <a:pathLst>
                <a:path w="859" h="3841" extrusionOk="0">
                  <a:moveTo>
                    <a:pt x="1" y="0"/>
                  </a:moveTo>
                  <a:lnTo>
                    <a:pt x="1" y="0"/>
                  </a:lnTo>
                  <a:cubicBezTo>
                    <a:pt x="560" y="1251"/>
                    <a:pt x="727" y="2453"/>
                    <a:pt x="596" y="3822"/>
                  </a:cubicBezTo>
                  <a:cubicBezTo>
                    <a:pt x="596" y="3834"/>
                    <a:pt x="599" y="3840"/>
                    <a:pt x="602" y="3840"/>
                  </a:cubicBezTo>
                  <a:cubicBezTo>
                    <a:pt x="605" y="3840"/>
                    <a:pt x="608" y="3834"/>
                    <a:pt x="608" y="3822"/>
                  </a:cubicBezTo>
                  <a:cubicBezTo>
                    <a:pt x="858" y="2548"/>
                    <a:pt x="644" y="11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7" name="Google Shape;24827;p33"/>
            <p:cNvSpPr/>
            <p:nvPr/>
          </p:nvSpPr>
          <p:spPr>
            <a:xfrm>
              <a:off x="1454325" y="2408950"/>
              <a:ext cx="69100" cy="8325"/>
            </a:xfrm>
            <a:custGeom>
              <a:avLst/>
              <a:gdLst/>
              <a:ahLst/>
              <a:cxnLst/>
              <a:rect l="l" t="t" r="r" b="b"/>
              <a:pathLst>
                <a:path w="2764" h="333" extrusionOk="0">
                  <a:moveTo>
                    <a:pt x="1112" y="0"/>
                  </a:moveTo>
                  <a:cubicBezTo>
                    <a:pt x="754" y="0"/>
                    <a:pt x="364" y="88"/>
                    <a:pt x="37" y="136"/>
                  </a:cubicBezTo>
                  <a:cubicBezTo>
                    <a:pt x="1" y="136"/>
                    <a:pt x="1" y="183"/>
                    <a:pt x="37" y="183"/>
                  </a:cubicBezTo>
                  <a:cubicBezTo>
                    <a:pt x="367" y="123"/>
                    <a:pt x="682" y="70"/>
                    <a:pt x="995" y="70"/>
                  </a:cubicBezTo>
                  <a:cubicBezTo>
                    <a:pt x="1235" y="70"/>
                    <a:pt x="1473" y="101"/>
                    <a:pt x="1715" y="183"/>
                  </a:cubicBezTo>
                  <a:cubicBezTo>
                    <a:pt x="2013" y="283"/>
                    <a:pt x="2261" y="332"/>
                    <a:pt x="2556" y="332"/>
                  </a:cubicBezTo>
                  <a:cubicBezTo>
                    <a:pt x="2615" y="332"/>
                    <a:pt x="2676" y="330"/>
                    <a:pt x="2739" y="326"/>
                  </a:cubicBezTo>
                  <a:cubicBezTo>
                    <a:pt x="2763" y="326"/>
                    <a:pt x="2763" y="314"/>
                    <a:pt x="2739" y="314"/>
                  </a:cubicBezTo>
                  <a:cubicBezTo>
                    <a:pt x="2382" y="314"/>
                    <a:pt x="2061" y="302"/>
                    <a:pt x="1727" y="171"/>
                  </a:cubicBezTo>
                  <a:cubicBezTo>
                    <a:pt x="1596" y="112"/>
                    <a:pt x="1513" y="52"/>
                    <a:pt x="1358" y="17"/>
                  </a:cubicBezTo>
                  <a:cubicBezTo>
                    <a:pt x="1279" y="5"/>
                    <a:pt x="1196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8" name="Google Shape;24828;p33"/>
            <p:cNvSpPr/>
            <p:nvPr/>
          </p:nvSpPr>
          <p:spPr>
            <a:xfrm>
              <a:off x="1409400" y="2410850"/>
              <a:ext cx="29475" cy="4175"/>
            </a:xfrm>
            <a:custGeom>
              <a:avLst/>
              <a:gdLst/>
              <a:ahLst/>
              <a:cxnLst/>
              <a:rect l="l" t="t" r="r" b="b"/>
              <a:pathLst>
                <a:path w="1179" h="167" extrusionOk="0">
                  <a:moveTo>
                    <a:pt x="48" y="0"/>
                  </a:moveTo>
                  <a:cubicBezTo>
                    <a:pt x="12" y="0"/>
                    <a:pt x="0" y="48"/>
                    <a:pt x="36" y="48"/>
                  </a:cubicBezTo>
                  <a:cubicBezTo>
                    <a:pt x="405" y="95"/>
                    <a:pt x="774" y="155"/>
                    <a:pt x="1167" y="167"/>
                  </a:cubicBezTo>
                  <a:cubicBezTo>
                    <a:pt x="1179" y="167"/>
                    <a:pt x="1179" y="155"/>
                    <a:pt x="1167" y="131"/>
                  </a:cubicBezTo>
                  <a:cubicBezTo>
                    <a:pt x="786" y="60"/>
                    <a:pt x="417" y="36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9" name="Google Shape;24829;p33"/>
            <p:cNvSpPr/>
            <p:nvPr/>
          </p:nvSpPr>
          <p:spPr>
            <a:xfrm>
              <a:off x="1452250" y="2404100"/>
              <a:ext cx="69675" cy="6825"/>
            </a:xfrm>
            <a:custGeom>
              <a:avLst/>
              <a:gdLst/>
              <a:ahLst/>
              <a:cxnLst/>
              <a:rect l="l" t="t" r="r" b="b"/>
              <a:pathLst>
                <a:path w="2787" h="273" extrusionOk="0">
                  <a:moveTo>
                    <a:pt x="1158" y="1"/>
                  </a:moveTo>
                  <a:cubicBezTo>
                    <a:pt x="859" y="1"/>
                    <a:pt x="564" y="45"/>
                    <a:pt x="266" y="45"/>
                  </a:cubicBezTo>
                  <a:cubicBezTo>
                    <a:pt x="182" y="45"/>
                    <a:pt x="97" y="41"/>
                    <a:pt x="13" y="32"/>
                  </a:cubicBezTo>
                  <a:cubicBezTo>
                    <a:pt x="1" y="32"/>
                    <a:pt x="1" y="44"/>
                    <a:pt x="13" y="44"/>
                  </a:cubicBezTo>
                  <a:cubicBezTo>
                    <a:pt x="146" y="71"/>
                    <a:pt x="280" y="80"/>
                    <a:pt x="415" y="80"/>
                  </a:cubicBezTo>
                  <a:cubicBezTo>
                    <a:pt x="683" y="80"/>
                    <a:pt x="952" y="44"/>
                    <a:pt x="1223" y="44"/>
                  </a:cubicBezTo>
                  <a:cubicBezTo>
                    <a:pt x="1359" y="44"/>
                    <a:pt x="1495" y="53"/>
                    <a:pt x="1632" y="80"/>
                  </a:cubicBezTo>
                  <a:cubicBezTo>
                    <a:pt x="1949" y="137"/>
                    <a:pt x="2235" y="273"/>
                    <a:pt x="2552" y="273"/>
                  </a:cubicBezTo>
                  <a:cubicBezTo>
                    <a:pt x="2628" y="273"/>
                    <a:pt x="2706" y="265"/>
                    <a:pt x="2787" y="246"/>
                  </a:cubicBezTo>
                  <a:lnTo>
                    <a:pt x="2787" y="246"/>
                  </a:lnTo>
                  <a:cubicBezTo>
                    <a:pt x="2774" y="247"/>
                    <a:pt x="2760" y="247"/>
                    <a:pt x="2747" y="247"/>
                  </a:cubicBezTo>
                  <a:cubicBezTo>
                    <a:pt x="2253" y="247"/>
                    <a:pt x="1834" y="31"/>
                    <a:pt x="1358" y="8"/>
                  </a:cubicBezTo>
                  <a:cubicBezTo>
                    <a:pt x="1291" y="3"/>
                    <a:pt x="1224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0" name="Google Shape;24830;p33"/>
            <p:cNvSpPr/>
            <p:nvPr/>
          </p:nvSpPr>
          <p:spPr>
            <a:xfrm>
              <a:off x="1446300" y="2370075"/>
              <a:ext cx="72650" cy="17875"/>
            </a:xfrm>
            <a:custGeom>
              <a:avLst/>
              <a:gdLst/>
              <a:ahLst/>
              <a:cxnLst/>
              <a:rect l="l" t="t" r="r" b="b"/>
              <a:pathLst>
                <a:path w="2906" h="715" extrusionOk="0">
                  <a:moveTo>
                    <a:pt x="12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917" y="476"/>
                    <a:pt x="1870" y="572"/>
                    <a:pt x="2906" y="714"/>
                  </a:cubicBezTo>
                  <a:cubicBezTo>
                    <a:pt x="2441" y="572"/>
                    <a:pt x="1929" y="441"/>
                    <a:pt x="1453" y="393"/>
                  </a:cubicBezTo>
                  <a:cubicBezTo>
                    <a:pt x="917" y="345"/>
                    <a:pt x="501" y="179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1" name="Google Shape;24831;p33"/>
            <p:cNvSpPr/>
            <p:nvPr/>
          </p:nvSpPr>
          <p:spPr>
            <a:xfrm>
              <a:off x="1412675" y="2361200"/>
              <a:ext cx="27900" cy="8550"/>
            </a:xfrm>
            <a:custGeom>
              <a:avLst/>
              <a:gdLst/>
              <a:ahLst/>
              <a:cxnLst/>
              <a:rect l="l" t="t" r="r" b="b"/>
              <a:pathLst>
                <a:path w="1116" h="342" extrusionOk="0">
                  <a:moveTo>
                    <a:pt x="221" y="1"/>
                  </a:moveTo>
                  <a:cubicBezTo>
                    <a:pt x="155" y="1"/>
                    <a:pt x="89" y="7"/>
                    <a:pt x="24" y="22"/>
                  </a:cubicBezTo>
                  <a:cubicBezTo>
                    <a:pt x="0" y="22"/>
                    <a:pt x="0" y="57"/>
                    <a:pt x="24" y="57"/>
                  </a:cubicBezTo>
                  <a:cubicBezTo>
                    <a:pt x="380" y="57"/>
                    <a:pt x="726" y="89"/>
                    <a:pt x="1042" y="287"/>
                  </a:cubicBezTo>
                  <a:lnTo>
                    <a:pt x="1042" y="287"/>
                  </a:lnTo>
                  <a:cubicBezTo>
                    <a:pt x="799" y="129"/>
                    <a:pt x="511" y="1"/>
                    <a:pt x="221" y="1"/>
                  </a:cubicBezTo>
                  <a:close/>
                  <a:moveTo>
                    <a:pt x="1042" y="287"/>
                  </a:moveTo>
                  <a:lnTo>
                    <a:pt x="1042" y="287"/>
                  </a:lnTo>
                  <a:cubicBezTo>
                    <a:pt x="1064" y="302"/>
                    <a:pt x="1086" y="316"/>
                    <a:pt x="1107" y="331"/>
                  </a:cubicBezTo>
                  <a:cubicBezTo>
                    <a:pt x="1086" y="316"/>
                    <a:pt x="1064" y="301"/>
                    <a:pt x="1042" y="287"/>
                  </a:cubicBezTo>
                  <a:close/>
                  <a:moveTo>
                    <a:pt x="1107" y="331"/>
                  </a:moveTo>
                  <a:cubicBezTo>
                    <a:pt x="1107" y="339"/>
                    <a:pt x="1109" y="342"/>
                    <a:pt x="1110" y="342"/>
                  </a:cubicBezTo>
                  <a:cubicBezTo>
                    <a:pt x="1113" y="342"/>
                    <a:pt x="1115" y="331"/>
                    <a:pt x="1107" y="3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2" name="Google Shape;24832;p33"/>
            <p:cNvSpPr/>
            <p:nvPr/>
          </p:nvSpPr>
          <p:spPr>
            <a:xfrm>
              <a:off x="1534400" y="2301700"/>
              <a:ext cx="46475" cy="20175"/>
            </a:xfrm>
            <a:custGeom>
              <a:avLst/>
              <a:gdLst/>
              <a:ahLst/>
              <a:cxnLst/>
              <a:rect l="l" t="t" r="r" b="b"/>
              <a:pathLst>
                <a:path w="1859" h="807" extrusionOk="0">
                  <a:moveTo>
                    <a:pt x="1734" y="1"/>
                  </a:moveTo>
                  <a:cubicBezTo>
                    <a:pt x="1518" y="1"/>
                    <a:pt x="1323" y="84"/>
                    <a:pt x="1120" y="175"/>
                  </a:cubicBezTo>
                  <a:cubicBezTo>
                    <a:pt x="751" y="366"/>
                    <a:pt x="358" y="556"/>
                    <a:pt x="1" y="794"/>
                  </a:cubicBezTo>
                  <a:cubicBezTo>
                    <a:pt x="1" y="794"/>
                    <a:pt x="1" y="806"/>
                    <a:pt x="13" y="806"/>
                  </a:cubicBezTo>
                  <a:cubicBezTo>
                    <a:pt x="590" y="547"/>
                    <a:pt x="1178" y="20"/>
                    <a:pt x="1825" y="20"/>
                  </a:cubicBezTo>
                  <a:cubicBezTo>
                    <a:pt x="1832" y="20"/>
                    <a:pt x="1839" y="20"/>
                    <a:pt x="1846" y="20"/>
                  </a:cubicBezTo>
                  <a:cubicBezTo>
                    <a:pt x="1858" y="20"/>
                    <a:pt x="1858" y="9"/>
                    <a:pt x="1846" y="9"/>
                  </a:cubicBezTo>
                  <a:cubicBezTo>
                    <a:pt x="1808" y="3"/>
                    <a:pt x="1770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3" name="Google Shape;24833;p33"/>
            <p:cNvSpPr/>
            <p:nvPr/>
          </p:nvSpPr>
          <p:spPr>
            <a:xfrm>
              <a:off x="1536775" y="2310525"/>
              <a:ext cx="33075" cy="14325"/>
            </a:xfrm>
            <a:custGeom>
              <a:avLst/>
              <a:gdLst/>
              <a:ahLst/>
              <a:cxnLst/>
              <a:rect l="l" t="t" r="r" b="b"/>
              <a:pathLst>
                <a:path w="1323" h="573" extrusionOk="0">
                  <a:moveTo>
                    <a:pt x="1311" y="1"/>
                  </a:moveTo>
                  <a:cubicBezTo>
                    <a:pt x="870" y="179"/>
                    <a:pt x="418" y="334"/>
                    <a:pt x="13" y="560"/>
                  </a:cubicBezTo>
                  <a:cubicBezTo>
                    <a:pt x="1" y="560"/>
                    <a:pt x="13" y="572"/>
                    <a:pt x="25" y="572"/>
                  </a:cubicBezTo>
                  <a:cubicBezTo>
                    <a:pt x="477" y="441"/>
                    <a:pt x="894" y="203"/>
                    <a:pt x="1311" y="13"/>
                  </a:cubicBezTo>
                  <a:cubicBezTo>
                    <a:pt x="1323" y="13"/>
                    <a:pt x="1311" y="1"/>
                    <a:pt x="1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4" name="Google Shape;24834;p33"/>
            <p:cNvSpPr/>
            <p:nvPr/>
          </p:nvSpPr>
          <p:spPr>
            <a:xfrm>
              <a:off x="1531125" y="2320350"/>
              <a:ext cx="27125" cy="12825"/>
            </a:xfrm>
            <a:custGeom>
              <a:avLst/>
              <a:gdLst/>
              <a:ahLst/>
              <a:cxnLst/>
              <a:rect l="l" t="t" r="r" b="b"/>
              <a:pathLst>
                <a:path w="1085" h="513" extrusionOk="0">
                  <a:moveTo>
                    <a:pt x="1072" y="1"/>
                  </a:moveTo>
                  <a:cubicBezTo>
                    <a:pt x="715" y="108"/>
                    <a:pt x="346" y="275"/>
                    <a:pt x="25" y="465"/>
                  </a:cubicBezTo>
                  <a:cubicBezTo>
                    <a:pt x="1" y="477"/>
                    <a:pt x="25" y="513"/>
                    <a:pt x="60" y="513"/>
                  </a:cubicBezTo>
                  <a:cubicBezTo>
                    <a:pt x="406" y="346"/>
                    <a:pt x="739" y="179"/>
                    <a:pt x="1084" y="36"/>
                  </a:cubicBezTo>
                  <a:cubicBezTo>
                    <a:pt x="1084" y="25"/>
                    <a:pt x="1084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5" name="Google Shape;24835;p33"/>
            <p:cNvSpPr/>
            <p:nvPr/>
          </p:nvSpPr>
          <p:spPr>
            <a:xfrm>
              <a:off x="1531250" y="2328900"/>
              <a:ext cx="23650" cy="11000"/>
            </a:xfrm>
            <a:custGeom>
              <a:avLst/>
              <a:gdLst/>
              <a:ahLst/>
              <a:cxnLst/>
              <a:rect l="l" t="t" r="r" b="b"/>
              <a:pathLst>
                <a:path w="946" h="440" extrusionOk="0">
                  <a:moveTo>
                    <a:pt x="925" y="1"/>
                  </a:moveTo>
                  <a:cubicBezTo>
                    <a:pt x="922" y="1"/>
                    <a:pt x="917" y="2"/>
                    <a:pt x="913" y="4"/>
                  </a:cubicBezTo>
                  <a:cubicBezTo>
                    <a:pt x="615" y="123"/>
                    <a:pt x="305" y="242"/>
                    <a:pt x="20" y="397"/>
                  </a:cubicBezTo>
                  <a:cubicBezTo>
                    <a:pt x="0" y="406"/>
                    <a:pt x="4" y="439"/>
                    <a:pt x="25" y="439"/>
                  </a:cubicBezTo>
                  <a:cubicBezTo>
                    <a:pt x="30" y="439"/>
                    <a:pt x="36" y="437"/>
                    <a:pt x="43" y="433"/>
                  </a:cubicBezTo>
                  <a:cubicBezTo>
                    <a:pt x="341" y="314"/>
                    <a:pt x="639" y="171"/>
                    <a:pt x="936" y="16"/>
                  </a:cubicBezTo>
                  <a:cubicBezTo>
                    <a:pt x="946" y="16"/>
                    <a:pt x="940" y="1"/>
                    <a:pt x="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6" name="Google Shape;24836;p33"/>
            <p:cNvSpPr/>
            <p:nvPr/>
          </p:nvSpPr>
          <p:spPr>
            <a:xfrm>
              <a:off x="1528450" y="2331675"/>
              <a:ext cx="30675" cy="15200"/>
            </a:xfrm>
            <a:custGeom>
              <a:avLst/>
              <a:gdLst/>
              <a:ahLst/>
              <a:cxnLst/>
              <a:rect l="l" t="t" r="r" b="b"/>
              <a:pathLst>
                <a:path w="1227" h="608" extrusionOk="0">
                  <a:moveTo>
                    <a:pt x="1191" y="0"/>
                  </a:moveTo>
                  <a:cubicBezTo>
                    <a:pt x="810" y="143"/>
                    <a:pt x="370" y="322"/>
                    <a:pt x="13" y="560"/>
                  </a:cubicBezTo>
                  <a:cubicBezTo>
                    <a:pt x="1" y="584"/>
                    <a:pt x="13" y="607"/>
                    <a:pt x="36" y="607"/>
                  </a:cubicBezTo>
                  <a:cubicBezTo>
                    <a:pt x="429" y="441"/>
                    <a:pt x="822" y="226"/>
                    <a:pt x="1191" y="24"/>
                  </a:cubicBezTo>
                  <a:cubicBezTo>
                    <a:pt x="1227" y="12"/>
                    <a:pt x="1203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7" name="Google Shape;24837;p33"/>
            <p:cNvSpPr/>
            <p:nvPr/>
          </p:nvSpPr>
          <p:spPr>
            <a:xfrm>
              <a:off x="1452550" y="2304550"/>
              <a:ext cx="62500" cy="18325"/>
            </a:xfrm>
            <a:custGeom>
              <a:avLst/>
              <a:gdLst/>
              <a:ahLst/>
              <a:cxnLst/>
              <a:rect l="l" t="t" r="r" b="b"/>
              <a:pathLst>
                <a:path w="2500" h="733" extrusionOk="0">
                  <a:moveTo>
                    <a:pt x="355" y="0"/>
                  </a:moveTo>
                  <a:cubicBezTo>
                    <a:pt x="239" y="0"/>
                    <a:pt x="121" y="13"/>
                    <a:pt x="12" y="26"/>
                  </a:cubicBezTo>
                  <a:cubicBezTo>
                    <a:pt x="1" y="26"/>
                    <a:pt x="1" y="61"/>
                    <a:pt x="12" y="61"/>
                  </a:cubicBezTo>
                  <a:cubicBezTo>
                    <a:pt x="334" y="73"/>
                    <a:pt x="512" y="133"/>
                    <a:pt x="786" y="240"/>
                  </a:cubicBezTo>
                  <a:cubicBezTo>
                    <a:pt x="870" y="264"/>
                    <a:pt x="882" y="287"/>
                    <a:pt x="953" y="287"/>
                  </a:cubicBezTo>
                  <a:cubicBezTo>
                    <a:pt x="971" y="293"/>
                    <a:pt x="989" y="296"/>
                    <a:pt x="1008" y="296"/>
                  </a:cubicBezTo>
                  <a:cubicBezTo>
                    <a:pt x="1065" y="296"/>
                    <a:pt x="1126" y="276"/>
                    <a:pt x="1179" y="276"/>
                  </a:cubicBezTo>
                  <a:cubicBezTo>
                    <a:pt x="1370" y="276"/>
                    <a:pt x="1560" y="347"/>
                    <a:pt x="1739" y="430"/>
                  </a:cubicBezTo>
                  <a:cubicBezTo>
                    <a:pt x="1977" y="514"/>
                    <a:pt x="2215" y="633"/>
                    <a:pt x="2453" y="728"/>
                  </a:cubicBezTo>
                  <a:cubicBezTo>
                    <a:pt x="2467" y="731"/>
                    <a:pt x="2477" y="733"/>
                    <a:pt x="2484" y="733"/>
                  </a:cubicBezTo>
                  <a:cubicBezTo>
                    <a:pt x="2500" y="733"/>
                    <a:pt x="2497" y="724"/>
                    <a:pt x="2489" y="716"/>
                  </a:cubicBezTo>
                  <a:cubicBezTo>
                    <a:pt x="2036" y="478"/>
                    <a:pt x="1620" y="252"/>
                    <a:pt x="1120" y="216"/>
                  </a:cubicBezTo>
                  <a:cubicBezTo>
                    <a:pt x="929" y="204"/>
                    <a:pt x="822" y="85"/>
                    <a:pt x="643" y="37"/>
                  </a:cubicBezTo>
                  <a:cubicBezTo>
                    <a:pt x="555" y="10"/>
                    <a:pt x="456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8" name="Google Shape;24838;p33"/>
            <p:cNvSpPr/>
            <p:nvPr/>
          </p:nvSpPr>
          <p:spPr>
            <a:xfrm>
              <a:off x="1418925" y="2295650"/>
              <a:ext cx="24425" cy="6875"/>
            </a:xfrm>
            <a:custGeom>
              <a:avLst/>
              <a:gdLst/>
              <a:ahLst/>
              <a:cxnLst/>
              <a:rect l="l" t="t" r="r" b="b"/>
              <a:pathLst>
                <a:path w="977" h="275" extrusionOk="0">
                  <a:moveTo>
                    <a:pt x="24" y="1"/>
                  </a:moveTo>
                  <a:cubicBezTo>
                    <a:pt x="0" y="1"/>
                    <a:pt x="0" y="12"/>
                    <a:pt x="24" y="12"/>
                  </a:cubicBezTo>
                  <a:cubicBezTo>
                    <a:pt x="298" y="155"/>
                    <a:pt x="643" y="251"/>
                    <a:pt x="965" y="274"/>
                  </a:cubicBezTo>
                  <a:cubicBezTo>
                    <a:pt x="976" y="274"/>
                    <a:pt x="976" y="262"/>
                    <a:pt x="965" y="262"/>
                  </a:cubicBezTo>
                  <a:cubicBezTo>
                    <a:pt x="631" y="203"/>
                    <a:pt x="333" y="120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9" name="Google Shape;24839;p33"/>
            <p:cNvSpPr/>
            <p:nvPr/>
          </p:nvSpPr>
          <p:spPr>
            <a:xfrm>
              <a:off x="1496000" y="2301000"/>
              <a:ext cx="25325" cy="16600"/>
            </a:xfrm>
            <a:custGeom>
              <a:avLst/>
              <a:gdLst/>
              <a:ahLst/>
              <a:cxnLst/>
              <a:rect l="l" t="t" r="r" b="b"/>
              <a:pathLst>
                <a:path w="1013" h="664" extrusionOk="0">
                  <a:moveTo>
                    <a:pt x="37" y="1"/>
                  </a:moveTo>
                  <a:cubicBezTo>
                    <a:pt x="25" y="1"/>
                    <a:pt x="1" y="25"/>
                    <a:pt x="25" y="37"/>
                  </a:cubicBezTo>
                  <a:cubicBezTo>
                    <a:pt x="156" y="168"/>
                    <a:pt x="322" y="239"/>
                    <a:pt x="477" y="346"/>
                  </a:cubicBezTo>
                  <a:lnTo>
                    <a:pt x="1011" y="654"/>
                  </a:lnTo>
                  <a:lnTo>
                    <a:pt x="1011" y="654"/>
                  </a:lnTo>
                  <a:cubicBezTo>
                    <a:pt x="1009" y="647"/>
                    <a:pt x="1006" y="637"/>
                    <a:pt x="1001" y="632"/>
                  </a:cubicBezTo>
                  <a:cubicBezTo>
                    <a:pt x="834" y="525"/>
                    <a:pt x="691" y="406"/>
                    <a:pt x="525" y="298"/>
                  </a:cubicBezTo>
                  <a:cubicBezTo>
                    <a:pt x="358" y="203"/>
                    <a:pt x="203" y="60"/>
                    <a:pt x="37" y="1"/>
                  </a:cubicBezTo>
                  <a:close/>
                  <a:moveTo>
                    <a:pt x="1011" y="654"/>
                  </a:moveTo>
                  <a:cubicBezTo>
                    <a:pt x="1012" y="660"/>
                    <a:pt x="1012" y="664"/>
                    <a:pt x="1013" y="664"/>
                  </a:cubicBezTo>
                  <a:cubicBezTo>
                    <a:pt x="1013" y="664"/>
                    <a:pt x="1013" y="661"/>
                    <a:pt x="1013" y="656"/>
                  </a:cubicBezTo>
                  <a:lnTo>
                    <a:pt x="1011" y="6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0" name="Google Shape;24840;p33"/>
            <p:cNvSpPr/>
            <p:nvPr/>
          </p:nvSpPr>
          <p:spPr>
            <a:xfrm>
              <a:off x="1496600" y="2295650"/>
              <a:ext cx="18325" cy="8800"/>
            </a:xfrm>
            <a:custGeom>
              <a:avLst/>
              <a:gdLst/>
              <a:ahLst/>
              <a:cxnLst/>
              <a:rect l="l" t="t" r="r" b="b"/>
              <a:pathLst>
                <a:path w="733" h="352" extrusionOk="0">
                  <a:moveTo>
                    <a:pt x="24" y="1"/>
                  </a:moveTo>
                  <a:cubicBezTo>
                    <a:pt x="1" y="1"/>
                    <a:pt x="1" y="36"/>
                    <a:pt x="24" y="48"/>
                  </a:cubicBezTo>
                  <a:cubicBezTo>
                    <a:pt x="274" y="131"/>
                    <a:pt x="501" y="191"/>
                    <a:pt x="727" y="334"/>
                  </a:cubicBezTo>
                  <a:cubicBezTo>
                    <a:pt x="548" y="155"/>
                    <a:pt x="298" y="1"/>
                    <a:pt x="24" y="1"/>
                  </a:cubicBezTo>
                  <a:close/>
                  <a:moveTo>
                    <a:pt x="727" y="334"/>
                  </a:moveTo>
                  <a:cubicBezTo>
                    <a:pt x="727" y="346"/>
                    <a:pt x="730" y="352"/>
                    <a:pt x="731" y="352"/>
                  </a:cubicBezTo>
                  <a:cubicBezTo>
                    <a:pt x="733" y="352"/>
                    <a:pt x="733" y="346"/>
                    <a:pt x="727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1" name="Google Shape;24841;p33"/>
            <p:cNvSpPr/>
            <p:nvPr/>
          </p:nvSpPr>
          <p:spPr>
            <a:xfrm>
              <a:off x="1499875" y="2287325"/>
              <a:ext cx="14900" cy="8650"/>
            </a:xfrm>
            <a:custGeom>
              <a:avLst/>
              <a:gdLst/>
              <a:ahLst/>
              <a:cxnLst/>
              <a:rect l="l" t="t" r="r" b="b"/>
              <a:pathLst>
                <a:path w="596" h="346" extrusionOk="0">
                  <a:moveTo>
                    <a:pt x="24" y="0"/>
                  </a:moveTo>
                  <a:cubicBezTo>
                    <a:pt x="13" y="0"/>
                    <a:pt x="1" y="12"/>
                    <a:pt x="13" y="36"/>
                  </a:cubicBezTo>
                  <a:cubicBezTo>
                    <a:pt x="72" y="107"/>
                    <a:pt x="179" y="155"/>
                    <a:pt x="263" y="191"/>
                  </a:cubicBezTo>
                  <a:cubicBezTo>
                    <a:pt x="370" y="250"/>
                    <a:pt x="465" y="298"/>
                    <a:pt x="560" y="345"/>
                  </a:cubicBezTo>
                  <a:cubicBezTo>
                    <a:pt x="584" y="345"/>
                    <a:pt x="596" y="310"/>
                    <a:pt x="584" y="310"/>
                  </a:cubicBezTo>
                  <a:cubicBezTo>
                    <a:pt x="489" y="250"/>
                    <a:pt x="405" y="191"/>
                    <a:pt x="298" y="131"/>
                  </a:cubicBezTo>
                  <a:cubicBezTo>
                    <a:pt x="203" y="95"/>
                    <a:pt x="132" y="12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2" name="Google Shape;24842;p33"/>
            <p:cNvSpPr/>
            <p:nvPr/>
          </p:nvSpPr>
          <p:spPr>
            <a:xfrm>
              <a:off x="1526425" y="2364100"/>
              <a:ext cx="27350" cy="16775"/>
            </a:xfrm>
            <a:custGeom>
              <a:avLst/>
              <a:gdLst/>
              <a:ahLst/>
              <a:cxnLst/>
              <a:rect l="l" t="t" r="r" b="b"/>
              <a:pathLst>
                <a:path w="1094" h="671" extrusionOk="0">
                  <a:moveTo>
                    <a:pt x="1070" y="1"/>
                  </a:moveTo>
                  <a:cubicBezTo>
                    <a:pt x="677" y="84"/>
                    <a:pt x="272" y="358"/>
                    <a:pt x="10" y="632"/>
                  </a:cubicBezTo>
                  <a:cubicBezTo>
                    <a:pt x="0" y="651"/>
                    <a:pt x="15" y="671"/>
                    <a:pt x="27" y="671"/>
                  </a:cubicBezTo>
                  <a:cubicBezTo>
                    <a:pt x="29" y="671"/>
                    <a:pt x="32" y="670"/>
                    <a:pt x="34" y="668"/>
                  </a:cubicBezTo>
                  <a:cubicBezTo>
                    <a:pt x="201" y="537"/>
                    <a:pt x="355" y="418"/>
                    <a:pt x="534" y="310"/>
                  </a:cubicBezTo>
                  <a:cubicBezTo>
                    <a:pt x="713" y="203"/>
                    <a:pt x="903" y="132"/>
                    <a:pt x="1082" y="25"/>
                  </a:cubicBezTo>
                  <a:cubicBezTo>
                    <a:pt x="1094" y="13"/>
                    <a:pt x="1082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3" name="Google Shape;24843;p33"/>
            <p:cNvSpPr/>
            <p:nvPr/>
          </p:nvSpPr>
          <p:spPr>
            <a:xfrm>
              <a:off x="1526750" y="2369175"/>
              <a:ext cx="28225" cy="15400"/>
            </a:xfrm>
            <a:custGeom>
              <a:avLst/>
              <a:gdLst/>
              <a:ahLst/>
              <a:cxnLst/>
              <a:rect l="l" t="t" r="r" b="b"/>
              <a:pathLst>
                <a:path w="1129" h="616" extrusionOk="0">
                  <a:moveTo>
                    <a:pt x="1093" y="0"/>
                  </a:moveTo>
                  <a:cubicBezTo>
                    <a:pt x="712" y="72"/>
                    <a:pt x="307" y="346"/>
                    <a:pt x="9" y="584"/>
                  </a:cubicBezTo>
                  <a:cubicBezTo>
                    <a:pt x="0" y="593"/>
                    <a:pt x="5" y="616"/>
                    <a:pt x="23" y="616"/>
                  </a:cubicBezTo>
                  <a:cubicBezTo>
                    <a:pt x="29" y="616"/>
                    <a:pt x="36" y="613"/>
                    <a:pt x="45" y="608"/>
                  </a:cubicBezTo>
                  <a:cubicBezTo>
                    <a:pt x="223" y="512"/>
                    <a:pt x="378" y="393"/>
                    <a:pt x="557" y="298"/>
                  </a:cubicBezTo>
                  <a:cubicBezTo>
                    <a:pt x="735" y="215"/>
                    <a:pt x="938" y="131"/>
                    <a:pt x="1116" y="36"/>
                  </a:cubicBezTo>
                  <a:cubicBezTo>
                    <a:pt x="1128" y="12"/>
                    <a:pt x="1116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4" name="Google Shape;24844;p33"/>
            <p:cNvSpPr/>
            <p:nvPr/>
          </p:nvSpPr>
          <p:spPr>
            <a:xfrm>
              <a:off x="1525950" y="2373625"/>
              <a:ext cx="30500" cy="15475"/>
            </a:xfrm>
            <a:custGeom>
              <a:avLst/>
              <a:gdLst/>
              <a:ahLst/>
              <a:cxnLst/>
              <a:rect l="l" t="t" r="r" b="b"/>
              <a:pathLst>
                <a:path w="1220" h="619" extrusionOk="0">
                  <a:moveTo>
                    <a:pt x="1184" y="1"/>
                  </a:moveTo>
                  <a:cubicBezTo>
                    <a:pt x="767" y="49"/>
                    <a:pt x="315" y="310"/>
                    <a:pt x="17" y="596"/>
                  </a:cubicBezTo>
                  <a:cubicBezTo>
                    <a:pt x="1" y="604"/>
                    <a:pt x="7" y="618"/>
                    <a:pt x="16" y="618"/>
                  </a:cubicBezTo>
                  <a:cubicBezTo>
                    <a:pt x="21" y="618"/>
                    <a:pt x="25" y="616"/>
                    <a:pt x="29" y="608"/>
                  </a:cubicBezTo>
                  <a:cubicBezTo>
                    <a:pt x="208" y="489"/>
                    <a:pt x="398" y="370"/>
                    <a:pt x="589" y="287"/>
                  </a:cubicBezTo>
                  <a:cubicBezTo>
                    <a:pt x="791" y="191"/>
                    <a:pt x="994" y="132"/>
                    <a:pt x="1208" y="49"/>
                  </a:cubicBezTo>
                  <a:cubicBezTo>
                    <a:pt x="1220" y="37"/>
                    <a:pt x="122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5" name="Google Shape;24845;p33"/>
            <p:cNvSpPr/>
            <p:nvPr/>
          </p:nvSpPr>
          <p:spPr>
            <a:xfrm>
              <a:off x="1526800" y="2381375"/>
              <a:ext cx="25775" cy="12125"/>
            </a:xfrm>
            <a:custGeom>
              <a:avLst/>
              <a:gdLst/>
              <a:ahLst/>
              <a:cxnLst/>
              <a:rect l="l" t="t" r="r" b="b"/>
              <a:pathLst>
                <a:path w="1031" h="485" extrusionOk="0">
                  <a:moveTo>
                    <a:pt x="1007" y="0"/>
                  </a:moveTo>
                  <a:cubicBezTo>
                    <a:pt x="662" y="36"/>
                    <a:pt x="293" y="262"/>
                    <a:pt x="19" y="453"/>
                  </a:cubicBezTo>
                  <a:cubicBezTo>
                    <a:pt x="1" y="462"/>
                    <a:pt x="10" y="485"/>
                    <a:pt x="31" y="485"/>
                  </a:cubicBezTo>
                  <a:cubicBezTo>
                    <a:pt x="38" y="485"/>
                    <a:pt x="46" y="482"/>
                    <a:pt x="55" y="477"/>
                  </a:cubicBezTo>
                  <a:cubicBezTo>
                    <a:pt x="233" y="393"/>
                    <a:pt x="412" y="286"/>
                    <a:pt x="590" y="215"/>
                  </a:cubicBezTo>
                  <a:cubicBezTo>
                    <a:pt x="733" y="155"/>
                    <a:pt x="888" y="108"/>
                    <a:pt x="1019" y="36"/>
                  </a:cubicBezTo>
                  <a:cubicBezTo>
                    <a:pt x="1031" y="24"/>
                    <a:pt x="1019" y="0"/>
                    <a:pt x="1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6" name="Google Shape;24846;p33"/>
            <p:cNvSpPr/>
            <p:nvPr/>
          </p:nvSpPr>
          <p:spPr>
            <a:xfrm>
              <a:off x="1526975" y="2389700"/>
              <a:ext cx="18175" cy="8675"/>
            </a:xfrm>
            <a:custGeom>
              <a:avLst/>
              <a:gdLst/>
              <a:ahLst/>
              <a:cxnLst/>
              <a:rect l="l" t="t" r="r" b="b"/>
              <a:pathLst>
                <a:path w="727" h="347" extrusionOk="0">
                  <a:moveTo>
                    <a:pt x="703" y="1"/>
                  </a:moveTo>
                  <a:cubicBezTo>
                    <a:pt x="560" y="13"/>
                    <a:pt x="429" y="84"/>
                    <a:pt x="310" y="144"/>
                  </a:cubicBezTo>
                  <a:cubicBezTo>
                    <a:pt x="214" y="191"/>
                    <a:pt x="72" y="239"/>
                    <a:pt x="0" y="346"/>
                  </a:cubicBezTo>
                  <a:cubicBezTo>
                    <a:pt x="119" y="322"/>
                    <a:pt x="238" y="239"/>
                    <a:pt x="357" y="191"/>
                  </a:cubicBezTo>
                  <a:cubicBezTo>
                    <a:pt x="476" y="144"/>
                    <a:pt x="607" y="108"/>
                    <a:pt x="714" y="48"/>
                  </a:cubicBezTo>
                  <a:cubicBezTo>
                    <a:pt x="726" y="25"/>
                    <a:pt x="726" y="1"/>
                    <a:pt x="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7" name="Google Shape;24847;p33"/>
            <p:cNvSpPr/>
            <p:nvPr/>
          </p:nvSpPr>
          <p:spPr>
            <a:xfrm>
              <a:off x="1564500" y="2350125"/>
              <a:ext cx="25300" cy="13425"/>
            </a:xfrm>
            <a:custGeom>
              <a:avLst/>
              <a:gdLst/>
              <a:ahLst/>
              <a:cxnLst/>
              <a:rect l="l" t="t" r="r" b="b"/>
              <a:pathLst>
                <a:path w="1012" h="537" extrusionOk="0">
                  <a:moveTo>
                    <a:pt x="987" y="0"/>
                  </a:moveTo>
                  <a:cubicBezTo>
                    <a:pt x="821" y="84"/>
                    <a:pt x="690" y="167"/>
                    <a:pt x="535" y="262"/>
                  </a:cubicBezTo>
                  <a:cubicBezTo>
                    <a:pt x="356" y="346"/>
                    <a:pt x="178" y="417"/>
                    <a:pt x="23" y="524"/>
                  </a:cubicBezTo>
                  <a:cubicBezTo>
                    <a:pt x="18" y="522"/>
                    <a:pt x="14" y="521"/>
                    <a:pt x="12" y="521"/>
                  </a:cubicBezTo>
                  <a:cubicBezTo>
                    <a:pt x="0" y="521"/>
                    <a:pt x="4" y="536"/>
                    <a:pt x="23" y="536"/>
                  </a:cubicBezTo>
                  <a:cubicBezTo>
                    <a:pt x="345" y="441"/>
                    <a:pt x="737" y="262"/>
                    <a:pt x="999" y="36"/>
                  </a:cubicBezTo>
                  <a:cubicBezTo>
                    <a:pt x="1011" y="24"/>
                    <a:pt x="999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8" name="Google Shape;24848;p33"/>
            <p:cNvSpPr/>
            <p:nvPr/>
          </p:nvSpPr>
          <p:spPr>
            <a:xfrm>
              <a:off x="1599600" y="2334650"/>
              <a:ext cx="22350" cy="10425"/>
            </a:xfrm>
            <a:custGeom>
              <a:avLst/>
              <a:gdLst/>
              <a:ahLst/>
              <a:cxnLst/>
              <a:rect l="l" t="t" r="r" b="b"/>
              <a:pathLst>
                <a:path w="894" h="417" extrusionOk="0">
                  <a:moveTo>
                    <a:pt x="857" y="0"/>
                  </a:moveTo>
                  <a:cubicBezTo>
                    <a:pt x="703" y="48"/>
                    <a:pt x="560" y="143"/>
                    <a:pt x="417" y="203"/>
                  </a:cubicBezTo>
                  <a:cubicBezTo>
                    <a:pt x="286" y="262"/>
                    <a:pt x="131" y="310"/>
                    <a:pt x="12" y="381"/>
                  </a:cubicBezTo>
                  <a:cubicBezTo>
                    <a:pt x="0" y="405"/>
                    <a:pt x="12" y="417"/>
                    <a:pt x="24" y="417"/>
                  </a:cubicBezTo>
                  <a:cubicBezTo>
                    <a:pt x="191" y="381"/>
                    <a:pt x="357" y="310"/>
                    <a:pt x="500" y="250"/>
                  </a:cubicBezTo>
                  <a:cubicBezTo>
                    <a:pt x="643" y="191"/>
                    <a:pt x="786" y="131"/>
                    <a:pt x="893" y="24"/>
                  </a:cubicBezTo>
                  <a:cubicBezTo>
                    <a:pt x="893" y="12"/>
                    <a:pt x="881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9" name="Google Shape;24849;p33"/>
            <p:cNvSpPr/>
            <p:nvPr/>
          </p:nvSpPr>
          <p:spPr>
            <a:xfrm>
              <a:off x="1601375" y="2339700"/>
              <a:ext cx="20275" cy="11050"/>
            </a:xfrm>
            <a:custGeom>
              <a:avLst/>
              <a:gdLst/>
              <a:ahLst/>
              <a:cxnLst/>
              <a:rect l="l" t="t" r="r" b="b"/>
              <a:pathLst>
                <a:path w="811" h="442" extrusionOk="0">
                  <a:moveTo>
                    <a:pt x="810" y="1"/>
                  </a:moveTo>
                  <a:lnTo>
                    <a:pt x="810" y="1"/>
                  </a:lnTo>
                  <a:cubicBezTo>
                    <a:pt x="691" y="24"/>
                    <a:pt x="572" y="96"/>
                    <a:pt x="453" y="155"/>
                  </a:cubicBezTo>
                  <a:cubicBezTo>
                    <a:pt x="298" y="227"/>
                    <a:pt x="132" y="286"/>
                    <a:pt x="13" y="394"/>
                  </a:cubicBezTo>
                  <a:cubicBezTo>
                    <a:pt x="1" y="405"/>
                    <a:pt x="13" y="441"/>
                    <a:pt x="36" y="441"/>
                  </a:cubicBezTo>
                  <a:cubicBezTo>
                    <a:pt x="179" y="405"/>
                    <a:pt x="298" y="322"/>
                    <a:pt x="429" y="263"/>
                  </a:cubicBezTo>
                  <a:cubicBezTo>
                    <a:pt x="572" y="167"/>
                    <a:pt x="715" y="108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0" name="Google Shape;24850;p33"/>
            <p:cNvSpPr/>
            <p:nvPr/>
          </p:nvSpPr>
          <p:spPr>
            <a:xfrm>
              <a:off x="1602575" y="2342375"/>
              <a:ext cx="21150" cy="10750"/>
            </a:xfrm>
            <a:custGeom>
              <a:avLst/>
              <a:gdLst/>
              <a:ahLst/>
              <a:cxnLst/>
              <a:rect l="l" t="t" r="r" b="b"/>
              <a:pathLst>
                <a:path w="846" h="430" extrusionOk="0">
                  <a:moveTo>
                    <a:pt x="798" y="1"/>
                  </a:moveTo>
                  <a:cubicBezTo>
                    <a:pt x="655" y="60"/>
                    <a:pt x="500" y="132"/>
                    <a:pt x="357" y="215"/>
                  </a:cubicBezTo>
                  <a:cubicBezTo>
                    <a:pt x="238" y="263"/>
                    <a:pt x="107" y="298"/>
                    <a:pt x="12" y="394"/>
                  </a:cubicBezTo>
                  <a:cubicBezTo>
                    <a:pt x="0" y="406"/>
                    <a:pt x="12" y="429"/>
                    <a:pt x="48" y="429"/>
                  </a:cubicBezTo>
                  <a:cubicBezTo>
                    <a:pt x="179" y="418"/>
                    <a:pt x="298" y="346"/>
                    <a:pt x="417" y="298"/>
                  </a:cubicBezTo>
                  <a:cubicBezTo>
                    <a:pt x="560" y="227"/>
                    <a:pt x="715" y="156"/>
                    <a:pt x="846" y="60"/>
                  </a:cubicBezTo>
                  <a:cubicBezTo>
                    <a:pt x="846" y="37"/>
                    <a:pt x="834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1" name="Google Shape;24851;p33"/>
            <p:cNvSpPr/>
            <p:nvPr/>
          </p:nvSpPr>
          <p:spPr>
            <a:xfrm>
              <a:off x="1603450" y="2345350"/>
              <a:ext cx="21475" cy="14925"/>
            </a:xfrm>
            <a:custGeom>
              <a:avLst/>
              <a:gdLst/>
              <a:ahLst/>
              <a:cxnLst/>
              <a:rect l="l" t="t" r="r" b="b"/>
              <a:pathLst>
                <a:path w="859" h="597" extrusionOk="0">
                  <a:moveTo>
                    <a:pt x="811" y="1"/>
                  </a:moveTo>
                  <a:cubicBezTo>
                    <a:pt x="668" y="96"/>
                    <a:pt x="549" y="191"/>
                    <a:pt x="394" y="287"/>
                  </a:cubicBezTo>
                  <a:cubicBezTo>
                    <a:pt x="275" y="358"/>
                    <a:pt x="120" y="429"/>
                    <a:pt x="25" y="549"/>
                  </a:cubicBezTo>
                  <a:cubicBezTo>
                    <a:pt x="1" y="572"/>
                    <a:pt x="25" y="596"/>
                    <a:pt x="49" y="596"/>
                  </a:cubicBezTo>
                  <a:cubicBezTo>
                    <a:pt x="203" y="572"/>
                    <a:pt x="346" y="453"/>
                    <a:pt x="465" y="358"/>
                  </a:cubicBezTo>
                  <a:cubicBezTo>
                    <a:pt x="596" y="275"/>
                    <a:pt x="715" y="168"/>
                    <a:pt x="846" y="48"/>
                  </a:cubicBezTo>
                  <a:cubicBezTo>
                    <a:pt x="858" y="13"/>
                    <a:pt x="823" y="1"/>
                    <a:pt x="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2" name="Google Shape;24852;p33"/>
            <p:cNvSpPr/>
            <p:nvPr/>
          </p:nvSpPr>
          <p:spPr>
            <a:xfrm>
              <a:off x="1609725" y="2353700"/>
              <a:ext cx="14000" cy="8050"/>
            </a:xfrm>
            <a:custGeom>
              <a:avLst/>
              <a:gdLst/>
              <a:ahLst/>
              <a:cxnLst/>
              <a:rect l="l" t="t" r="r" b="b"/>
              <a:pathLst>
                <a:path w="560" h="322" extrusionOk="0">
                  <a:moveTo>
                    <a:pt x="512" y="0"/>
                  </a:moveTo>
                  <a:cubicBezTo>
                    <a:pt x="429" y="24"/>
                    <a:pt x="333" y="72"/>
                    <a:pt x="250" y="119"/>
                  </a:cubicBezTo>
                  <a:cubicBezTo>
                    <a:pt x="179" y="155"/>
                    <a:pt x="71" y="191"/>
                    <a:pt x="12" y="262"/>
                  </a:cubicBezTo>
                  <a:cubicBezTo>
                    <a:pt x="0" y="274"/>
                    <a:pt x="12" y="322"/>
                    <a:pt x="36" y="322"/>
                  </a:cubicBezTo>
                  <a:cubicBezTo>
                    <a:pt x="131" y="310"/>
                    <a:pt x="202" y="250"/>
                    <a:pt x="298" y="203"/>
                  </a:cubicBezTo>
                  <a:cubicBezTo>
                    <a:pt x="381" y="155"/>
                    <a:pt x="464" y="107"/>
                    <a:pt x="548" y="36"/>
                  </a:cubicBezTo>
                  <a:cubicBezTo>
                    <a:pt x="560" y="12"/>
                    <a:pt x="548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3" name="Google Shape;24853;p33"/>
            <p:cNvSpPr/>
            <p:nvPr/>
          </p:nvSpPr>
          <p:spPr>
            <a:xfrm>
              <a:off x="1612975" y="2356425"/>
              <a:ext cx="10150" cy="6275"/>
            </a:xfrm>
            <a:custGeom>
              <a:avLst/>
              <a:gdLst/>
              <a:ahLst/>
              <a:cxnLst/>
              <a:rect l="l" t="t" r="r" b="b"/>
              <a:pathLst>
                <a:path w="406" h="251" extrusionOk="0">
                  <a:moveTo>
                    <a:pt x="373" y="0"/>
                  </a:moveTo>
                  <a:cubicBezTo>
                    <a:pt x="371" y="0"/>
                    <a:pt x="370" y="3"/>
                    <a:pt x="370" y="10"/>
                  </a:cubicBezTo>
                  <a:cubicBezTo>
                    <a:pt x="311" y="70"/>
                    <a:pt x="239" y="106"/>
                    <a:pt x="168" y="141"/>
                  </a:cubicBezTo>
                  <a:cubicBezTo>
                    <a:pt x="120" y="165"/>
                    <a:pt x="61" y="165"/>
                    <a:pt x="13" y="213"/>
                  </a:cubicBezTo>
                  <a:cubicBezTo>
                    <a:pt x="1" y="225"/>
                    <a:pt x="13" y="248"/>
                    <a:pt x="25" y="248"/>
                  </a:cubicBezTo>
                  <a:cubicBezTo>
                    <a:pt x="31" y="250"/>
                    <a:pt x="38" y="250"/>
                    <a:pt x="45" y="250"/>
                  </a:cubicBezTo>
                  <a:cubicBezTo>
                    <a:pt x="102" y="250"/>
                    <a:pt x="174" y="210"/>
                    <a:pt x="227" y="189"/>
                  </a:cubicBezTo>
                  <a:cubicBezTo>
                    <a:pt x="299" y="141"/>
                    <a:pt x="346" y="82"/>
                    <a:pt x="406" y="22"/>
                  </a:cubicBezTo>
                  <a:cubicBezTo>
                    <a:pt x="389" y="14"/>
                    <a:pt x="379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4" name="Google Shape;24854;p33"/>
            <p:cNvSpPr/>
            <p:nvPr/>
          </p:nvSpPr>
          <p:spPr>
            <a:xfrm>
              <a:off x="1386775" y="2217075"/>
              <a:ext cx="17875" cy="3025"/>
            </a:xfrm>
            <a:custGeom>
              <a:avLst/>
              <a:gdLst/>
              <a:ahLst/>
              <a:cxnLst/>
              <a:rect l="l" t="t" r="r" b="b"/>
              <a:pathLst>
                <a:path w="715" h="121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208" y="67"/>
                    <a:pt x="433" y="121"/>
                    <a:pt x="643" y="121"/>
                  </a:cubicBezTo>
                  <a:cubicBezTo>
                    <a:pt x="663" y="121"/>
                    <a:pt x="683" y="120"/>
                    <a:pt x="703" y="119"/>
                  </a:cubicBezTo>
                  <a:cubicBezTo>
                    <a:pt x="715" y="119"/>
                    <a:pt x="715" y="96"/>
                    <a:pt x="703" y="96"/>
                  </a:cubicBezTo>
                  <a:cubicBezTo>
                    <a:pt x="596" y="72"/>
                    <a:pt x="476" y="72"/>
                    <a:pt x="357" y="60"/>
                  </a:cubicBezTo>
                  <a:cubicBezTo>
                    <a:pt x="238" y="36"/>
                    <a:pt x="131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5" name="Google Shape;24855;p33"/>
            <p:cNvSpPr/>
            <p:nvPr/>
          </p:nvSpPr>
          <p:spPr>
            <a:xfrm>
              <a:off x="1388550" y="2213200"/>
              <a:ext cx="18775" cy="5075"/>
            </a:xfrm>
            <a:custGeom>
              <a:avLst/>
              <a:gdLst/>
              <a:ahLst/>
              <a:cxnLst/>
              <a:rect l="l" t="t" r="r" b="b"/>
              <a:pathLst>
                <a:path w="751" h="203" extrusionOk="0">
                  <a:moveTo>
                    <a:pt x="13" y="0"/>
                  </a:moveTo>
                  <a:cubicBezTo>
                    <a:pt x="1" y="0"/>
                    <a:pt x="1" y="24"/>
                    <a:pt x="13" y="24"/>
                  </a:cubicBezTo>
                  <a:cubicBezTo>
                    <a:pt x="239" y="96"/>
                    <a:pt x="489" y="167"/>
                    <a:pt x="727" y="203"/>
                  </a:cubicBezTo>
                  <a:cubicBezTo>
                    <a:pt x="751" y="203"/>
                    <a:pt x="751" y="179"/>
                    <a:pt x="727" y="179"/>
                  </a:cubicBezTo>
                  <a:cubicBezTo>
                    <a:pt x="513" y="96"/>
                    <a:pt x="251" y="48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6" name="Google Shape;24856;p33"/>
            <p:cNvSpPr/>
            <p:nvPr/>
          </p:nvSpPr>
          <p:spPr>
            <a:xfrm>
              <a:off x="1388850" y="2208425"/>
              <a:ext cx="21450" cy="4825"/>
            </a:xfrm>
            <a:custGeom>
              <a:avLst/>
              <a:gdLst/>
              <a:ahLst/>
              <a:cxnLst/>
              <a:rect l="l" t="t" r="r" b="b"/>
              <a:pathLst>
                <a:path w="858" h="193" extrusionOk="0">
                  <a:moveTo>
                    <a:pt x="36" y="1"/>
                  </a:moveTo>
                  <a:cubicBezTo>
                    <a:pt x="12" y="1"/>
                    <a:pt x="1" y="13"/>
                    <a:pt x="12" y="37"/>
                  </a:cubicBezTo>
                  <a:cubicBezTo>
                    <a:pt x="217" y="114"/>
                    <a:pt x="460" y="192"/>
                    <a:pt x="686" y="192"/>
                  </a:cubicBezTo>
                  <a:cubicBezTo>
                    <a:pt x="736" y="192"/>
                    <a:pt x="786" y="188"/>
                    <a:pt x="834" y="180"/>
                  </a:cubicBezTo>
                  <a:cubicBezTo>
                    <a:pt x="858" y="180"/>
                    <a:pt x="858" y="168"/>
                    <a:pt x="834" y="156"/>
                  </a:cubicBezTo>
                  <a:cubicBezTo>
                    <a:pt x="560" y="120"/>
                    <a:pt x="298" y="96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7" name="Google Shape;24857;p33"/>
            <p:cNvSpPr/>
            <p:nvPr/>
          </p:nvSpPr>
          <p:spPr>
            <a:xfrm>
              <a:off x="1391025" y="2202350"/>
              <a:ext cx="22850" cy="8500"/>
            </a:xfrm>
            <a:custGeom>
              <a:avLst/>
              <a:gdLst/>
              <a:ahLst/>
              <a:cxnLst/>
              <a:rect l="l" t="t" r="r" b="b"/>
              <a:pathLst>
                <a:path w="914" h="340" extrusionOk="0">
                  <a:moveTo>
                    <a:pt x="7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306" y="125"/>
                    <a:pt x="604" y="244"/>
                    <a:pt x="902" y="339"/>
                  </a:cubicBezTo>
                  <a:cubicBezTo>
                    <a:pt x="914" y="339"/>
                    <a:pt x="914" y="315"/>
                    <a:pt x="902" y="315"/>
                  </a:cubicBezTo>
                  <a:cubicBezTo>
                    <a:pt x="604" y="196"/>
                    <a:pt x="306" y="113"/>
                    <a:pt x="9" y="6"/>
                  </a:cubicBezTo>
                  <a:cubicBezTo>
                    <a:pt x="9" y="2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8" name="Google Shape;24858;p33"/>
            <p:cNvSpPr/>
            <p:nvPr/>
          </p:nvSpPr>
          <p:spPr>
            <a:xfrm>
              <a:off x="1421300" y="2212300"/>
              <a:ext cx="48550" cy="20875"/>
            </a:xfrm>
            <a:custGeom>
              <a:avLst/>
              <a:gdLst/>
              <a:ahLst/>
              <a:cxnLst/>
              <a:rect l="l" t="t" r="r" b="b"/>
              <a:pathLst>
                <a:path w="1942" h="835" extrusionOk="0">
                  <a:moveTo>
                    <a:pt x="0" y="1"/>
                  </a:moveTo>
                  <a:cubicBezTo>
                    <a:pt x="667" y="179"/>
                    <a:pt x="1227" y="775"/>
                    <a:pt x="1917" y="834"/>
                  </a:cubicBezTo>
                  <a:cubicBezTo>
                    <a:pt x="1941" y="834"/>
                    <a:pt x="1941" y="810"/>
                    <a:pt x="1917" y="810"/>
                  </a:cubicBezTo>
                  <a:cubicBezTo>
                    <a:pt x="1239" y="656"/>
                    <a:pt x="703" y="8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9" name="Google Shape;24859;p33"/>
            <p:cNvSpPr/>
            <p:nvPr/>
          </p:nvSpPr>
          <p:spPr>
            <a:xfrm>
              <a:off x="1475175" y="2236425"/>
              <a:ext cx="37225" cy="13400"/>
            </a:xfrm>
            <a:custGeom>
              <a:avLst/>
              <a:gdLst/>
              <a:ahLst/>
              <a:cxnLst/>
              <a:rect l="l" t="t" r="r" b="b"/>
              <a:pathLst>
                <a:path w="1489" h="536" extrusionOk="0">
                  <a:moveTo>
                    <a:pt x="0" y="0"/>
                  </a:moveTo>
                  <a:lnTo>
                    <a:pt x="0" y="0"/>
                  </a:lnTo>
                  <a:cubicBezTo>
                    <a:pt x="500" y="191"/>
                    <a:pt x="977" y="369"/>
                    <a:pt x="1477" y="536"/>
                  </a:cubicBezTo>
                  <a:cubicBezTo>
                    <a:pt x="1489" y="536"/>
                    <a:pt x="1489" y="524"/>
                    <a:pt x="1477" y="524"/>
                  </a:cubicBezTo>
                  <a:cubicBezTo>
                    <a:pt x="1001" y="310"/>
                    <a:pt x="500" y="13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0" name="Google Shape;24860;p33"/>
            <p:cNvSpPr/>
            <p:nvPr/>
          </p:nvSpPr>
          <p:spPr>
            <a:xfrm>
              <a:off x="1484700" y="2236125"/>
              <a:ext cx="25925" cy="8350"/>
            </a:xfrm>
            <a:custGeom>
              <a:avLst/>
              <a:gdLst/>
              <a:ahLst/>
              <a:cxnLst/>
              <a:rect l="l" t="t" r="r" b="b"/>
              <a:pathLst>
                <a:path w="1037" h="334" extrusionOk="0">
                  <a:moveTo>
                    <a:pt x="12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322" y="179"/>
                    <a:pt x="691" y="274"/>
                    <a:pt x="1036" y="334"/>
                  </a:cubicBezTo>
                  <a:cubicBezTo>
                    <a:pt x="715" y="215"/>
                    <a:pt x="358" y="84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1" name="Google Shape;24861;p33"/>
            <p:cNvSpPr/>
            <p:nvPr/>
          </p:nvSpPr>
          <p:spPr>
            <a:xfrm>
              <a:off x="1483800" y="2233750"/>
              <a:ext cx="24975" cy="8700"/>
            </a:xfrm>
            <a:custGeom>
              <a:avLst/>
              <a:gdLst/>
              <a:ahLst/>
              <a:cxnLst/>
              <a:rect l="l" t="t" r="r" b="b"/>
              <a:pathLst>
                <a:path w="999" h="348" extrusionOk="0">
                  <a:moveTo>
                    <a:pt x="13" y="0"/>
                  </a:moveTo>
                  <a:cubicBezTo>
                    <a:pt x="1" y="0"/>
                    <a:pt x="1" y="12"/>
                    <a:pt x="13" y="12"/>
                  </a:cubicBezTo>
                  <a:cubicBezTo>
                    <a:pt x="144" y="60"/>
                    <a:pt x="298" y="95"/>
                    <a:pt x="441" y="131"/>
                  </a:cubicBezTo>
                  <a:cubicBezTo>
                    <a:pt x="620" y="191"/>
                    <a:pt x="798" y="274"/>
                    <a:pt x="989" y="333"/>
                  </a:cubicBezTo>
                  <a:cubicBezTo>
                    <a:pt x="703" y="179"/>
                    <a:pt x="346" y="36"/>
                    <a:pt x="13" y="0"/>
                  </a:cubicBezTo>
                  <a:close/>
                  <a:moveTo>
                    <a:pt x="989" y="333"/>
                  </a:moveTo>
                  <a:lnTo>
                    <a:pt x="989" y="333"/>
                  </a:lnTo>
                  <a:cubicBezTo>
                    <a:pt x="994" y="343"/>
                    <a:pt x="997" y="347"/>
                    <a:pt x="998" y="347"/>
                  </a:cubicBezTo>
                  <a:cubicBezTo>
                    <a:pt x="999" y="347"/>
                    <a:pt x="996" y="340"/>
                    <a:pt x="989" y="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2" name="Google Shape;24862;p33"/>
            <p:cNvSpPr/>
            <p:nvPr/>
          </p:nvSpPr>
          <p:spPr>
            <a:xfrm>
              <a:off x="1490200" y="2229150"/>
              <a:ext cx="15950" cy="8475"/>
            </a:xfrm>
            <a:custGeom>
              <a:avLst/>
              <a:gdLst/>
              <a:ahLst/>
              <a:cxnLst/>
              <a:rect l="l" t="t" r="r" b="b"/>
              <a:pathLst>
                <a:path w="638" h="339" extrusionOk="0">
                  <a:moveTo>
                    <a:pt x="32" y="0"/>
                  </a:moveTo>
                  <a:cubicBezTo>
                    <a:pt x="24" y="0"/>
                    <a:pt x="19" y="9"/>
                    <a:pt x="19" y="17"/>
                  </a:cubicBezTo>
                  <a:cubicBezTo>
                    <a:pt x="1" y="53"/>
                    <a:pt x="23" y="89"/>
                    <a:pt x="56" y="89"/>
                  </a:cubicBezTo>
                  <a:cubicBezTo>
                    <a:pt x="67" y="89"/>
                    <a:pt x="78" y="86"/>
                    <a:pt x="90" y="77"/>
                  </a:cubicBezTo>
                  <a:cubicBezTo>
                    <a:pt x="92" y="77"/>
                    <a:pt x="94" y="77"/>
                    <a:pt x="95" y="76"/>
                  </a:cubicBezTo>
                  <a:lnTo>
                    <a:pt x="95" y="76"/>
                  </a:lnTo>
                  <a:cubicBezTo>
                    <a:pt x="258" y="183"/>
                    <a:pt x="433" y="285"/>
                    <a:pt x="638" y="339"/>
                  </a:cubicBezTo>
                  <a:cubicBezTo>
                    <a:pt x="470" y="205"/>
                    <a:pt x="261" y="123"/>
                    <a:pt x="79" y="25"/>
                  </a:cubicBezTo>
                  <a:lnTo>
                    <a:pt x="79" y="25"/>
                  </a:lnTo>
                  <a:cubicBezTo>
                    <a:pt x="78" y="23"/>
                    <a:pt x="78" y="20"/>
                    <a:pt x="78" y="17"/>
                  </a:cubicBezTo>
                  <a:cubicBezTo>
                    <a:pt x="74" y="17"/>
                    <a:pt x="70" y="18"/>
                    <a:pt x="67" y="19"/>
                  </a:cubicBezTo>
                  <a:lnTo>
                    <a:pt x="67" y="19"/>
                  </a:lnTo>
                  <a:cubicBezTo>
                    <a:pt x="59" y="15"/>
                    <a:pt x="51" y="10"/>
                    <a:pt x="42" y="5"/>
                  </a:cubicBezTo>
                  <a:cubicBezTo>
                    <a:pt x="39" y="2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3" name="Google Shape;24863;p33"/>
            <p:cNvSpPr/>
            <p:nvPr/>
          </p:nvSpPr>
          <p:spPr>
            <a:xfrm>
              <a:off x="1495125" y="2228675"/>
              <a:ext cx="12825" cy="5375"/>
            </a:xfrm>
            <a:custGeom>
              <a:avLst/>
              <a:gdLst/>
              <a:ahLst/>
              <a:cxnLst/>
              <a:rect l="l" t="t" r="r" b="b"/>
              <a:pathLst>
                <a:path w="513" h="215" extrusionOk="0">
                  <a:moveTo>
                    <a:pt x="24" y="1"/>
                  </a:moveTo>
                  <a:cubicBezTo>
                    <a:pt x="0" y="1"/>
                    <a:pt x="0" y="24"/>
                    <a:pt x="12" y="24"/>
                  </a:cubicBezTo>
                  <a:cubicBezTo>
                    <a:pt x="203" y="84"/>
                    <a:pt x="357" y="132"/>
                    <a:pt x="512" y="215"/>
                  </a:cubicBezTo>
                  <a:cubicBezTo>
                    <a:pt x="369" y="120"/>
                    <a:pt x="203" y="24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4" name="Google Shape;24864;p33"/>
            <p:cNvSpPr/>
            <p:nvPr/>
          </p:nvSpPr>
          <p:spPr>
            <a:xfrm>
              <a:off x="1534875" y="2503125"/>
              <a:ext cx="30800" cy="13500"/>
            </a:xfrm>
            <a:custGeom>
              <a:avLst/>
              <a:gdLst/>
              <a:ahLst/>
              <a:cxnLst/>
              <a:rect l="l" t="t" r="r" b="b"/>
              <a:pathLst>
                <a:path w="1232" h="540" extrusionOk="0">
                  <a:moveTo>
                    <a:pt x="1220" y="0"/>
                  </a:moveTo>
                  <a:cubicBezTo>
                    <a:pt x="803" y="60"/>
                    <a:pt x="375" y="250"/>
                    <a:pt x="29" y="512"/>
                  </a:cubicBezTo>
                  <a:cubicBezTo>
                    <a:pt x="0" y="522"/>
                    <a:pt x="18" y="539"/>
                    <a:pt x="32" y="539"/>
                  </a:cubicBezTo>
                  <a:cubicBezTo>
                    <a:pt x="36" y="539"/>
                    <a:pt x="39" y="538"/>
                    <a:pt x="41" y="536"/>
                  </a:cubicBezTo>
                  <a:cubicBezTo>
                    <a:pt x="434" y="310"/>
                    <a:pt x="791" y="167"/>
                    <a:pt x="1220" y="36"/>
                  </a:cubicBezTo>
                  <a:cubicBezTo>
                    <a:pt x="1232" y="36"/>
                    <a:pt x="1232" y="0"/>
                    <a:pt x="1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5" name="Google Shape;24865;p33"/>
            <p:cNvSpPr/>
            <p:nvPr/>
          </p:nvSpPr>
          <p:spPr>
            <a:xfrm>
              <a:off x="1540050" y="2506775"/>
              <a:ext cx="30950" cy="12725"/>
            </a:xfrm>
            <a:custGeom>
              <a:avLst/>
              <a:gdLst/>
              <a:ahLst/>
              <a:cxnLst/>
              <a:rect l="l" t="t" r="r" b="b"/>
              <a:pathLst>
                <a:path w="1238" h="509" extrusionOk="0">
                  <a:moveTo>
                    <a:pt x="1223" y="1"/>
                  </a:moveTo>
                  <a:cubicBezTo>
                    <a:pt x="1219" y="1"/>
                    <a:pt x="1212" y="3"/>
                    <a:pt x="1203" y="9"/>
                  </a:cubicBezTo>
                  <a:cubicBezTo>
                    <a:pt x="965" y="45"/>
                    <a:pt x="727" y="152"/>
                    <a:pt x="501" y="259"/>
                  </a:cubicBezTo>
                  <a:cubicBezTo>
                    <a:pt x="322" y="318"/>
                    <a:pt x="144" y="378"/>
                    <a:pt x="1" y="509"/>
                  </a:cubicBezTo>
                  <a:cubicBezTo>
                    <a:pt x="191" y="485"/>
                    <a:pt x="382" y="366"/>
                    <a:pt x="561" y="283"/>
                  </a:cubicBezTo>
                  <a:cubicBezTo>
                    <a:pt x="775" y="199"/>
                    <a:pt x="1013" y="128"/>
                    <a:pt x="1215" y="33"/>
                  </a:cubicBezTo>
                  <a:cubicBezTo>
                    <a:pt x="1233" y="24"/>
                    <a:pt x="1238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6" name="Google Shape;24866;p33"/>
            <p:cNvSpPr/>
            <p:nvPr/>
          </p:nvSpPr>
          <p:spPr>
            <a:xfrm>
              <a:off x="1535600" y="2506975"/>
              <a:ext cx="31275" cy="14325"/>
            </a:xfrm>
            <a:custGeom>
              <a:avLst/>
              <a:gdLst/>
              <a:ahLst/>
              <a:cxnLst/>
              <a:rect l="l" t="t" r="r" b="b"/>
              <a:pathLst>
                <a:path w="1251" h="573" extrusionOk="0">
                  <a:moveTo>
                    <a:pt x="1239" y="1"/>
                  </a:moveTo>
                  <a:cubicBezTo>
                    <a:pt x="834" y="25"/>
                    <a:pt x="310" y="275"/>
                    <a:pt x="12" y="561"/>
                  </a:cubicBezTo>
                  <a:cubicBezTo>
                    <a:pt x="0" y="561"/>
                    <a:pt x="12" y="572"/>
                    <a:pt x="12" y="572"/>
                  </a:cubicBezTo>
                  <a:cubicBezTo>
                    <a:pt x="227" y="477"/>
                    <a:pt x="417" y="334"/>
                    <a:pt x="643" y="239"/>
                  </a:cubicBezTo>
                  <a:cubicBezTo>
                    <a:pt x="834" y="144"/>
                    <a:pt x="1036" y="96"/>
                    <a:pt x="1239" y="25"/>
                  </a:cubicBezTo>
                  <a:cubicBezTo>
                    <a:pt x="1251" y="25"/>
                    <a:pt x="1251" y="1"/>
                    <a:pt x="1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7" name="Google Shape;24867;p33"/>
            <p:cNvSpPr/>
            <p:nvPr/>
          </p:nvSpPr>
          <p:spPr>
            <a:xfrm>
              <a:off x="1536350" y="2504000"/>
              <a:ext cx="26350" cy="14100"/>
            </a:xfrm>
            <a:custGeom>
              <a:avLst/>
              <a:gdLst/>
              <a:ahLst/>
              <a:cxnLst/>
              <a:rect l="l" t="t" r="r" b="b"/>
              <a:pathLst>
                <a:path w="1054" h="564" extrusionOk="0">
                  <a:moveTo>
                    <a:pt x="1042" y="1"/>
                  </a:moveTo>
                  <a:cubicBezTo>
                    <a:pt x="673" y="48"/>
                    <a:pt x="292" y="299"/>
                    <a:pt x="30" y="537"/>
                  </a:cubicBezTo>
                  <a:cubicBezTo>
                    <a:pt x="1" y="546"/>
                    <a:pt x="19" y="564"/>
                    <a:pt x="33" y="564"/>
                  </a:cubicBezTo>
                  <a:cubicBezTo>
                    <a:pt x="36" y="564"/>
                    <a:pt x="40" y="563"/>
                    <a:pt x="42" y="560"/>
                  </a:cubicBezTo>
                  <a:cubicBezTo>
                    <a:pt x="197" y="453"/>
                    <a:pt x="328" y="358"/>
                    <a:pt x="494" y="263"/>
                  </a:cubicBezTo>
                  <a:cubicBezTo>
                    <a:pt x="673" y="156"/>
                    <a:pt x="863" y="120"/>
                    <a:pt x="1042" y="25"/>
                  </a:cubicBezTo>
                  <a:cubicBezTo>
                    <a:pt x="1054" y="25"/>
                    <a:pt x="1054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8" name="Google Shape;24868;p33"/>
            <p:cNvSpPr/>
            <p:nvPr/>
          </p:nvSpPr>
          <p:spPr>
            <a:xfrm>
              <a:off x="1536450" y="2511750"/>
              <a:ext cx="28925" cy="13550"/>
            </a:xfrm>
            <a:custGeom>
              <a:avLst/>
              <a:gdLst/>
              <a:ahLst/>
              <a:cxnLst/>
              <a:rect l="l" t="t" r="r" b="b"/>
              <a:pathLst>
                <a:path w="1157" h="542" extrusionOk="0">
                  <a:moveTo>
                    <a:pt x="1145" y="0"/>
                  </a:moveTo>
                  <a:cubicBezTo>
                    <a:pt x="752" y="60"/>
                    <a:pt x="335" y="286"/>
                    <a:pt x="26" y="524"/>
                  </a:cubicBezTo>
                  <a:cubicBezTo>
                    <a:pt x="1" y="533"/>
                    <a:pt x="5" y="541"/>
                    <a:pt x="14" y="541"/>
                  </a:cubicBezTo>
                  <a:cubicBezTo>
                    <a:pt x="18" y="541"/>
                    <a:pt x="22" y="540"/>
                    <a:pt x="26" y="536"/>
                  </a:cubicBezTo>
                  <a:cubicBezTo>
                    <a:pt x="383" y="310"/>
                    <a:pt x="752" y="179"/>
                    <a:pt x="1145" y="24"/>
                  </a:cubicBezTo>
                  <a:cubicBezTo>
                    <a:pt x="1157" y="24"/>
                    <a:pt x="1157" y="0"/>
                    <a:pt x="1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9" name="Google Shape;24869;p33"/>
            <p:cNvSpPr/>
            <p:nvPr/>
          </p:nvSpPr>
          <p:spPr>
            <a:xfrm>
              <a:off x="1537800" y="2517700"/>
              <a:ext cx="28775" cy="12300"/>
            </a:xfrm>
            <a:custGeom>
              <a:avLst/>
              <a:gdLst/>
              <a:ahLst/>
              <a:cxnLst/>
              <a:rect l="l" t="t" r="r" b="b"/>
              <a:pathLst>
                <a:path w="1151" h="492" extrusionOk="0">
                  <a:moveTo>
                    <a:pt x="1115" y="1"/>
                  </a:moveTo>
                  <a:cubicBezTo>
                    <a:pt x="746" y="96"/>
                    <a:pt x="377" y="298"/>
                    <a:pt x="31" y="465"/>
                  </a:cubicBezTo>
                  <a:cubicBezTo>
                    <a:pt x="1" y="465"/>
                    <a:pt x="14" y="491"/>
                    <a:pt x="33" y="491"/>
                  </a:cubicBezTo>
                  <a:cubicBezTo>
                    <a:pt x="37" y="491"/>
                    <a:pt x="40" y="490"/>
                    <a:pt x="43" y="489"/>
                  </a:cubicBezTo>
                  <a:cubicBezTo>
                    <a:pt x="401" y="358"/>
                    <a:pt x="805" y="227"/>
                    <a:pt x="1127" y="24"/>
                  </a:cubicBezTo>
                  <a:cubicBezTo>
                    <a:pt x="1151" y="12"/>
                    <a:pt x="1127" y="1"/>
                    <a:pt x="1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0" name="Google Shape;24870;p33"/>
            <p:cNvSpPr/>
            <p:nvPr/>
          </p:nvSpPr>
          <p:spPr>
            <a:xfrm>
              <a:off x="1537375" y="2523350"/>
              <a:ext cx="23550" cy="8950"/>
            </a:xfrm>
            <a:custGeom>
              <a:avLst/>
              <a:gdLst/>
              <a:ahLst/>
              <a:cxnLst/>
              <a:rect l="l" t="t" r="r" b="b"/>
              <a:pathLst>
                <a:path w="942" h="358" extrusionOk="0">
                  <a:moveTo>
                    <a:pt x="906" y="1"/>
                  </a:moveTo>
                  <a:cubicBezTo>
                    <a:pt x="608" y="120"/>
                    <a:pt x="310" y="215"/>
                    <a:pt x="13" y="322"/>
                  </a:cubicBezTo>
                  <a:cubicBezTo>
                    <a:pt x="1" y="322"/>
                    <a:pt x="1" y="358"/>
                    <a:pt x="13" y="358"/>
                  </a:cubicBezTo>
                  <a:cubicBezTo>
                    <a:pt x="334" y="298"/>
                    <a:pt x="656" y="191"/>
                    <a:pt x="929" y="25"/>
                  </a:cubicBezTo>
                  <a:cubicBezTo>
                    <a:pt x="941" y="13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1" name="Google Shape;24871;p33"/>
            <p:cNvSpPr/>
            <p:nvPr/>
          </p:nvSpPr>
          <p:spPr>
            <a:xfrm>
              <a:off x="1534100" y="2503125"/>
              <a:ext cx="26825" cy="9850"/>
            </a:xfrm>
            <a:custGeom>
              <a:avLst/>
              <a:gdLst/>
              <a:ahLst/>
              <a:cxnLst/>
              <a:rect l="l" t="t" r="r" b="b"/>
              <a:pathLst>
                <a:path w="1073" h="394" extrusionOk="0">
                  <a:moveTo>
                    <a:pt x="1060" y="0"/>
                  </a:moveTo>
                  <a:cubicBezTo>
                    <a:pt x="703" y="36"/>
                    <a:pt x="322" y="179"/>
                    <a:pt x="25" y="357"/>
                  </a:cubicBezTo>
                  <a:cubicBezTo>
                    <a:pt x="1" y="357"/>
                    <a:pt x="13" y="393"/>
                    <a:pt x="25" y="393"/>
                  </a:cubicBezTo>
                  <a:cubicBezTo>
                    <a:pt x="370" y="238"/>
                    <a:pt x="703" y="155"/>
                    <a:pt x="1060" y="36"/>
                  </a:cubicBezTo>
                  <a:cubicBezTo>
                    <a:pt x="1072" y="36"/>
                    <a:pt x="1072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2" name="Google Shape;24872;p33"/>
            <p:cNvSpPr/>
            <p:nvPr/>
          </p:nvSpPr>
          <p:spPr>
            <a:xfrm>
              <a:off x="1538275" y="2497325"/>
              <a:ext cx="40200" cy="8500"/>
            </a:xfrm>
            <a:custGeom>
              <a:avLst/>
              <a:gdLst/>
              <a:ahLst/>
              <a:cxnLst/>
              <a:rect l="l" t="t" r="r" b="b"/>
              <a:pathLst>
                <a:path w="1608" h="340" extrusionOk="0">
                  <a:moveTo>
                    <a:pt x="1422" y="0"/>
                  </a:moveTo>
                  <a:cubicBezTo>
                    <a:pt x="952" y="0"/>
                    <a:pt x="439" y="133"/>
                    <a:pt x="12" y="304"/>
                  </a:cubicBezTo>
                  <a:cubicBezTo>
                    <a:pt x="1" y="327"/>
                    <a:pt x="1" y="339"/>
                    <a:pt x="12" y="339"/>
                  </a:cubicBezTo>
                  <a:cubicBezTo>
                    <a:pt x="536" y="185"/>
                    <a:pt x="1048" y="125"/>
                    <a:pt x="1584" y="42"/>
                  </a:cubicBezTo>
                  <a:cubicBezTo>
                    <a:pt x="1608" y="42"/>
                    <a:pt x="1608" y="6"/>
                    <a:pt x="1584" y="6"/>
                  </a:cubicBezTo>
                  <a:cubicBezTo>
                    <a:pt x="1531" y="2"/>
                    <a:pt x="1477" y="0"/>
                    <a:pt x="1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3" name="Google Shape;24873;p33"/>
            <p:cNvSpPr/>
            <p:nvPr/>
          </p:nvSpPr>
          <p:spPr>
            <a:xfrm>
              <a:off x="1583525" y="2490900"/>
              <a:ext cx="23225" cy="4800"/>
            </a:xfrm>
            <a:custGeom>
              <a:avLst/>
              <a:gdLst/>
              <a:ahLst/>
              <a:cxnLst/>
              <a:rect l="l" t="t" r="r" b="b"/>
              <a:pathLst>
                <a:path w="929" h="192" extrusionOk="0">
                  <a:moveTo>
                    <a:pt x="905" y="1"/>
                  </a:moveTo>
                  <a:cubicBezTo>
                    <a:pt x="607" y="72"/>
                    <a:pt x="310" y="144"/>
                    <a:pt x="0" y="191"/>
                  </a:cubicBezTo>
                  <a:cubicBezTo>
                    <a:pt x="310" y="191"/>
                    <a:pt x="631" y="144"/>
                    <a:pt x="905" y="13"/>
                  </a:cubicBezTo>
                  <a:cubicBezTo>
                    <a:pt x="929" y="13"/>
                    <a:pt x="905" y="1"/>
                    <a:pt x="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4" name="Google Shape;24874;p33"/>
            <p:cNvSpPr/>
            <p:nvPr/>
          </p:nvSpPr>
          <p:spPr>
            <a:xfrm>
              <a:off x="1608825" y="2478125"/>
              <a:ext cx="32750" cy="12800"/>
            </a:xfrm>
            <a:custGeom>
              <a:avLst/>
              <a:gdLst/>
              <a:ahLst/>
              <a:cxnLst/>
              <a:rect l="l" t="t" r="r" b="b"/>
              <a:pathLst>
                <a:path w="1310" h="512" extrusionOk="0">
                  <a:moveTo>
                    <a:pt x="1298" y="0"/>
                  </a:moveTo>
                  <a:cubicBezTo>
                    <a:pt x="881" y="143"/>
                    <a:pt x="417" y="298"/>
                    <a:pt x="12" y="476"/>
                  </a:cubicBezTo>
                  <a:cubicBezTo>
                    <a:pt x="0" y="500"/>
                    <a:pt x="0" y="512"/>
                    <a:pt x="36" y="512"/>
                  </a:cubicBezTo>
                  <a:cubicBezTo>
                    <a:pt x="465" y="417"/>
                    <a:pt x="929" y="226"/>
                    <a:pt x="1310" y="24"/>
                  </a:cubicBezTo>
                  <a:lnTo>
                    <a:pt x="1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5" name="Google Shape;24875;p33"/>
            <p:cNvSpPr/>
            <p:nvPr/>
          </p:nvSpPr>
          <p:spPr>
            <a:xfrm>
              <a:off x="1609125" y="2483475"/>
              <a:ext cx="32175" cy="11925"/>
            </a:xfrm>
            <a:custGeom>
              <a:avLst/>
              <a:gdLst/>
              <a:ahLst/>
              <a:cxnLst/>
              <a:rect l="l" t="t" r="r" b="b"/>
              <a:pathLst>
                <a:path w="1287" h="477" extrusionOk="0">
                  <a:moveTo>
                    <a:pt x="1250" y="0"/>
                  </a:moveTo>
                  <a:cubicBezTo>
                    <a:pt x="857" y="119"/>
                    <a:pt x="441" y="262"/>
                    <a:pt x="36" y="429"/>
                  </a:cubicBezTo>
                  <a:cubicBezTo>
                    <a:pt x="0" y="441"/>
                    <a:pt x="24" y="477"/>
                    <a:pt x="48" y="477"/>
                  </a:cubicBezTo>
                  <a:cubicBezTo>
                    <a:pt x="453" y="346"/>
                    <a:pt x="869" y="191"/>
                    <a:pt x="1250" y="24"/>
                  </a:cubicBezTo>
                  <a:cubicBezTo>
                    <a:pt x="1286" y="24"/>
                    <a:pt x="1274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6" name="Google Shape;24876;p33"/>
            <p:cNvSpPr/>
            <p:nvPr/>
          </p:nvSpPr>
          <p:spPr>
            <a:xfrm>
              <a:off x="1614475" y="2487375"/>
              <a:ext cx="28500" cy="11300"/>
            </a:xfrm>
            <a:custGeom>
              <a:avLst/>
              <a:gdLst/>
              <a:ahLst/>
              <a:cxnLst/>
              <a:rect l="l" t="t" r="r" b="b"/>
              <a:pathLst>
                <a:path w="1140" h="452" extrusionOk="0">
                  <a:moveTo>
                    <a:pt x="1134" y="0"/>
                  </a:moveTo>
                  <a:cubicBezTo>
                    <a:pt x="1133" y="0"/>
                    <a:pt x="1132" y="3"/>
                    <a:pt x="1132" y="11"/>
                  </a:cubicBezTo>
                  <a:cubicBezTo>
                    <a:pt x="1140" y="11"/>
                    <a:pt x="1137" y="0"/>
                    <a:pt x="1134" y="0"/>
                  </a:cubicBezTo>
                  <a:close/>
                  <a:moveTo>
                    <a:pt x="1132" y="11"/>
                  </a:moveTo>
                  <a:lnTo>
                    <a:pt x="1132" y="11"/>
                  </a:lnTo>
                  <a:cubicBezTo>
                    <a:pt x="774" y="166"/>
                    <a:pt x="405" y="285"/>
                    <a:pt x="24" y="404"/>
                  </a:cubicBezTo>
                  <a:cubicBezTo>
                    <a:pt x="1" y="428"/>
                    <a:pt x="12" y="452"/>
                    <a:pt x="48" y="452"/>
                  </a:cubicBezTo>
                  <a:cubicBezTo>
                    <a:pt x="429" y="368"/>
                    <a:pt x="798" y="202"/>
                    <a:pt x="113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7" name="Google Shape;24877;p33"/>
            <p:cNvSpPr/>
            <p:nvPr/>
          </p:nvSpPr>
          <p:spPr>
            <a:xfrm>
              <a:off x="1618650" y="2494175"/>
              <a:ext cx="21750" cy="8675"/>
            </a:xfrm>
            <a:custGeom>
              <a:avLst/>
              <a:gdLst/>
              <a:ahLst/>
              <a:cxnLst/>
              <a:rect l="l" t="t" r="r" b="b"/>
              <a:pathLst>
                <a:path w="870" h="347" extrusionOk="0">
                  <a:moveTo>
                    <a:pt x="857" y="1"/>
                  </a:moveTo>
                  <a:cubicBezTo>
                    <a:pt x="596" y="72"/>
                    <a:pt x="274" y="168"/>
                    <a:pt x="24" y="299"/>
                  </a:cubicBezTo>
                  <a:cubicBezTo>
                    <a:pt x="0" y="311"/>
                    <a:pt x="24" y="346"/>
                    <a:pt x="36" y="346"/>
                  </a:cubicBezTo>
                  <a:cubicBezTo>
                    <a:pt x="322" y="287"/>
                    <a:pt x="607" y="156"/>
                    <a:pt x="857" y="13"/>
                  </a:cubicBezTo>
                  <a:cubicBezTo>
                    <a:pt x="869" y="13"/>
                    <a:pt x="869" y="1"/>
                    <a:pt x="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8" name="Google Shape;24878;p33"/>
            <p:cNvSpPr/>
            <p:nvPr/>
          </p:nvSpPr>
          <p:spPr>
            <a:xfrm>
              <a:off x="1618650" y="2501925"/>
              <a:ext cx="16675" cy="7175"/>
            </a:xfrm>
            <a:custGeom>
              <a:avLst/>
              <a:gdLst/>
              <a:ahLst/>
              <a:cxnLst/>
              <a:rect l="l" t="t" r="r" b="b"/>
              <a:pathLst>
                <a:path w="667" h="287" extrusionOk="0">
                  <a:moveTo>
                    <a:pt x="631" y="1"/>
                  </a:moveTo>
                  <a:cubicBezTo>
                    <a:pt x="429" y="60"/>
                    <a:pt x="191" y="120"/>
                    <a:pt x="12" y="262"/>
                  </a:cubicBezTo>
                  <a:cubicBezTo>
                    <a:pt x="0" y="274"/>
                    <a:pt x="12" y="286"/>
                    <a:pt x="24" y="286"/>
                  </a:cubicBezTo>
                  <a:cubicBezTo>
                    <a:pt x="238" y="227"/>
                    <a:pt x="429" y="108"/>
                    <a:pt x="631" y="36"/>
                  </a:cubicBezTo>
                  <a:cubicBezTo>
                    <a:pt x="667" y="36"/>
                    <a:pt x="655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9" name="Google Shape;24879;p33"/>
            <p:cNvSpPr/>
            <p:nvPr/>
          </p:nvSpPr>
          <p:spPr>
            <a:xfrm>
              <a:off x="1396300" y="2580425"/>
              <a:ext cx="40800" cy="8950"/>
            </a:xfrm>
            <a:custGeom>
              <a:avLst/>
              <a:gdLst/>
              <a:ahLst/>
              <a:cxnLst/>
              <a:rect l="l" t="t" r="r" b="b"/>
              <a:pathLst>
                <a:path w="1632" h="358" extrusionOk="0">
                  <a:moveTo>
                    <a:pt x="19" y="0"/>
                  </a:moveTo>
                  <a:cubicBezTo>
                    <a:pt x="1" y="0"/>
                    <a:pt x="3" y="16"/>
                    <a:pt x="12" y="16"/>
                  </a:cubicBezTo>
                  <a:cubicBezTo>
                    <a:pt x="397" y="237"/>
                    <a:pt x="853" y="357"/>
                    <a:pt x="1297" y="357"/>
                  </a:cubicBezTo>
                  <a:cubicBezTo>
                    <a:pt x="1401" y="357"/>
                    <a:pt x="1505" y="351"/>
                    <a:pt x="1608" y="337"/>
                  </a:cubicBezTo>
                  <a:cubicBezTo>
                    <a:pt x="1631" y="337"/>
                    <a:pt x="1631" y="313"/>
                    <a:pt x="1608" y="313"/>
                  </a:cubicBezTo>
                  <a:cubicBezTo>
                    <a:pt x="1036" y="313"/>
                    <a:pt x="548" y="230"/>
                    <a:pt x="36" y="4"/>
                  </a:cubicBezTo>
                  <a:cubicBezTo>
                    <a:pt x="29" y="1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0" name="Google Shape;24880;p33"/>
            <p:cNvSpPr/>
            <p:nvPr/>
          </p:nvSpPr>
          <p:spPr>
            <a:xfrm>
              <a:off x="1398675" y="2577525"/>
              <a:ext cx="31875" cy="6875"/>
            </a:xfrm>
            <a:custGeom>
              <a:avLst/>
              <a:gdLst/>
              <a:ahLst/>
              <a:cxnLst/>
              <a:rect l="l" t="t" r="r" b="b"/>
              <a:pathLst>
                <a:path w="1275" h="275" extrusionOk="0">
                  <a:moveTo>
                    <a:pt x="24" y="1"/>
                  </a:moveTo>
                  <a:cubicBezTo>
                    <a:pt x="12" y="1"/>
                    <a:pt x="0" y="36"/>
                    <a:pt x="24" y="36"/>
                  </a:cubicBezTo>
                  <a:cubicBezTo>
                    <a:pt x="417" y="155"/>
                    <a:pt x="858" y="251"/>
                    <a:pt x="1263" y="275"/>
                  </a:cubicBezTo>
                  <a:cubicBezTo>
                    <a:pt x="1274" y="275"/>
                    <a:pt x="1274" y="251"/>
                    <a:pt x="1263" y="239"/>
                  </a:cubicBezTo>
                  <a:cubicBezTo>
                    <a:pt x="846" y="167"/>
                    <a:pt x="441" y="108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1" name="Google Shape;24881;p33"/>
            <p:cNvSpPr/>
            <p:nvPr/>
          </p:nvSpPr>
          <p:spPr>
            <a:xfrm>
              <a:off x="1393950" y="2572200"/>
              <a:ext cx="36600" cy="11000"/>
            </a:xfrm>
            <a:custGeom>
              <a:avLst/>
              <a:gdLst/>
              <a:ahLst/>
              <a:cxnLst/>
              <a:rect l="l" t="t" r="r" b="b"/>
              <a:pathLst>
                <a:path w="1464" h="440" extrusionOk="0">
                  <a:moveTo>
                    <a:pt x="3" y="1"/>
                  </a:moveTo>
                  <a:cubicBezTo>
                    <a:pt x="0" y="1"/>
                    <a:pt x="3" y="11"/>
                    <a:pt x="11" y="11"/>
                  </a:cubicBezTo>
                  <a:cubicBezTo>
                    <a:pt x="7" y="3"/>
                    <a:pt x="4" y="1"/>
                    <a:pt x="3" y="1"/>
                  </a:cubicBezTo>
                  <a:close/>
                  <a:moveTo>
                    <a:pt x="11" y="11"/>
                  </a:moveTo>
                  <a:lnTo>
                    <a:pt x="11" y="11"/>
                  </a:lnTo>
                  <a:cubicBezTo>
                    <a:pt x="451" y="202"/>
                    <a:pt x="963" y="380"/>
                    <a:pt x="1452" y="440"/>
                  </a:cubicBezTo>
                  <a:cubicBezTo>
                    <a:pt x="1463" y="440"/>
                    <a:pt x="1463" y="428"/>
                    <a:pt x="1452" y="428"/>
                  </a:cubicBezTo>
                  <a:cubicBezTo>
                    <a:pt x="963" y="285"/>
                    <a:pt x="487" y="166"/>
                    <a:pt x="1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2" name="Google Shape;24882;p33"/>
            <p:cNvSpPr/>
            <p:nvPr/>
          </p:nvSpPr>
          <p:spPr>
            <a:xfrm>
              <a:off x="1396600" y="256830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0" y="1"/>
                  </a:moveTo>
                  <a:cubicBezTo>
                    <a:pt x="441" y="143"/>
                    <a:pt x="881" y="286"/>
                    <a:pt x="1334" y="358"/>
                  </a:cubicBezTo>
                  <a:cubicBezTo>
                    <a:pt x="1334" y="358"/>
                    <a:pt x="1346" y="334"/>
                    <a:pt x="1334" y="334"/>
                  </a:cubicBezTo>
                  <a:cubicBezTo>
                    <a:pt x="881" y="227"/>
                    <a:pt x="453" y="13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3" name="Google Shape;24883;p33"/>
            <p:cNvSpPr/>
            <p:nvPr/>
          </p:nvSpPr>
          <p:spPr>
            <a:xfrm>
              <a:off x="1440350" y="2577225"/>
              <a:ext cx="60575" cy="24275"/>
            </a:xfrm>
            <a:custGeom>
              <a:avLst/>
              <a:gdLst/>
              <a:ahLst/>
              <a:cxnLst/>
              <a:rect l="l" t="t" r="r" b="b"/>
              <a:pathLst>
                <a:path w="2423" h="971" extrusionOk="0">
                  <a:moveTo>
                    <a:pt x="0" y="1"/>
                  </a:moveTo>
                  <a:lnTo>
                    <a:pt x="0" y="1"/>
                  </a:lnTo>
                  <a:cubicBezTo>
                    <a:pt x="739" y="477"/>
                    <a:pt x="1691" y="406"/>
                    <a:pt x="2394" y="965"/>
                  </a:cubicBezTo>
                  <a:cubicBezTo>
                    <a:pt x="2397" y="969"/>
                    <a:pt x="2401" y="970"/>
                    <a:pt x="2406" y="970"/>
                  </a:cubicBezTo>
                  <a:cubicBezTo>
                    <a:pt x="2415" y="970"/>
                    <a:pt x="2422" y="962"/>
                    <a:pt x="2405" y="953"/>
                  </a:cubicBezTo>
                  <a:cubicBezTo>
                    <a:pt x="1810" y="287"/>
                    <a:pt x="739" y="44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4" name="Google Shape;24884;p33"/>
            <p:cNvSpPr/>
            <p:nvPr/>
          </p:nvSpPr>
          <p:spPr>
            <a:xfrm>
              <a:off x="1502850" y="2601650"/>
              <a:ext cx="37225" cy="17700"/>
            </a:xfrm>
            <a:custGeom>
              <a:avLst/>
              <a:gdLst/>
              <a:ahLst/>
              <a:cxnLst/>
              <a:rect l="l" t="t" r="r" b="b"/>
              <a:pathLst>
                <a:path w="1489" h="708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406" y="260"/>
                    <a:pt x="894" y="708"/>
                    <a:pt x="1368" y="708"/>
                  </a:cubicBezTo>
                  <a:cubicBezTo>
                    <a:pt x="1396" y="708"/>
                    <a:pt x="1425" y="706"/>
                    <a:pt x="1453" y="703"/>
                  </a:cubicBezTo>
                  <a:cubicBezTo>
                    <a:pt x="1477" y="703"/>
                    <a:pt x="1489" y="679"/>
                    <a:pt x="1453" y="679"/>
                  </a:cubicBezTo>
                  <a:cubicBezTo>
                    <a:pt x="941" y="560"/>
                    <a:pt x="477" y="274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5" name="Google Shape;24885;p33"/>
            <p:cNvSpPr/>
            <p:nvPr/>
          </p:nvSpPr>
          <p:spPr>
            <a:xfrm>
              <a:off x="1507025" y="2600150"/>
              <a:ext cx="31575" cy="14025"/>
            </a:xfrm>
            <a:custGeom>
              <a:avLst/>
              <a:gdLst/>
              <a:ahLst/>
              <a:cxnLst/>
              <a:rect l="l" t="t" r="r" b="b"/>
              <a:pathLst>
                <a:path w="1263" h="561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43"/>
                    <a:pt x="393" y="227"/>
                    <a:pt x="608" y="322"/>
                  </a:cubicBezTo>
                  <a:cubicBezTo>
                    <a:pt x="810" y="405"/>
                    <a:pt x="1024" y="513"/>
                    <a:pt x="1251" y="560"/>
                  </a:cubicBezTo>
                  <a:cubicBezTo>
                    <a:pt x="1262" y="560"/>
                    <a:pt x="1262" y="536"/>
                    <a:pt x="1262" y="536"/>
                  </a:cubicBezTo>
                  <a:cubicBezTo>
                    <a:pt x="1048" y="441"/>
                    <a:pt x="810" y="346"/>
                    <a:pt x="596" y="263"/>
                  </a:cubicBezTo>
                  <a:cubicBezTo>
                    <a:pt x="381" y="167"/>
                    <a:pt x="191" y="6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6" name="Google Shape;24886;p33"/>
            <p:cNvSpPr/>
            <p:nvPr/>
          </p:nvSpPr>
          <p:spPr>
            <a:xfrm>
              <a:off x="1504175" y="2593550"/>
              <a:ext cx="37100" cy="17050"/>
            </a:xfrm>
            <a:custGeom>
              <a:avLst/>
              <a:gdLst/>
              <a:ahLst/>
              <a:cxnLst/>
              <a:rect l="l" t="t" r="r" b="b"/>
              <a:pathLst>
                <a:path w="1484" h="682" extrusionOk="0">
                  <a:moveTo>
                    <a:pt x="4" y="1"/>
                  </a:moveTo>
                  <a:cubicBezTo>
                    <a:pt x="1" y="1"/>
                    <a:pt x="0" y="8"/>
                    <a:pt x="7" y="15"/>
                  </a:cubicBezTo>
                  <a:cubicBezTo>
                    <a:pt x="7" y="4"/>
                    <a:pt x="5" y="1"/>
                    <a:pt x="4" y="1"/>
                  </a:cubicBezTo>
                  <a:close/>
                  <a:moveTo>
                    <a:pt x="7" y="15"/>
                  </a:moveTo>
                  <a:lnTo>
                    <a:pt x="7" y="15"/>
                  </a:lnTo>
                  <a:cubicBezTo>
                    <a:pt x="436" y="300"/>
                    <a:pt x="960" y="550"/>
                    <a:pt x="1460" y="681"/>
                  </a:cubicBezTo>
                  <a:cubicBezTo>
                    <a:pt x="1484" y="681"/>
                    <a:pt x="1484" y="669"/>
                    <a:pt x="1484" y="657"/>
                  </a:cubicBezTo>
                  <a:cubicBezTo>
                    <a:pt x="972" y="431"/>
                    <a:pt x="495" y="241"/>
                    <a:pt x="7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7" name="Google Shape;24887;p33"/>
            <p:cNvSpPr/>
            <p:nvPr/>
          </p:nvSpPr>
          <p:spPr>
            <a:xfrm>
              <a:off x="1506675" y="2589400"/>
              <a:ext cx="28050" cy="14650"/>
            </a:xfrm>
            <a:custGeom>
              <a:avLst/>
              <a:gdLst/>
              <a:ahLst/>
              <a:cxnLst/>
              <a:rect l="l" t="t" r="r" b="b"/>
              <a:pathLst>
                <a:path w="1122" h="586" extrusionOk="0">
                  <a:moveTo>
                    <a:pt x="9" y="0"/>
                  </a:moveTo>
                  <a:cubicBezTo>
                    <a:pt x="3" y="0"/>
                    <a:pt x="1" y="7"/>
                    <a:pt x="14" y="14"/>
                  </a:cubicBezTo>
                  <a:cubicBezTo>
                    <a:pt x="383" y="192"/>
                    <a:pt x="729" y="407"/>
                    <a:pt x="1098" y="585"/>
                  </a:cubicBezTo>
                  <a:cubicBezTo>
                    <a:pt x="1110" y="585"/>
                    <a:pt x="1122" y="573"/>
                    <a:pt x="1110" y="573"/>
                  </a:cubicBezTo>
                  <a:cubicBezTo>
                    <a:pt x="788" y="347"/>
                    <a:pt x="395" y="169"/>
                    <a:pt x="26" y="14"/>
                  </a:cubicBezTo>
                  <a:cubicBezTo>
                    <a:pt x="21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8" name="Google Shape;24888;p33"/>
            <p:cNvSpPr/>
            <p:nvPr/>
          </p:nvSpPr>
          <p:spPr>
            <a:xfrm>
              <a:off x="1499875" y="2578725"/>
              <a:ext cx="29700" cy="14275"/>
            </a:xfrm>
            <a:custGeom>
              <a:avLst/>
              <a:gdLst/>
              <a:ahLst/>
              <a:cxnLst/>
              <a:rect l="l" t="t" r="r" b="b"/>
              <a:pathLst>
                <a:path w="1188" h="571" extrusionOk="0">
                  <a:moveTo>
                    <a:pt x="24" y="0"/>
                  </a:moveTo>
                  <a:cubicBezTo>
                    <a:pt x="13" y="0"/>
                    <a:pt x="1" y="12"/>
                    <a:pt x="13" y="24"/>
                  </a:cubicBezTo>
                  <a:cubicBezTo>
                    <a:pt x="382" y="238"/>
                    <a:pt x="798" y="405"/>
                    <a:pt x="1179" y="560"/>
                  </a:cubicBezTo>
                  <a:cubicBezTo>
                    <a:pt x="822" y="358"/>
                    <a:pt x="417" y="131"/>
                    <a:pt x="24" y="0"/>
                  </a:cubicBezTo>
                  <a:close/>
                  <a:moveTo>
                    <a:pt x="1179" y="560"/>
                  </a:moveTo>
                  <a:cubicBezTo>
                    <a:pt x="1179" y="568"/>
                    <a:pt x="1181" y="571"/>
                    <a:pt x="1182" y="571"/>
                  </a:cubicBezTo>
                  <a:cubicBezTo>
                    <a:pt x="1185" y="571"/>
                    <a:pt x="1187" y="560"/>
                    <a:pt x="1179" y="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9" name="Google Shape;24889;p33"/>
            <p:cNvSpPr/>
            <p:nvPr/>
          </p:nvSpPr>
          <p:spPr>
            <a:xfrm>
              <a:off x="1444525" y="2559975"/>
              <a:ext cx="47050" cy="13425"/>
            </a:xfrm>
            <a:custGeom>
              <a:avLst/>
              <a:gdLst/>
              <a:ahLst/>
              <a:cxnLst/>
              <a:rect l="l" t="t" r="r" b="b"/>
              <a:pathLst>
                <a:path w="1882" h="537" extrusionOk="0">
                  <a:moveTo>
                    <a:pt x="24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607" y="262"/>
                    <a:pt x="1262" y="405"/>
                    <a:pt x="1869" y="536"/>
                  </a:cubicBezTo>
                  <a:cubicBezTo>
                    <a:pt x="1881" y="536"/>
                    <a:pt x="1881" y="524"/>
                    <a:pt x="1881" y="512"/>
                  </a:cubicBezTo>
                  <a:cubicBezTo>
                    <a:pt x="1286" y="322"/>
                    <a:pt x="655" y="95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0" name="Google Shape;24890;p33"/>
            <p:cNvSpPr/>
            <p:nvPr/>
          </p:nvSpPr>
          <p:spPr>
            <a:xfrm>
              <a:off x="1422200" y="2544800"/>
              <a:ext cx="12725" cy="6525"/>
            </a:xfrm>
            <a:custGeom>
              <a:avLst/>
              <a:gdLst/>
              <a:ahLst/>
              <a:cxnLst/>
              <a:rect l="l" t="t" r="r" b="b"/>
              <a:pathLst>
                <a:path w="509" h="261" extrusionOk="0">
                  <a:moveTo>
                    <a:pt x="12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155" y="119"/>
                    <a:pt x="333" y="191"/>
                    <a:pt x="500" y="250"/>
                  </a:cubicBezTo>
                  <a:cubicBezTo>
                    <a:pt x="333" y="167"/>
                    <a:pt x="179" y="60"/>
                    <a:pt x="12" y="0"/>
                  </a:cubicBezTo>
                  <a:close/>
                  <a:moveTo>
                    <a:pt x="500" y="250"/>
                  </a:moveTo>
                  <a:cubicBezTo>
                    <a:pt x="500" y="258"/>
                    <a:pt x="501" y="261"/>
                    <a:pt x="503" y="261"/>
                  </a:cubicBezTo>
                  <a:cubicBezTo>
                    <a:pt x="505" y="261"/>
                    <a:pt x="508" y="250"/>
                    <a:pt x="50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1" name="Google Shape;24891;p33"/>
            <p:cNvSpPr/>
            <p:nvPr/>
          </p:nvSpPr>
          <p:spPr>
            <a:xfrm>
              <a:off x="1490050" y="2632250"/>
              <a:ext cx="47050" cy="9150"/>
            </a:xfrm>
            <a:custGeom>
              <a:avLst/>
              <a:gdLst/>
              <a:ahLst/>
              <a:cxnLst/>
              <a:rect l="l" t="t" r="r" b="b"/>
              <a:pathLst>
                <a:path w="1882" h="366" extrusionOk="0">
                  <a:moveTo>
                    <a:pt x="753" y="1"/>
                  </a:moveTo>
                  <a:cubicBezTo>
                    <a:pt x="561" y="1"/>
                    <a:pt x="364" y="34"/>
                    <a:pt x="173" y="34"/>
                  </a:cubicBezTo>
                  <a:cubicBezTo>
                    <a:pt x="123" y="34"/>
                    <a:pt x="74" y="32"/>
                    <a:pt x="25" y="26"/>
                  </a:cubicBezTo>
                  <a:cubicBezTo>
                    <a:pt x="1" y="26"/>
                    <a:pt x="1" y="50"/>
                    <a:pt x="25" y="50"/>
                  </a:cubicBezTo>
                  <a:cubicBezTo>
                    <a:pt x="127" y="74"/>
                    <a:pt x="228" y="80"/>
                    <a:pt x="327" y="80"/>
                  </a:cubicBezTo>
                  <a:cubicBezTo>
                    <a:pt x="465" y="80"/>
                    <a:pt x="601" y="67"/>
                    <a:pt x="737" y="67"/>
                  </a:cubicBezTo>
                  <a:cubicBezTo>
                    <a:pt x="899" y="67"/>
                    <a:pt x="1061" y="86"/>
                    <a:pt x="1227" y="169"/>
                  </a:cubicBezTo>
                  <a:cubicBezTo>
                    <a:pt x="1413" y="247"/>
                    <a:pt x="1567" y="366"/>
                    <a:pt x="1748" y="366"/>
                  </a:cubicBezTo>
                  <a:cubicBezTo>
                    <a:pt x="1787" y="366"/>
                    <a:pt x="1828" y="360"/>
                    <a:pt x="1870" y="348"/>
                  </a:cubicBezTo>
                  <a:cubicBezTo>
                    <a:pt x="1882" y="348"/>
                    <a:pt x="1882" y="300"/>
                    <a:pt x="1846" y="300"/>
                  </a:cubicBezTo>
                  <a:cubicBezTo>
                    <a:pt x="1821" y="304"/>
                    <a:pt x="1796" y="305"/>
                    <a:pt x="1771" y="305"/>
                  </a:cubicBezTo>
                  <a:cubicBezTo>
                    <a:pt x="1476" y="305"/>
                    <a:pt x="1249" y="58"/>
                    <a:pt x="941" y="14"/>
                  </a:cubicBezTo>
                  <a:cubicBezTo>
                    <a:pt x="879" y="4"/>
                    <a:pt x="816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2" name="Google Shape;24892;p33"/>
            <p:cNvSpPr/>
            <p:nvPr/>
          </p:nvSpPr>
          <p:spPr>
            <a:xfrm>
              <a:off x="1436475" y="2615700"/>
              <a:ext cx="43475" cy="27050"/>
            </a:xfrm>
            <a:custGeom>
              <a:avLst/>
              <a:gdLst/>
              <a:ahLst/>
              <a:cxnLst/>
              <a:rect l="l" t="t" r="r" b="b"/>
              <a:pathLst>
                <a:path w="1739" h="1082" extrusionOk="0">
                  <a:moveTo>
                    <a:pt x="1730" y="1"/>
                  </a:moveTo>
                  <a:cubicBezTo>
                    <a:pt x="1724" y="1"/>
                    <a:pt x="1715" y="4"/>
                    <a:pt x="1715" y="10"/>
                  </a:cubicBezTo>
                  <a:cubicBezTo>
                    <a:pt x="1453" y="772"/>
                    <a:pt x="441" y="486"/>
                    <a:pt x="1" y="1069"/>
                  </a:cubicBezTo>
                  <a:cubicBezTo>
                    <a:pt x="1" y="1081"/>
                    <a:pt x="1" y="1081"/>
                    <a:pt x="24" y="1081"/>
                  </a:cubicBezTo>
                  <a:cubicBezTo>
                    <a:pt x="382" y="724"/>
                    <a:pt x="810" y="724"/>
                    <a:pt x="1239" y="533"/>
                  </a:cubicBezTo>
                  <a:cubicBezTo>
                    <a:pt x="1477" y="426"/>
                    <a:pt x="1667" y="272"/>
                    <a:pt x="1727" y="10"/>
                  </a:cubicBezTo>
                  <a:cubicBezTo>
                    <a:pt x="1739" y="4"/>
                    <a:pt x="1736" y="1"/>
                    <a:pt x="1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3" name="Google Shape;24893;p33"/>
            <p:cNvSpPr/>
            <p:nvPr/>
          </p:nvSpPr>
          <p:spPr>
            <a:xfrm>
              <a:off x="1410950" y="2641225"/>
              <a:ext cx="23775" cy="13775"/>
            </a:xfrm>
            <a:custGeom>
              <a:avLst/>
              <a:gdLst/>
              <a:ahLst/>
              <a:cxnLst/>
              <a:rect l="l" t="t" r="r" b="b"/>
              <a:pathLst>
                <a:path w="951" h="551" extrusionOk="0">
                  <a:moveTo>
                    <a:pt x="914" y="1"/>
                  </a:moveTo>
                  <a:cubicBezTo>
                    <a:pt x="617" y="167"/>
                    <a:pt x="307" y="310"/>
                    <a:pt x="21" y="501"/>
                  </a:cubicBezTo>
                  <a:cubicBezTo>
                    <a:pt x="1" y="521"/>
                    <a:pt x="16" y="551"/>
                    <a:pt x="43" y="551"/>
                  </a:cubicBezTo>
                  <a:cubicBezTo>
                    <a:pt x="48" y="551"/>
                    <a:pt x="52" y="550"/>
                    <a:pt x="57" y="548"/>
                  </a:cubicBezTo>
                  <a:cubicBezTo>
                    <a:pt x="367" y="405"/>
                    <a:pt x="652" y="203"/>
                    <a:pt x="938" y="24"/>
                  </a:cubicBezTo>
                  <a:cubicBezTo>
                    <a:pt x="950" y="13"/>
                    <a:pt x="938" y="1"/>
                    <a:pt x="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4" name="Google Shape;24894;p33"/>
            <p:cNvSpPr/>
            <p:nvPr/>
          </p:nvSpPr>
          <p:spPr>
            <a:xfrm>
              <a:off x="1414750" y="2657900"/>
              <a:ext cx="120475" cy="45775"/>
            </a:xfrm>
            <a:custGeom>
              <a:avLst/>
              <a:gdLst/>
              <a:ahLst/>
              <a:cxnLst/>
              <a:rect l="l" t="t" r="r" b="b"/>
              <a:pathLst>
                <a:path w="4819" h="1831" extrusionOk="0">
                  <a:moveTo>
                    <a:pt x="0" y="0"/>
                  </a:moveTo>
                  <a:lnTo>
                    <a:pt x="0" y="0"/>
                  </a:lnTo>
                  <a:cubicBezTo>
                    <a:pt x="334" y="727"/>
                    <a:pt x="1036" y="1548"/>
                    <a:pt x="1858" y="1679"/>
                  </a:cubicBezTo>
                  <a:cubicBezTo>
                    <a:pt x="2310" y="1751"/>
                    <a:pt x="2831" y="1831"/>
                    <a:pt x="3343" y="1831"/>
                  </a:cubicBezTo>
                  <a:cubicBezTo>
                    <a:pt x="3855" y="1831"/>
                    <a:pt x="4358" y="1751"/>
                    <a:pt x="4775" y="1501"/>
                  </a:cubicBezTo>
                  <a:cubicBezTo>
                    <a:pt x="4819" y="1490"/>
                    <a:pt x="4782" y="1428"/>
                    <a:pt x="4747" y="1428"/>
                  </a:cubicBezTo>
                  <a:cubicBezTo>
                    <a:pt x="4745" y="1428"/>
                    <a:pt x="4742" y="1428"/>
                    <a:pt x="4739" y="1429"/>
                  </a:cubicBezTo>
                  <a:cubicBezTo>
                    <a:pt x="4315" y="1631"/>
                    <a:pt x="3875" y="1700"/>
                    <a:pt x="3429" y="1700"/>
                  </a:cubicBezTo>
                  <a:cubicBezTo>
                    <a:pt x="3086" y="1700"/>
                    <a:pt x="2740" y="1659"/>
                    <a:pt x="2394" y="1608"/>
                  </a:cubicBezTo>
                  <a:cubicBezTo>
                    <a:pt x="1763" y="1524"/>
                    <a:pt x="1310" y="1405"/>
                    <a:pt x="846" y="989"/>
                  </a:cubicBezTo>
                  <a:cubicBezTo>
                    <a:pt x="512" y="703"/>
                    <a:pt x="250" y="36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5" name="Google Shape;24895;p33"/>
            <p:cNvSpPr/>
            <p:nvPr/>
          </p:nvSpPr>
          <p:spPr>
            <a:xfrm>
              <a:off x="1547500" y="2694500"/>
              <a:ext cx="44975" cy="4025"/>
            </a:xfrm>
            <a:custGeom>
              <a:avLst/>
              <a:gdLst/>
              <a:ahLst/>
              <a:cxnLst/>
              <a:rect l="l" t="t" r="r" b="b"/>
              <a:pathLst>
                <a:path w="1799" h="161" extrusionOk="0">
                  <a:moveTo>
                    <a:pt x="48" y="1"/>
                  </a:moveTo>
                  <a:cubicBezTo>
                    <a:pt x="1" y="1"/>
                    <a:pt x="1" y="37"/>
                    <a:pt x="24" y="37"/>
                  </a:cubicBezTo>
                  <a:cubicBezTo>
                    <a:pt x="309" y="115"/>
                    <a:pt x="621" y="160"/>
                    <a:pt x="930" y="160"/>
                  </a:cubicBezTo>
                  <a:cubicBezTo>
                    <a:pt x="1228" y="160"/>
                    <a:pt x="1523" y="118"/>
                    <a:pt x="1787" y="25"/>
                  </a:cubicBezTo>
                  <a:cubicBezTo>
                    <a:pt x="1798" y="25"/>
                    <a:pt x="1798" y="1"/>
                    <a:pt x="1787" y="1"/>
                  </a:cubicBezTo>
                  <a:cubicBezTo>
                    <a:pt x="1425" y="15"/>
                    <a:pt x="1085" y="39"/>
                    <a:pt x="738" y="39"/>
                  </a:cubicBezTo>
                  <a:cubicBezTo>
                    <a:pt x="514" y="39"/>
                    <a:pt x="286" y="29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6" name="Google Shape;24896;p33"/>
            <p:cNvSpPr/>
            <p:nvPr/>
          </p:nvSpPr>
          <p:spPr>
            <a:xfrm>
              <a:off x="1598700" y="2634000"/>
              <a:ext cx="45450" cy="60525"/>
            </a:xfrm>
            <a:custGeom>
              <a:avLst/>
              <a:gdLst/>
              <a:ahLst/>
              <a:cxnLst/>
              <a:rect l="l" t="t" r="r" b="b"/>
              <a:pathLst>
                <a:path w="1818" h="2421" extrusionOk="0">
                  <a:moveTo>
                    <a:pt x="1783" y="1"/>
                  </a:moveTo>
                  <a:cubicBezTo>
                    <a:pt x="1780" y="1"/>
                    <a:pt x="1777" y="2"/>
                    <a:pt x="1775" y="4"/>
                  </a:cubicBezTo>
                  <a:cubicBezTo>
                    <a:pt x="953" y="635"/>
                    <a:pt x="1060" y="1968"/>
                    <a:pt x="12" y="2385"/>
                  </a:cubicBezTo>
                  <a:cubicBezTo>
                    <a:pt x="0" y="2385"/>
                    <a:pt x="0" y="2421"/>
                    <a:pt x="36" y="2421"/>
                  </a:cubicBezTo>
                  <a:cubicBezTo>
                    <a:pt x="1072" y="2135"/>
                    <a:pt x="1179" y="754"/>
                    <a:pt x="1798" y="40"/>
                  </a:cubicBezTo>
                  <a:cubicBezTo>
                    <a:pt x="1818" y="20"/>
                    <a:pt x="1798" y="1"/>
                    <a:pt x="1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7" name="Google Shape;24897;p33"/>
            <p:cNvSpPr/>
            <p:nvPr/>
          </p:nvSpPr>
          <p:spPr>
            <a:xfrm>
              <a:off x="1545725" y="2678425"/>
              <a:ext cx="21750" cy="3600"/>
            </a:xfrm>
            <a:custGeom>
              <a:avLst/>
              <a:gdLst/>
              <a:ahLst/>
              <a:cxnLst/>
              <a:rect l="l" t="t" r="r" b="b"/>
              <a:pathLst>
                <a:path w="870" h="144" extrusionOk="0">
                  <a:moveTo>
                    <a:pt x="857" y="1"/>
                  </a:moveTo>
                  <a:cubicBezTo>
                    <a:pt x="595" y="1"/>
                    <a:pt x="298" y="60"/>
                    <a:pt x="24" y="120"/>
                  </a:cubicBezTo>
                  <a:cubicBezTo>
                    <a:pt x="0" y="120"/>
                    <a:pt x="12" y="144"/>
                    <a:pt x="24" y="144"/>
                  </a:cubicBezTo>
                  <a:cubicBezTo>
                    <a:pt x="298" y="120"/>
                    <a:pt x="595" y="108"/>
                    <a:pt x="857" y="25"/>
                  </a:cubicBezTo>
                  <a:cubicBezTo>
                    <a:pt x="869" y="25"/>
                    <a:pt x="869" y="1"/>
                    <a:pt x="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8" name="Google Shape;24898;p33"/>
            <p:cNvSpPr/>
            <p:nvPr/>
          </p:nvSpPr>
          <p:spPr>
            <a:xfrm>
              <a:off x="1578750" y="2654800"/>
              <a:ext cx="43100" cy="21875"/>
            </a:xfrm>
            <a:custGeom>
              <a:avLst/>
              <a:gdLst/>
              <a:ahLst/>
              <a:cxnLst/>
              <a:rect l="l" t="t" r="r" b="b"/>
              <a:pathLst>
                <a:path w="1724" h="875" extrusionOk="0">
                  <a:moveTo>
                    <a:pt x="1709" y="0"/>
                  </a:moveTo>
                  <a:cubicBezTo>
                    <a:pt x="1704" y="0"/>
                    <a:pt x="1698" y="2"/>
                    <a:pt x="1691" y="5"/>
                  </a:cubicBezTo>
                  <a:cubicBezTo>
                    <a:pt x="1144" y="303"/>
                    <a:pt x="596" y="589"/>
                    <a:pt x="1" y="874"/>
                  </a:cubicBezTo>
                  <a:cubicBezTo>
                    <a:pt x="596" y="672"/>
                    <a:pt x="1203" y="374"/>
                    <a:pt x="1715" y="17"/>
                  </a:cubicBezTo>
                  <a:cubicBezTo>
                    <a:pt x="1724" y="9"/>
                    <a:pt x="1720" y="0"/>
                    <a:pt x="1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9" name="Google Shape;24899;p33"/>
            <p:cNvSpPr/>
            <p:nvPr/>
          </p:nvSpPr>
          <p:spPr>
            <a:xfrm>
              <a:off x="1599300" y="2640925"/>
              <a:ext cx="33625" cy="19975"/>
            </a:xfrm>
            <a:custGeom>
              <a:avLst/>
              <a:gdLst/>
              <a:ahLst/>
              <a:cxnLst/>
              <a:rect l="l" t="t" r="r" b="b"/>
              <a:pathLst>
                <a:path w="1345" h="799" extrusionOk="0">
                  <a:moveTo>
                    <a:pt x="1334" y="1"/>
                  </a:moveTo>
                  <a:cubicBezTo>
                    <a:pt x="1338" y="5"/>
                    <a:pt x="1340" y="6"/>
                    <a:pt x="1342" y="6"/>
                  </a:cubicBezTo>
                  <a:cubicBezTo>
                    <a:pt x="1344" y="6"/>
                    <a:pt x="1342" y="1"/>
                    <a:pt x="1334" y="1"/>
                  </a:cubicBezTo>
                  <a:close/>
                  <a:moveTo>
                    <a:pt x="1334" y="1"/>
                  </a:moveTo>
                  <a:cubicBezTo>
                    <a:pt x="917" y="298"/>
                    <a:pt x="477" y="548"/>
                    <a:pt x="12" y="787"/>
                  </a:cubicBezTo>
                  <a:cubicBezTo>
                    <a:pt x="0" y="787"/>
                    <a:pt x="12" y="798"/>
                    <a:pt x="24" y="798"/>
                  </a:cubicBezTo>
                  <a:cubicBezTo>
                    <a:pt x="500" y="620"/>
                    <a:pt x="953" y="334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0" name="Google Shape;24900;p33"/>
            <p:cNvSpPr/>
            <p:nvPr/>
          </p:nvSpPr>
          <p:spPr>
            <a:xfrm>
              <a:off x="1599900" y="2632525"/>
              <a:ext cx="37525" cy="21825"/>
            </a:xfrm>
            <a:custGeom>
              <a:avLst/>
              <a:gdLst/>
              <a:ahLst/>
              <a:cxnLst/>
              <a:rect l="l" t="t" r="r" b="b"/>
              <a:pathLst>
                <a:path w="1501" h="873" extrusionOk="0">
                  <a:moveTo>
                    <a:pt x="1494" y="0"/>
                  </a:moveTo>
                  <a:cubicBezTo>
                    <a:pt x="1492" y="0"/>
                    <a:pt x="1491" y="1"/>
                    <a:pt x="1488" y="3"/>
                  </a:cubicBezTo>
                  <a:cubicBezTo>
                    <a:pt x="1012" y="301"/>
                    <a:pt x="512" y="539"/>
                    <a:pt x="12" y="837"/>
                  </a:cubicBezTo>
                  <a:cubicBezTo>
                    <a:pt x="0" y="849"/>
                    <a:pt x="12" y="873"/>
                    <a:pt x="36" y="873"/>
                  </a:cubicBezTo>
                  <a:cubicBezTo>
                    <a:pt x="548" y="706"/>
                    <a:pt x="1072" y="361"/>
                    <a:pt x="1500" y="39"/>
                  </a:cubicBezTo>
                  <a:cubicBezTo>
                    <a:pt x="1500" y="20"/>
                    <a:pt x="1500" y="0"/>
                    <a:pt x="1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1" name="Google Shape;24901;p33"/>
            <p:cNvSpPr/>
            <p:nvPr/>
          </p:nvSpPr>
          <p:spPr>
            <a:xfrm>
              <a:off x="1549575" y="2632300"/>
              <a:ext cx="80100" cy="16600"/>
            </a:xfrm>
            <a:custGeom>
              <a:avLst/>
              <a:gdLst/>
              <a:ahLst/>
              <a:cxnLst/>
              <a:rect l="l" t="t" r="r" b="b"/>
              <a:pathLst>
                <a:path w="3204" h="664" extrusionOk="0">
                  <a:moveTo>
                    <a:pt x="3192" y="0"/>
                  </a:moveTo>
                  <a:cubicBezTo>
                    <a:pt x="2716" y="48"/>
                    <a:pt x="2263" y="84"/>
                    <a:pt x="1823" y="262"/>
                  </a:cubicBezTo>
                  <a:cubicBezTo>
                    <a:pt x="1227" y="501"/>
                    <a:pt x="680" y="524"/>
                    <a:pt x="49" y="584"/>
                  </a:cubicBezTo>
                  <a:cubicBezTo>
                    <a:pt x="1" y="584"/>
                    <a:pt x="1" y="643"/>
                    <a:pt x="49" y="655"/>
                  </a:cubicBezTo>
                  <a:cubicBezTo>
                    <a:pt x="147" y="660"/>
                    <a:pt x="245" y="663"/>
                    <a:pt x="344" y="663"/>
                  </a:cubicBezTo>
                  <a:cubicBezTo>
                    <a:pt x="712" y="663"/>
                    <a:pt x="1082" y="623"/>
                    <a:pt x="1430" y="501"/>
                  </a:cubicBezTo>
                  <a:cubicBezTo>
                    <a:pt x="1763" y="405"/>
                    <a:pt x="1608" y="381"/>
                    <a:pt x="2013" y="239"/>
                  </a:cubicBezTo>
                  <a:cubicBezTo>
                    <a:pt x="2382" y="120"/>
                    <a:pt x="2799" y="108"/>
                    <a:pt x="3192" y="24"/>
                  </a:cubicBezTo>
                  <a:cubicBezTo>
                    <a:pt x="3204" y="24"/>
                    <a:pt x="3204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2" name="Google Shape;24902;p33"/>
            <p:cNvSpPr/>
            <p:nvPr/>
          </p:nvSpPr>
          <p:spPr>
            <a:xfrm>
              <a:off x="1542750" y="2645950"/>
              <a:ext cx="26425" cy="10475"/>
            </a:xfrm>
            <a:custGeom>
              <a:avLst/>
              <a:gdLst/>
              <a:ahLst/>
              <a:cxnLst/>
              <a:rect l="l" t="t" r="r" b="b"/>
              <a:pathLst>
                <a:path w="1057" h="419" extrusionOk="0">
                  <a:moveTo>
                    <a:pt x="988" y="1"/>
                  </a:moveTo>
                  <a:cubicBezTo>
                    <a:pt x="984" y="1"/>
                    <a:pt x="980" y="1"/>
                    <a:pt x="976" y="2"/>
                  </a:cubicBezTo>
                  <a:cubicBezTo>
                    <a:pt x="852" y="42"/>
                    <a:pt x="727" y="77"/>
                    <a:pt x="599" y="108"/>
                  </a:cubicBezTo>
                  <a:lnTo>
                    <a:pt x="599" y="108"/>
                  </a:lnTo>
                  <a:cubicBezTo>
                    <a:pt x="512" y="122"/>
                    <a:pt x="425" y="132"/>
                    <a:pt x="336" y="138"/>
                  </a:cubicBezTo>
                  <a:lnTo>
                    <a:pt x="336" y="138"/>
                  </a:lnTo>
                  <a:cubicBezTo>
                    <a:pt x="267" y="135"/>
                    <a:pt x="199" y="133"/>
                    <a:pt x="131" y="133"/>
                  </a:cubicBezTo>
                  <a:cubicBezTo>
                    <a:pt x="89" y="133"/>
                    <a:pt x="76" y="171"/>
                    <a:pt x="84" y="202"/>
                  </a:cubicBezTo>
                  <a:lnTo>
                    <a:pt x="84" y="202"/>
                  </a:lnTo>
                  <a:cubicBezTo>
                    <a:pt x="76" y="203"/>
                    <a:pt x="68" y="204"/>
                    <a:pt x="60" y="205"/>
                  </a:cubicBezTo>
                  <a:cubicBezTo>
                    <a:pt x="12" y="205"/>
                    <a:pt x="0" y="264"/>
                    <a:pt x="24" y="300"/>
                  </a:cubicBezTo>
                  <a:cubicBezTo>
                    <a:pt x="60" y="324"/>
                    <a:pt x="72" y="347"/>
                    <a:pt x="95" y="359"/>
                  </a:cubicBezTo>
                  <a:cubicBezTo>
                    <a:pt x="103" y="365"/>
                    <a:pt x="112" y="367"/>
                    <a:pt x="120" y="367"/>
                  </a:cubicBezTo>
                  <a:cubicBezTo>
                    <a:pt x="135" y="367"/>
                    <a:pt x="148" y="360"/>
                    <a:pt x="156" y="349"/>
                  </a:cubicBezTo>
                  <a:lnTo>
                    <a:pt x="156" y="349"/>
                  </a:lnTo>
                  <a:cubicBezTo>
                    <a:pt x="175" y="350"/>
                    <a:pt x="194" y="351"/>
                    <a:pt x="213" y="352"/>
                  </a:cubicBezTo>
                  <a:lnTo>
                    <a:pt x="213" y="352"/>
                  </a:lnTo>
                  <a:cubicBezTo>
                    <a:pt x="204" y="376"/>
                    <a:pt x="214" y="407"/>
                    <a:pt x="250" y="407"/>
                  </a:cubicBezTo>
                  <a:cubicBezTo>
                    <a:pt x="274" y="419"/>
                    <a:pt x="322" y="419"/>
                    <a:pt x="369" y="419"/>
                  </a:cubicBezTo>
                  <a:cubicBezTo>
                    <a:pt x="411" y="419"/>
                    <a:pt x="429" y="407"/>
                    <a:pt x="428" y="392"/>
                  </a:cubicBezTo>
                  <a:lnTo>
                    <a:pt x="428" y="392"/>
                  </a:lnTo>
                  <a:cubicBezTo>
                    <a:pt x="533" y="387"/>
                    <a:pt x="636" y="379"/>
                    <a:pt x="743" y="370"/>
                  </a:cubicBezTo>
                  <a:lnTo>
                    <a:pt x="743" y="370"/>
                  </a:lnTo>
                  <a:cubicBezTo>
                    <a:pt x="782" y="371"/>
                    <a:pt x="820" y="371"/>
                    <a:pt x="857" y="371"/>
                  </a:cubicBezTo>
                  <a:lnTo>
                    <a:pt x="857" y="362"/>
                  </a:lnTo>
                  <a:lnTo>
                    <a:pt x="857" y="362"/>
                  </a:lnTo>
                  <a:cubicBezTo>
                    <a:pt x="873" y="361"/>
                    <a:pt x="889" y="360"/>
                    <a:pt x="905" y="359"/>
                  </a:cubicBezTo>
                  <a:cubicBezTo>
                    <a:pt x="947" y="359"/>
                    <a:pt x="959" y="318"/>
                    <a:pt x="942" y="294"/>
                  </a:cubicBezTo>
                  <a:lnTo>
                    <a:pt x="942" y="294"/>
                  </a:lnTo>
                  <a:cubicBezTo>
                    <a:pt x="960" y="269"/>
                    <a:pt x="950" y="225"/>
                    <a:pt x="917" y="216"/>
                  </a:cubicBezTo>
                  <a:cubicBezTo>
                    <a:pt x="908" y="214"/>
                    <a:pt x="899" y="212"/>
                    <a:pt x="890" y="210"/>
                  </a:cubicBezTo>
                  <a:lnTo>
                    <a:pt x="890" y="210"/>
                  </a:lnTo>
                  <a:cubicBezTo>
                    <a:pt x="891" y="208"/>
                    <a:pt x="892" y="206"/>
                    <a:pt x="893" y="205"/>
                  </a:cubicBezTo>
                  <a:cubicBezTo>
                    <a:pt x="888" y="205"/>
                    <a:pt x="883" y="205"/>
                    <a:pt x="878" y="205"/>
                  </a:cubicBezTo>
                  <a:lnTo>
                    <a:pt x="878" y="205"/>
                  </a:lnTo>
                  <a:cubicBezTo>
                    <a:pt x="895" y="197"/>
                    <a:pt x="913" y="188"/>
                    <a:pt x="931" y="180"/>
                  </a:cubicBezTo>
                  <a:lnTo>
                    <a:pt x="931" y="180"/>
                  </a:lnTo>
                  <a:cubicBezTo>
                    <a:pt x="946" y="176"/>
                    <a:pt x="961" y="172"/>
                    <a:pt x="976" y="169"/>
                  </a:cubicBezTo>
                  <a:cubicBezTo>
                    <a:pt x="973" y="159"/>
                    <a:pt x="970" y="150"/>
                    <a:pt x="966" y="142"/>
                  </a:cubicBezTo>
                  <a:lnTo>
                    <a:pt x="966" y="142"/>
                  </a:lnTo>
                  <a:cubicBezTo>
                    <a:pt x="968" y="135"/>
                    <a:pt x="967" y="128"/>
                    <a:pt x="965" y="121"/>
                  </a:cubicBezTo>
                  <a:lnTo>
                    <a:pt x="965" y="121"/>
                  </a:lnTo>
                  <a:cubicBezTo>
                    <a:pt x="981" y="117"/>
                    <a:pt x="996" y="113"/>
                    <a:pt x="1012" y="109"/>
                  </a:cubicBezTo>
                  <a:cubicBezTo>
                    <a:pt x="1010" y="106"/>
                    <a:pt x="1008" y="103"/>
                    <a:pt x="1006" y="99"/>
                  </a:cubicBezTo>
                  <a:lnTo>
                    <a:pt x="1006" y="99"/>
                  </a:lnTo>
                  <a:cubicBezTo>
                    <a:pt x="1008" y="99"/>
                    <a:pt x="1010" y="98"/>
                    <a:pt x="1012" y="97"/>
                  </a:cubicBezTo>
                  <a:cubicBezTo>
                    <a:pt x="1057" y="75"/>
                    <a:pt x="1039" y="1"/>
                    <a:pt x="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3" name="Google Shape;24903;p33"/>
            <p:cNvSpPr/>
            <p:nvPr/>
          </p:nvSpPr>
          <p:spPr>
            <a:xfrm>
              <a:off x="1547800" y="2656675"/>
              <a:ext cx="23250" cy="4775"/>
            </a:xfrm>
            <a:custGeom>
              <a:avLst/>
              <a:gdLst/>
              <a:ahLst/>
              <a:cxnLst/>
              <a:rect l="l" t="t" r="r" b="b"/>
              <a:pathLst>
                <a:path w="930" h="191" extrusionOk="0">
                  <a:moveTo>
                    <a:pt x="840" y="0"/>
                  </a:moveTo>
                  <a:cubicBezTo>
                    <a:pt x="697" y="0"/>
                    <a:pt x="547" y="53"/>
                    <a:pt x="417" y="85"/>
                  </a:cubicBezTo>
                  <a:cubicBezTo>
                    <a:pt x="286" y="109"/>
                    <a:pt x="143" y="121"/>
                    <a:pt x="12" y="157"/>
                  </a:cubicBezTo>
                  <a:cubicBezTo>
                    <a:pt x="1" y="168"/>
                    <a:pt x="1" y="180"/>
                    <a:pt x="12" y="180"/>
                  </a:cubicBezTo>
                  <a:cubicBezTo>
                    <a:pt x="61" y="187"/>
                    <a:pt x="109" y="190"/>
                    <a:pt x="156" y="190"/>
                  </a:cubicBezTo>
                  <a:cubicBezTo>
                    <a:pt x="270" y="190"/>
                    <a:pt x="379" y="173"/>
                    <a:pt x="489" y="157"/>
                  </a:cubicBezTo>
                  <a:cubicBezTo>
                    <a:pt x="632" y="145"/>
                    <a:pt x="774" y="121"/>
                    <a:pt x="893" y="49"/>
                  </a:cubicBezTo>
                  <a:cubicBezTo>
                    <a:pt x="929" y="37"/>
                    <a:pt x="905" y="2"/>
                    <a:pt x="882" y="2"/>
                  </a:cubicBezTo>
                  <a:cubicBezTo>
                    <a:pt x="868" y="1"/>
                    <a:pt x="854" y="0"/>
                    <a:pt x="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4" name="Google Shape;24904;p33"/>
            <p:cNvSpPr/>
            <p:nvPr/>
          </p:nvSpPr>
          <p:spPr>
            <a:xfrm>
              <a:off x="1546600" y="2660575"/>
              <a:ext cx="22350" cy="6275"/>
            </a:xfrm>
            <a:custGeom>
              <a:avLst/>
              <a:gdLst/>
              <a:ahLst/>
              <a:cxnLst/>
              <a:rect l="l" t="t" r="r" b="b"/>
              <a:pathLst>
                <a:path w="894" h="251" extrusionOk="0">
                  <a:moveTo>
                    <a:pt x="858" y="1"/>
                  </a:moveTo>
                  <a:cubicBezTo>
                    <a:pt x="584" y="12"/>
                    <a:pt x="287" y="108"/>
                    <a:pt x="13" y="191"/>
                  </a:cubicBezTo>
                  <a:cubicBezTo>
                    <a:pt x="1" y="203"/>
                    <a:pt x="1" y="251"/>
                    <a:pt x="37" y="251"/>
                  </a:cubicBezTo>
                  <a:cubicBezTo>
                    <a:pt x="299" y="227"/>
                    <a:pt x="608" y="179"/>
                    <a:pt x="870" y="72"/>
                  </a:cubicBezTo>
                  <a:cubicBezTo>
                    <a:pt x="894" y="60"/>
                    <a:pt x="894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5" name="Google Shape;24905;p33"/>
            <p:cNvSpPr/>
            <p:nvPr/>
          </p:nvSpPr>
          <p:spPr>
            <a:xfrm>
              <a:off x="1549000" y="2662325"/>
              <a:ext cx="19075" cy="4525"/>
            </a:xfrm>
            <a:custGeom>
              <a:avLst/>
              <a:gdLst/>
              <a:ahLst/>
              <a:cxnLst/>
              <a:rect l="l" t="t" r="r" b="b"/>
              <a:pathLst>
                <a:path w="763" h="181" extrusionOk="0">
                  <a:moveTo>
                    <a:pt x="688" y="0"/>
                  </a:moveTo>
                  <a:cubicBezTo>
                    <a:pt x="584" y="0"/>
                    <a:pt x="490" y="40"/>
                    <a:pt x="405" y="62"/>
                  </a:cubicBezTo>
                  <a:cubicBezTo>
                    <a:pt x="286" y="73"/>
                    <a:pt x="179" y="97"/>
                    <a:pt x="60" y="97"/>
                  </a:cubicBezTo>
                  <a:cubicBezTo>
                    <a:pt x="0" y="109"/>
                    <a:pt x="12" y="181"/>
                    <a:pt x="60" y="181"/>
                  </a:cubicBezTo>
                  <a:cubicBezTo>
                    <a:pt x="262" y="181"/>
                    <a:pt x="560" y="181"/>
                    <a:pt x="738" y="50"/>
                  </a:cubicBezTo>
                  <a:cubicBezTo>
                    <a:pt x="762" y="38"/>
                    <a:pt x="762" y="2"/>
                    <a:pt x="726" y="2"/>
                  </a:cubicBezTo>
                  <a:cubicBezTo>
                    <a:pt x="714" y="1"/>
                    <a:pt x="701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6" name="Google Shape;24906;p33"/>
            <p:cNvSpPr/>
            <p:nvPr/>
          </p:nvSpPr>
          <p:spPr>
            <a:xfrm>
              <a:off x="1550475" y="2650600"/>
              <a:ext cx="22050" cy="5825"/>
            </a:xfrm>
            <a:custGeom>
              <a:avLst/>
              <a:gdLst/>
              <a:ahLst/>
              <a:cxnLst/>
              <a:rect l="l" t="t" r="r" b="b"/>
              <a:pathLst>
                <a:path w="882" h="233" extrusionOk="0">
                  <a:moveTo>
                    <a:pt x="776" y="0"/>
                  </a:moveTo>
                  <a:cubicBezTo>
                    <a:pt x="680" y="0"/>
                    <a:pt x="585" y="33"/>
                    <a:pt x="489" y="42"/>
                  </a:cubicBezTo>
                  <a:cubicBezTo>
                    <a:pt x="346" y="66"/>
                    <a:pt x="179" y="90"/>
                    <a:pt x="48" y="138"/>
                  </a:cubicBezTo>
                  <a:cubicBezTo>
                    <a:pt x="1" y="173"/>
                    <a:pt x="13" y="233"/>
                    <a:pt x="60" y="233"/>
                  </a:cubicBezTo>
                  <a:cubicBezTo>
                    <a:pt x="203" y="233"/>
                    <a:pt x="370" y="185"/>
                    <a:pt x="525" y="161"/>
                  </a:cubicBezTo>
                  <a:cubicBezTo>
                    <a:pt x="644" y="138"/>
                    <a:pt x="763" y="126"/>
                    <a:pt x="858" y="54"/>
                  </a:cubicBezTo>
                  <a:cubicBezTo>
                    <a:pt x="882" y="42"/>
                    <a:pt x="882" y="7"/>
                    <a:pt x="846" y="7"/>
                  </a:cubicBezTo>
                  <a:cubicBezTo>
                    <a:pt x="823" y="2"/>
                    <a:pt x="800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7" name="Google Shape;24907;p33"/>
            <p:cNvSpPr/>
            <p:nvPr/>
          </p:nvSpPr>
          <p:spPr>
            <a:xfrm>
              <a:off x="1552575" y="2649875"/>
              <a:ext cx="21750" cy="3975"/>
            </a:xfrm>
            <a:custGeom>
              <a:avLst/>
              <a:gdLst/>
              <a:ahLst/>
              <a:cxnLst/>
              <a:rect l="l" t="t" r="r" b="b"/>
              <a:pathLst>
                <a:path w="870" h="159" extrusionOk="0">
                  <a:moveTo>
                    <a:pt x="668" y="1"/>
                  </a:moveTo>
                  <a:cubicBezTo>
                    <a:pt x="459" y="1"/>
                    <a:pt x="232" y="46"/>
                    <a:pt x="36" y="83"/>
                  </a:cubicBezTo>
                  <a:cubicBezTo>
                    <a:pt x="4" y="83"/>
                    <a:pt x="0" y="159"/>
                    <a:pt x="33" y="159"/>
                  </a:cubicBezTo>
                  <a:cubicBezTo>
                    <a:pt x="38" y="159"/>
                    <a:pt x="42" y="157"/>
                    <a:pt x="48" y="155"/>
                  </a:cubicBezTo>
                  <a:cubicBezTo>
                    <a:pt x="298" y="143"/>
                    <a:pt x="595" y="143"/>
                    <a:pt x="833" y="59"/>
                  </a:cubicBezTo>
                  <a:cubicBezTo>
                    <a:pt x="869" y="36"/>
                    <a:pt x="869" y="12"/>
                    <a:pt x="833" y="12"/>
                  </a:cubicBezTo>
                  <a:cubicBezTo>
                    <a:pt x="780" y="4"/>
                    <a:pt x="725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8" name="Google Shape;24908;p33"/>
            <p:cNvSpPr/>
            <p:nvPr/>
          </p:nvSpPr>
          <p:spPr>
            <a:xfrm>
              <a:off x="1549575" y="2658800"/>
              <a:ext cx="22950" cy="5975"/>
            </a:xfrm>
            <a:custGeom>
              <a:avLst/>
              <a:gdLst/>
              <a:ahLst/>
              <a:cxnLst/>
              <a:rect l="l" t="t" r="r" b="b"/>
              <a:pathLst>
                <a:path w="918" h="239" extrusionOk="0">
                  <a:moveTo>
                    <a:pt x="882" y="0"/>
                  </a:moveTo>
                  <a:cubicBezTo>
                    <a:pt x="596" y="12"/>
                    <a:pt x="287" y="95"/>
                    <a:pt x="25" y="179"/>
                  </a:cubicBezTo>
                  <a:cubicBezTo>
                    <a:pt x="1" y="191"/>
                    <a:pt x="1" y="238"/>
                    <a:pt x="37" y="238"/>
                  </a:cubicBezTo>
                  <a:cubicBezTo>
                    <a:pt x="322" y="191"/>
                    <a:pt x="632" y="143"/>
                    <a:pt x="894" y="36"/>
                  </a:cubicBezTo>
                  <a:cubicBezTo>
                    <a:pt x="918" y="24"/>
                    <a:pt x="91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9" name="Google Shape;24909;p33"/>
            <p:cNvSpPr/>
            <p:nvPr/>
          </p:nvSpPr>
          <p:spPr>
            <a:xfrm>
              <a:off x="1556425" y="2656025"/>
              <a:ext cx="34200" cy="12025"/>
            </a:xfrm>
            <a:custGeom>
              <a:avLst/>
              <a:gdLst/>
              <a:ahLst/>
              <a:cxnLst/>
              <a:rect l="l" t="t" r="r" b="b"/>
              <a:pathLst>
                <a:path w="1368" h="481" extrusionOk="0">
                  <a:moveTo>
                    <a:pt x="1347" y="1"/>
                  </a:moveTo>
                  <a:cubicBezTo>
                    <a:pt x="1343" y="1"/>
                    <a:pt x="1339" y="2"/>
                    <a:pt x="1334" y="4"/>
                  </a:cubicBezTo>
                  <a:cubicBezTo>
                    <a:pt x="906" y="183"/>
                    <a:pt x="477" y="349"/>
                    <a:pt x="13" y="468"/>
                  </a:cubicBezTo>
                  <a:cubicBezTo>
                    <a:pt x="1" y="468"/>
                    <a:pt x="1" y="480"/>
                    <a:pt x="13" y="480"/>
                  </a:cubicBezTo>
                  <a:cubicBezTo>
                    <a:pt x="477" y="421"/>
                    <a:pt x="953" y="266"/>
                    <a:pt x="1358" y="16"/>
                  </a:cubicBezTo>
                  <a:cubicBezTo>
                    <a:pt x="1368" y="16"/>
                    <a:pt x="1362" y="1"/>
                    <a:pt x="1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0" name="Google Shape;24910;p33"/>
            <p:cNvSpPr/>
            <p:nvPr/>
          </p:nvSpPr>
          <p:spPr>
            <a:xfrm>
              <a:off x="1495425" y="2664150"/>
              <a:ext cx="37200" cy="4000"/>
            </a:xfrm>
            <a:custGeom>
              <a:avLst/>
              <a:gdLst/>
              <a:ahLst/>
              <a:cxnLst/>
              <a:rect l="l" t="t" r="r" b="b"/>
              <a:pathLst>
                <a:path w="1488" h="160" extrusionOk="0">
                  <a:moveTo>
                    <a:pt x="1441" y="0"/>
                  </a:moveTo>
                  <a:cubicBezTo>
                    <a:pt x="976" y="24"/>
                    <a:pt x="476" y="36"/>
                    <a:pt x="12" y="119"/>
                  </a:cubicBezTo>
                  <a:cubicBezTo>
                    <a:pt x="0" y="119"/>
                    <a:pt x="0" y="155"/>
                    <a:pt x="12" y="155"/>
                  </a:cubicBezTo>
                  <a:cubicBezTo>
                    <a:pt x="75" y="158"/>
                    <a:pt x="138" y="160"/>
                    <a:pt x="202" y="160"/>
                  </a:cubicBezTo>
                  <a:cubicBezTo>
                    <a:pt x="611" y="160"/>
                    <a:pt x="1039" y="100"/>
                    <a:pt x="1441" y="48"/>
                  </a:cubicBezTo>
                  <a:cubicBezTo>
                    <a:pt x="1445" y="49"/>
                    <a:pt x="1449" y="50"/>
                    <a:pt x="1452" y="50"/>
                  </a:cubicBezTo>
                  <a:cubicBezTo>
                    <a:pt x="1488" y="50"/>
                    <a:pt x="1484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1" name="Google Shape;24911;p33"/>
            <p:cNvSpPr/>
            <p:nvPr/>
          </p:nvSpPr>
          <p:spPr>
            <a:xfrm>
              <a:off x="1497500" y="2668325"/>
              <a:ext cx="36325" cy="4500"/>
            </a:xfrm>
            <a:custGeom>
              <a:avLst/>
              <a:gdLst/>
              <a:ahLst/>
              <a:cxnLst/>
              <a:rect l="l" t="t" r="r" b="b"/>
              <a:pathLst>
                <a:path w="1453" h="180" extrusionOk="0">
                  <a:moveTo>
                    <a:pt x="1417" y="0"/>
                  </a:moveTo>
                  <a:cubicBezTo>
                    <a:pt x="977" y="12"/>
                    <a:pt x="465" y="12"/>
                    <a:pt x="36" y="119"/>
                  </a:cubicBezTo>
                  <a:cubicBezTo>
                    <a:pt x="0" y="119"/>
                    <a:pt x="24" y="167"/>
                    <a:pt x="48" y="179"/>
                  </a:cubicBezTo>
                  <a:cubicBezTo>
                    <a:pt x="82" y="180"/>
                    <a:pt x="116" y="180"/>
                    <a:pt x="150" y="180"/>
                  </a:cubicBezTo>
                  <a:cubicBezTo>
                    <a:pt x="573" y="180"/>
                    <a:pt x="1021" y="115"/>
                    <a:pt x="1429" y="60"/>
                  </a:cubicBezTo>
                  <a:cubicBezTo>
                    <a:pt x="1453" y="36"/>
                    <a:pt x="142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2" name="Google Shape;24912;p33"/>
            <p:cNvSpPr/>
            <p:nvPr/>
          </p:nvSpPr>
          <p:spPr>
            <a:xfrm>
              <a:off x="1497500" y="2669800"/>
              <a:ext cx="39900" cy="5475"/>
            </a:xfrm>
            <a:custGeom>
              <a:avLst/>
              <a:gdLst/>
              <a:ahLst/>
              <a:cxnLst/>
              <a:rect l="l" t="t" r="r" b="b"/>
              <a:pathLst>
                <a:path w="1596" h="219" extrusionOk="0">
                  <a:moveTo>
                    <a:pt x="1572" y="1"/>
                  </a:moveTo>
                  <a:cubicBezTo>
                    <a:pt x="1060" y="60"/>
                    <a:pt x="536" y="72"/>
                    <a:pt x="36" y="155"/>
                  </a:cubicBezTo>
                  <a:cubicBezTo>
                    <a:pt x="0" y="155"/>
                    <a:pt x="0" y="215"/>
                    <a:pt x="36" y="215"/>
                  </a:cubicBezTo>
                  <a:cubicBezTo>
                    <a:pt x="84" y="217"/>
                    <a:pt x="132" y="218"/>
                    <a:pt x="181" y="218"/>
                  </a:cubicBezTo>
                  <a:cubicBezTo>
                    <a:pt x="639" y="218"/>
                    <a:pt x="1121" y="122"/>
                    <a:pt x="1584" y="36"/>
                  </a:cubicBezTo>
                  <a:cubicBezTo>
                    <a:pt x="1596" y="36"/>
                    <a:pt x="1584" y="1"/>
                    <a:pt x="1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3" name="Google Shape;24913;p33"/>
            <p:cNvSpPr/>
            <p:nvPr/>
          </p:nvSpPr>
          <p:spPr>
            <a:xfrm>
              <a:off x="1496600" y="2675450"/>
              <a:ext cx="39325" cy="5925"/>
            </a:xfrm>
            <a:custGeom>
              <a:avLst/>
              <a:gdLst/>
              <a:ahLst/>
              <a:cxnLst/>
              <a:rect l="l" t="t" r="r" b="b"/>
              <a:pathLst>
                <a:path w="1573" h="237" extrusionOk="0">
                  <a:moveTo>
                    <a:pt x="1548" y="1"/>
                  </a:moveTo>
                  <a:cubicBezTo>
                    <a:pt x="1036" y="72"/>
                    <a:pt x="548" y="108"/>
                    <a:pt x="36" y="168"/>
                  </a:cubicBezTo>
                  <a:cubicBezTo>
                    <a:pt x="13" y="168"/>
                    <a:pt x="1" y="227"/>
                    <a:pt x="36" y="227"/>
                  </a:cubicBezTo>
                  <a:cubicBezTo>
                    <a:pt x="122" y="233"/>
                    <a:pt x="209" y="236"/>
                    <a:pt x="297" y="236"/>
                  </a:cubicBezTo>
                  <a:cubicBezTo>
                    <a:pt x="722" y="236"/>
                    <a:pt x="1166" y="167"/>
                    <a:pt x="1560" y="48"/>
                  </a:cubicBezTo>
                  <a:cubicBezTo>
                    <a:pt x="1572" y="48"/>
                    <a:pt x="1572" y="1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4" name="Google Shape;24914;p33"/>
            <p:cNvSpPr/>
            <p:nvPr/>
          </p:nvSpPr>
          <p:spPr>
            <a:xfrm>
              <a:off x="1504350" y="2679875"/>
              <a:ext cx="28000" cy="4450"/>
            </a:xfrm>
            <a:custGeom>
              <a:avLst/>
              <a:gdLst/>
              <a:ahLst/>
              <a:cxnLst/>
              <a:rect l="l" t="t" r="r" b="b"/>
              <a:pathLst>
                <a:path w="1120" h="178" extrusionOk="0">
                  <a:moveTo>
                    <a:pt x="1092" y="1"/>
                  </a:moveTo>
                  <a:cubicBezTo>
                    <a:pt x="1090" y="1"/>
                    <a:pt x="1087" y="1"/>
                    <a:pt x="1084" y="2"/>
                  </a:cubicBezTo>
                  <a:cubicBezTo>
                    <a:pt x="726" y="50"/>
                    <a:pt x="357" y="26"/>
                    <a:pt x="12" y="122"/>
                  </a:cubicBezTo>
                  <a:cubicBezTo>
                    <a:pt x="0" y="122"/>
                    <a:pt x="0" y="169"/>
                    <a:pt x="12" y="169"/>
                  </a:cubicBezTo>
                  <a:cubicBezTo>
                    <a:pt x="70" y="175"/>
                    <a:pt x="129" y="178"/>
                    <a:pt x="189" y="178"/>
                  </a:cubicBezTo>
                  <a:cubicBezTo>
                    <a:pt x="485" y="178"/>
                    <a:pt x="797" y="113"/>
                    <a:pt x="1084" y="74"/>
                  </a:cubicBezTo>
                  <a:cubicBezTo>
                    <a:pt x="1116" y="52"/>
                    <a:pt x="1119" y="1"/>
                    <a:pt x="1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5" name="Google Shape;24915;p33"/>
            <p:cNvSpPr/>
            <p:nvPr/>
          </p:nvSpPr>
          <p:spPr>
            <a:xfrm>
              <a:off x="1507625" y="2686175"/>
              <a:ext cx="16675" cy="1575"/>
            </a:xfrm>
            <a:custGeom>
              <a:avLst/>
              <a:gdLst/>
              <a:ahLst/>
              <a:cxnLst/>
              <a:rect l="l" t="t" r="r" b="b"/>
              <a:pathLst>
                <a:path w="667" h="63" extrusionOk="0">
                  <a:moveTo>
                    <a:pt x="12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226" y="48"/>
                    <a:pt x="453" y="48"/>
                    <a:pt x="655" y="60"/>
                  </a:cubicBezTo>
                  <a:cubicBezTo>
                    <a:pt x="657" y="62"/>
                    <a:pt x="658" y="62"/>
                    <a:pt x="659" y="62"/>
                  </a:cubicBezTo>
                  <a:cubicBezTo>
                    <a:pt x="667" y="62"/>
                    <a:pt x="665" y="36"/>
                    <a:pt x="655" y="36"/>
                  </a:cubicBezTo>
                  <a:cubicBezTo>
                    <a:pt x="453" y="12"/>
                    <a:pt x="226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6" name="Google Shape;24916;p33"/>
            <p:cNvSpPr/>
            <p:nvPr/>
          </p:nvSpPr>
          <p:spPr>
            <a:xfrm>
              <a:off x="1441375" y="2670500"/>
              <a:ext cx="50200" cy="14750"/>
            </a:xfrm>
            <a:custGeom>
              <a:avLst/>
              <a:gdLst/>
              <a:ahLst/>
              <a:cxnLst/>
              <a:rect l="l" t="t" r="r" b="b"/>
              <a:pathLst>
                <a:path w="2008" h="590" extrusionOk="0">
                  <a:moveTo>
                    <a:pt x="21" y="0"/>
                  </a:moveTo>
                  <a:cubicBezTo>
                    <a:pt x="10" y="0"/>
                    <a:pt x="1" y="23"/>
                    <a:pt x="19" y="32"/>
                  </a:cubicBezTo>
                  <a:cubicBezTo>
                    <a:pt x="506" y="382"/>
                    <a:pt x="1134" y="590"/>
                    <a:pt x="1744" y="590"/>
                  </a:cubicBezTo>
                  <a:cubicBezTo>
                    <a:pt x="1820" y="590"/>
                    <a:pt x="1896" y="586"/>
                    <a:pt x="1972" y="580"/>
                  </a:cubicBezTo>
                  <a:cubicBezTo>
                    <a:pt x="1995" y="568"/>
                    <a:pt x="2007" y="544"/>
                    <a:pt x="1983" y="544"/>
                  </a:cubicBezTo>
                  <a:cubicBezTo>
                    <a:pt x="1281" y="449"/>
                    <a:pt x="674" y="318"/>
                    <a:pt x="31" y="8"/>
                  </a:cubicBezTo>
                  <a:cubicBezTo>
                    <a:pt x="28" y="3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7" name="Google Shape;24917;p33"/>
            <p:cNvSpPr/>
            <p:nvPr/>
          </p:nvSpPr>
          <p:spPr>
            <a:xfrm>
              <a:off x="1431425" y="2661175"/>
              <a:ext cx="21150" cy="8350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60"/>
                    <a:pt x="572" y="167"/>
                    <a:pt x="846" y="334"/>
                  </a:cubicBezTo>
                  <a:cubicBezTo>
                    <a:pt x="595" y="167"/>
                    <a:pt x="310" y="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8" name="Google Shape;24918;p33"/>
            <p:cNvSpPr/>
            <p:nvPr/>
          </p:nvSpPr>
          <p:spPr>
            <a:xfrm>
              <a:off x="1537675" y="2611175"/>
              <a:ext cx="19375" cy="9550"/>
            </a:xfrm>
            <a:custGeom>
              <a:avLst/>
              <a:gdLst/>
              <a:ahLst/>
              <a:cxnLst/>
              <a:rect l="l" t="t" r="r" b="b"/>
              <a:pathLst>
                <a:path w="775" h="382" extrusionOk="0">
                  <a:moveTo>
                    <a:pt x="325" y="251"/>
                  </a:moveTo>
                  <a:cubicBezTo>
                    <a:pt x="243" y="262"/>
                    <a:pt x="175" y="301"/>
                    <a:pt x="98" y="322"/>
                  </a:cubicBezTo>
                  <a:lnTo>
                    <a:pt x="98" y="322"/>
                  </a:lnTo>
                  <a:cubicBezTo>
                    <a:pt x="156" y="271"/>
                    <a:pt x="250" y="260"/>
                    <a:pt x="325" y="251"/>
                  </a:cubicBezTo>
                  <a:close/>
                  <a:moveTo>
                    <a:pt x="751" y="0"/>
                  </a:moveTo>
                  <a:cubicBezTo>
                    <a:pt x="513" y="60"/>
                    <a:pt x="239" y="191"/>
                    <a:pt x="36" y="333"/>
                  </a:cubicBezTo>
                  <a:cubicBezTo>
                    <a:pt x="1" y="333"/>
                    <a:pt x="25" y="381"/>
                    <a:pt x="48" y="381"/>
                  </a:cubicBezTo>
                  <a:cubicBezTo>
                    <a:pt x="286" y="274"/>
                    <a:pt x="536" y="179"/>
                    <a:pt x="763" y="24"/>
                  </a:cubicBezTo>
                  <a:cubicBezTo>
                    <a:pt x="775" y="12"/>
                    <a:pt x="763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9" name="Google Shape;24919;p33"/>
            <p:cNvSpPr/>
            <p:nvPr/>
          </p:nvSpPr>
          <p:spPr>
            <a:xfrm>
              <a:off x="1570425" y="2582450"/>
              <a:ext cx="47650" cy="25175"/>
            </a:xfrm>
            <a:custGeom>
              <a:avLst/>
              <a:gdLst/>
              <a:ahLst/>
              <a:cxnLst/>
              <a:rect l="l" t="t" r="r" b="b"/>
              <a:pathLst>
                <a:path w="1906" h="1007" extrusionOk="0">
                  <a:moveTo>
                    <a:pt x="1899" y="0"/>
                  </a:moveTo>
                  <a:cubicBezTo>
                    <a:pt x="1896" y="0"/>
                    <a:pt x="1893" y="6"/>
                    <a:pt x="1893" y="18"/>
                  </a:cubicBezTo>
                  <a:cubicBezTo>
                    <a:pt x="1632" y="697"/>
                    <a:pt x="596" y="768"/>
                    <a:pt x="0" y="1006"/>
                  </a:cubicBezTo>
                  <a:cubicBezTo>
                    <a:pt x="465" y="911"/>
                    <a:pt x="977" y="768"/>
                    <a:pt x="1405" y="566"/>
                  </a:cubicBezTo>
                  <a:cubicBezTo>
                    <a:pt x="1655" y="447"/>
                    <a:pt x="1834" y="280"/>
                    <a:pt x="1905" y="18"/>
                  </a:cubicBezTo>
                  <a:cubicBezTo>
                    <a:pt x="1905" y="6"/>
                    <a:pt x="1902" y="0"/>
                    <a:pt x="1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0" name="Google Shape;24920;p33"/>
            <p:cNvSpPr/>
            <p:nvPr/>
          </p:nvSpPr>
          <p:spPr>
            <a:xfrm>
              <a:off x="1618225" y="2561450"/>
              <a:ext cx="12350" cy="24100"/>
            </a:xfrm>
            <a:custGeom>
              <a:avLst/>
              <a:gdLst/>
              <a:ahLst/>
              <a:cxnLst/>
              <a:rect l="l" t="t" r="r" b="b"/>
              <a:pathLst>
                <a:path w="494" h="964" extrusionOk="0">
                  <a:moveTo>
                    <a:pt x="470" y="1"/>
                  </a:moveTo>
                  <a:cubicBezTo>
                    <a:pt x="458" y="394"/>
                    <a:pt x="279" y="691"/>
                    <a:pt x="17" y="941"/>
                  </a:cubicBezTo>
                  <a:cubicBezTo>
                    <a:pt x="1" y="950"/>
                    <a:pt x="7" y="963"/>
                    <a:pt x="16" y="963"/>
                  </a:cubicBezTo>
                  <a:cubicBezTo>
                    <a:pt x="21" y="963"/>
                    <a:pt x="25" y="961"/>
                    <a:pt x="29" y="953"/>
                  </a:cubicBezTo>
                  <a:cubicBezTo>
                    <a:pt x="339" y="763"/>
                    <a:pt x="493" y="358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1" name="Google Shape;24921;p33"/>
            <p:cNvSpPr/>
            <p:nvPr/>
          </p:nvSpPr>
          <p:spPr>
            <a:xfrm>
              <a:off x="1614475" y="2569500"/>
              <a:ext cx="19075" cy="26200"/>
            </a:xfrm>
            <a:custGeom>
              <a:avLst/>
              <a:gdLst/>
              <a:ahLst/>
              <a:cxnLst/>
              <a:rect l="l" t="t" r="r" b="b"/>
              <a:pathLst>
                <a:path w="763" h="1048" extrusionOk="0">
                  <a:moveTo>
                    <a:pt x="763" y="0"/>
                  </a:moveTo>
                  <a:lnTo>
                    <a:pt x="763" y="0"/>
                  </a:lnTo>
                  <a:cubicBezTo>
                    <a:pt x="679" y="203"/>
                    <a:pt x="560" y="393"/>
                    <a:pt x="429" y="572"/>
                  </a:cubicBezTo>
                  <a:cubicBezTo>
                    <a:pt x="310" y="738"/>
                    <a:pt x="143" y="869"/>
                    <a:pt x="12" y="1024"/>
                  </a:cubicBezTo>
                  <a:cubicBezTo>
                    <a:pt x="1" y="1036"/>
                    <a:pt x="12" y="1048"/>
                    <a:pt x="24" y="1048"/>
                  </a:cubicBezTo>
                  <a:cubicBezTo>
                    <a:pt x="382" y="834"/>
                    <a:pt x="643" y="393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2" name="Google Shape;24922;p33"/>
            <p:cNvSpPr/>
            <p:nvPr/>
          </p:nvSpPr>
          <p:spPr>
            <a:xfrm>
              <a:off x="1618975" y="2579150"/>
              <a:ext cx="14575" cy="20800"/>
            </a:xfrm>
            <a:custGeom>
              <a:avLst/>
              <a:gdLst/>
              <a:ahLst/>
              <a:cxnLst/>
              <a:rect l="l" t="t" r="r" b="b"/>
              <a:pathLst>
                <a:path w="583" h="832" extrusionOk="0">
                  <a:moveTo>
                    <a:pt x="558" y="0"/>
                  </a:moveTo>
                  <a:cubicBezTo>
                    <a:pt x="552" y="0"/>
                    <a:pt x="547" y="3"/>
                    <a:pt x="547" y="7"/>
                  </a:cubicBezTo>
                  <a:cubicBezTo>
                    <a:pt x="487" y="162"/>
                    <a:pt x="416" y="293"/>
                    <a:pt x="321" y="424"/>
                  </a:cubicBezTo>
                  <a:cubicBezTo>
                    <a:pt x="237" y="567"/>
                    <a:pt x="106" y="650"/>
                    <a:pt x="11" y="781"/>
                  </a:cubicBezTo>
                  <a:cubicBezTo>
                    <a:pt x="1" y="802"/>
                    <a:pt x="8" y="831"/>
                    <a:pt x="33" y="831"/>
                  </a:cubicBezTo>
                  <a:cubicBezTo>
                    <a:pt x="37" y="831"/>
                    <a:pt x="42" y="830"/>
                    <a:pt x="47" y="829"/>
                  </a:cubicBezTo>
                  <a:cubicBezTo>
                    <a:pt x="321" y="698"/>
                    <a:pt x="499" y="305"/>
                    <a:pt x="583" y="31"/>
                  </a:cubicBezTo>
                  <a:cubicBezTo>
                    <a:pt x="583" y="8"/>
                    <a:pt x="568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3" name="Google Shape;24923;p33"/>
            <p:cNvSpPr/>
            <p:nvPr/>
          </p:nvSpPr>
          <p:spPr>
            <a:xfrm>
              <a:off x="1618150" y="2535925"/>
              <a:ext cx="20450" cy="67875"/>
            </a:xfrm>
            <a:custGeom>
              <a:avLst/>
              <a:gdLst/>
              <a:ahLst/>
              <a:cxnLst/>
              <a:rect l="l" t="t" r="r" b="b"/>
              <a:pathLst>
                <a:path w="818" h="2715" extrusionOk="0">
                  <a:moveTo>
                    <a:pt x="699" y="1"/>
                  </a:moveTo>
                  <a:cubicBezTo>
                    <a:pt x="693" y="1"/>
                    <a:pt x="687" y="4"/>
                    <a:pt x="687" y="10"/>
                  </a:cubicBezTo>
                  <a:cubicBezTo>
                    <a:pt x="556" y="962"/>
                    <a:pt x="735" y="1855"/>
                    <a:pt x="32" y="2629"/>
                  </a:cubicBezTo>
                  <a:cubicBezTo>
                    <a:pt x="0" y="2672"/>
                    <a:pt x="35" y="2714"/>
                    <a:pt x="77" y="2714"/>
                  </a:cubicBezTo>
                  <a:cubicBezTo>
                    <a:pt x="82" y="2714"/>
                    <a:pt x="87" y="2714"/>
                    <a:pt x="92" y="2712"/>
                  </a:cubicBezTo>
                  <a:cubicBezTo>
                    <a:pt x="496" y="2486"/>
                    <a:pt x="735" y="2117"/>
                    <a:pt x="699" y="1641"/>
                  </a:cubicBezTo>
                  <a:cubicBezTo>
                    <a:pt x="699" y="1641"/>
                    <a:pt x="683" y="1633"/>
                    <a:pt x="670" y="1633"/>
                  </a:cubicBezTo>
                  <a:cubicBezTo>
                    <a:pt x="660" y="1633"/>
                    <a:pt x="651" y="1637"/>
                    <a:pt x="651" y="1653"/>
                  </a:cubicBezTo>
                  <a:cubicBezTo>
                    <a:pt x="628" y="2065"/>
                    <a:pt x="348" y="2325"/>
                    <a:pt x="204" y="2584"/>
                  </a:cubicBezTo>
                  <a:lnTo>
                    <a:pt x="204" y="2584"/>
                  </a:lnTo>
                  <a:cubicBezTo>
                    <a:pt x="333" y="2350"/>
                    <a:pt x="474" y="2150"/>
                    <a:pt x="568" y="1891"/>
                  </a:cubicBezTo>
                  <a:cubicBezTo>
                    <a:pt x="770" y="1319"/>
                    <a:pt x="818" y="605"/>
                    <a:pt x="711" y="10"/>
                  </a:cubicBezTo>
                  <a:cubicBezTo>
                    <a:pt x="711" y="4"/>
                    <a:pt x="705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4" name="Google Shape;24924;p33"/>
            <p:cNvSpPr/>
            <p:nvPr/>
          </p:nvSpPr>
          <p:spPr>
            <a:xfrm>
              <a:off x="1493625" y="2504700"/>
              <a:ext cx="24425" cy="1875"/>
            </a:xfrm>
            <a:custGeom>
              <a:avLst/>
              <a:gdLst/>
              <a:ahLst/>
              <a:cxnLst/>
              <a:rect l="l" t="t" r="r" b="b"/>
              <a:pathLst>
                <a:path w="977" h="75" extrusionOk="0">
                  <a:moveTo>
                    <a:pt x="523" y="1"/>
                  </a:moveTo>
                  <a:cubicBezTo>
                    <a:pt x="348" y="1"/>
                    <a:pt x="172" y="13"/>
                    <a:pt x="12" y="32"/>
                  </a:cubicBezTo>
                  <a:cubicBezTo>
                    <a:pt x="1" y="32"/>
                    <a:pt x="1" y="44"/>
                    <a:pt x="12" y="44"/>
                  </a:cubicBezTo>
                  <a:cubicBezTo>
                    <a:pt x="201" y="59"/>
                    <a:pt x="413" y="74"/>
                    <a:pt x="619" y="74"/>
                  </a:cubicBezTo>
                  <a:cubicBezTo>
                    <a:pt x="738" y="74"/>
                    <a:pt x="856" y="69"/>
                    <a:pt x="965" y="56"/>
                  </a:cubicBezTo>
                  <a:cubicBezTo>
                    <a:pt x="977" y="56"/>
                    <a:pt x="977" y="44"/>
                    <a:pt x="965" y="32"/>
                  </a:cubicBezTo>
                  <a:cubicBezTo>
                    <a:pt x="827" y="10"/>
                    <a:pt x="675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5" name="Google Shape;24925;p33"/>
            <p:cNvSpPr/>
            <p:nvPr/>
          </p:nvSpPr>
          <p:spPr>
            <a:xfrm>
              <a:off x="1417250" y="2495600"/>
              <a:ext cx="57050" cy="8100"/>
            </a:xfrm>
            <a:custGeom>
              <a:avLst/>
              <a:gdLst/>
              <a:ahLst/>
              <a:cxnLst/>
              <a:rect l="l" t="t" r="r" b="b"/>
              <a:pathLst>
                <a:path w="2282" h="324" extrusionOk="0">
                  <a:moveTo>
                    <a:pt x="24" y="0"/>
                  </a:moveTo>
                  <a:cubicBezTo>
                    <a:pt x="12" y="0"/>
                    <a:pt x="0" y="20"/>
                    <a:pt x="19" y="39"/>
                  </a:cubicBezTo>
                  <a:cubicBezTo>
                    <a:pt x="328" y="262"/>
                    <a:pt x="737" y="324"/>
                    <a:pt x="1153" y="324"/>
                  </a:cubicBezTo>
                  <a:cubicBezTo>
                    <a:pt x="1539" y="324"/>
                    <a:pt x="1931" y="270"/>
                    <a:pt x="2258" y="242"/>
                  </a:cubicBezTo>
                  <a:cubicBezTo>
                    <a:pt x="2282" y="242"/>
                    <a:pt x="2282" y="218"/>
                    <a:pt x="2258" y="218"/>
                  </a:cubicBezTo>
                  <a:cubicBezTo>
                    <a:pt x="1924" y="218"/>
                    <a:pt x="1589" y="246"/>
                    <a:pt x="1256" y="246"/>
                  </a:cubicBezTo>
                  <a:cubicBezTo>
                    <a:pt x="840" y="246"/>
                    <a:pt x="428" y="202"/>
                    <a:pt x="31" y="3"/>
                  </a:cubicBezTo>
                  <a:cubicBezTo>
                    <a:pt x="29" y="1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6" name="Google Shape;24926;p33"/>
            <p:cNvSpPr/>
            <p:nvPr/>
          </p:nvSpPr>
          <p:spPr>
            <a:xfrm>
              <a:off x="1492425" y="2369475"/>
              <a:ext cx="26750" cy="9250"/>
            </a:xfrm>
            <a:custGeom>
              <a:avLst/>
              <a:gdLst/>
              <a:ahLst/>
              <a:cxnLst/>
              <a:rect l="l" t="t" r="r" b="b"/>
              <a:pathLst>
                <a:path w="1070" h="370" extrusionOk="0">
                  <a:moveTo>
                    <a:pt x="1061" y="215"/>
                  </a:moveTo>
                  <a:cubicBezTo>
                    <a:pt x="1064" y="232"/>
                    <a:pt x="1067" y="247"/>
                    <a:pt x="1067" y="261"/>
                  </a:cubicBezTo>
                  <a:lnTo>
                    <a:pt x="1067" y="261"/>
                  </a:lnTo>
                  <a:cubicBezTo>
                    <a:pt x="1068" y="248"/>
                    <a:pt x="1066" y="233"/>
                    <a:pt x="1061" y="215"/>
                  </a:cubicBezTo>
                  <a:close/>
                  <a:moveTo>
                    <a:pt x="13" y="0"/>
                  </a:moveTo>
                  <a:cubicBezTo>
                    <a:pt x="1" y="0"/>
                    <a:pt x="1" y="24"/>
                    <a:pt x="1" y="24"/>
                  </a:cubicBezTo>
                  <a:cubicBezTo>
                    <a:pt x="311" y="179"/>
                    <a:pt x="680" y="274"/>
                    <a:pt x="1025" y="369"/>
                  </a:cubicBezTo>
                  <a:lnTo>
                    <a:pt x="1037" y="369"/>
                  </a:lnTo>
                  <a:cubicBezTo>
                    <a:pt x="1062" y="319"/>
                    <a:pt x="1069" y="293"/>
                    <a:pt x="1067" y="261"/>
                  </a:cubicBezTo>
                  <a:lnTo>
                    <a:pt x="1067" y="261"/>
                  </a:lnTo>
                  <a:cubicBezTo>
                    <a:pt x="1065" y="299"/>
                    <a:pt x="1034" y="312"/>
                    <a:pt x="992" y="312"/>
                  </a:cubicBezTo>
                  <a:cubicBezTo>
                    <a:pt x="905" y="312"/>
                    <a:pt x="768" y="253"/>
                    <a:pt x="739" y="238"/>
                  </a:cubicBezTo>
                  <a:cubicBezTo>
                    <a:pt x="668" y="215"/>
                    <a:pt x="596" y="203"/>
                    <a:pt x="525" y="167"/>
                  </a:cubicBezTo>
                  <a:cubicBezTo>
                    <a:pt x="358" y="107"/>
                    <a:pt x="180" y="36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7" name="Google Shape;24927;p33"/>
            <p:cNvSpPr/>
            <p:nvPr/>
          </p:nvSpPr>
          <p:spPr>
            <a:xfrm>
              <a:off x="1491250" y="2364400"/>
              <a:ext cx="24125" cy="9250"/>
            </a:xfrm>
            <a:custGeom>
              <a:avLst/>
              <a:gdLst/>
              <a:ahLst/>
              <a:cxnLst/>
              <a:rect l="l" t="t" r="r" b="b"/>
              <a:pathLst>
                <a:path w="965" h="370" extrusionOk="0">
                  <a:moveTo>
                    <a:pt x="12" y="1"/>
                  </a:moveTo>
                  <a:cubicBezTo>
                    <a:pt x="0" y="1"/>
                    <a:pt x="0" y="13"/>
                    <a:pt x="0" y="25"/>
                  </a:cubicBezTo>
                  <a:cubicBezTo>
                    <a:pt x="274" y="203"/>
                    <a:pt x="619" y="310"/>
                    <a:pt x="941" y="370"/>
                  </a:cubicBezTo>
                  <a:cubicBezTo>
                    <a:pt x="965" y="358"/>
                    <a:pt x="965" y="322"/>
                    <a:pt x="953" y="322"/>
                  </a:cubicBezTo>
                  <a:cubicBezTo>
                    <a:pt x="631" y="239"/>
                    <a:pt x="334" y="108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8" name="Google Shape;24928;p33"/>
            <p:cNvSpPr/>
            <p:nvPr/>
          </p:nvSpPr>
          <p:spPr>
            <a:xfrm>
              <a:off x="1496975" y="2364950"/>
              <a:ext cx="25550" cy="6275"/>
            </a:xfrm>
            <a:custGeom>
              <a:avLst/>
              <a:gdLst/>
              <a:ahLst/>
              <a:cxnLst/>
              <a:rect l="l" t="t" r="r" b="b"/>
              <a:pathLst>
                <a:path w="1022" h="251" extrusionOk="0">
                  <a:moveTo>
                    <a:pt x="34" y="1"/>
                  </a:moveTo>
                  <a:cubicBezTo>
                    <a:pt x="7" y="1"/>
                    <a:pt x="0" y="40"/>
                    <a:pt x="21" y="50"/>
                  </a:cubicBezTo>
                  <a:cubicBezTo>
                    <a:pt x="254" y="186"/>
                    <a:pt x="542" y="251"/>
                    <a:pt x="815" y="251"/>
                  </a:cubicBezTo>
                  <a:cubicBezTo>
                    <a:pt x="877" y="251"/>
                    <a:pt x="938" y="247"/>
                    <a:pt x="998" y="241"/>
                  </a:cubicBezTo>
                  <a:cubicBezTo>
                    <a:pt x="1021" y="241"/>
                    <a:pt x="1010" y="217"/>
                    <a:pt x="998" y="217"/>
                  </a:cubicBezTo>
                  <a:cubicBezTo>
                    <a:pt x="652" y="217"/>
                    <a:pt x="367" y="122"/>
                    <a:pt x="45" y="3"/>
                  </a:cubicBezTo>
                  <a:cubicBezTo>
                    <a:pt x="41" y="1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9" name="Google Shape;24929;p33"/>
            <p:cNvSpPr/>
            <p:nvPr/>
          </p:nvSpPr>
          <p:spPr>
            <a:xfrm>
              <a:off x="1491550" y="2358750"/>
              <a:ext cx="26475" cy="10275"/>
            </a:xfrm>
            <a:custGeom>
              <a:avLst/>
              <a:gdLst/>
              <a:ahLst/>
              <a:cxnLst/>
              <a:rect l="l" t="t" r="r" b="b"/>
              <a:pathLst>
                <a:path w="1059" h="411" extrusionOk="0">
                  <a:moveTo>
                    <a:pt x="36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334" y="191"/>
                    <a:pt x="703" y="298"/>
                    <a:pt x="1048" y="405"/>
                  </a:cubicBezTo>
                  <a:cubicBezTo>
                    <a:pt x="1051" y="409"/>
                    <a:pt x="1054" y="410"/>
                    <a:pt x="1055" y="410"/>
                  </a:cubicBezTo>
                  <a:cubicBezTo>
                    <a:pt x="1059" y="410"/>
                    <a:pt x="1056" y="402"/>
                    <a:pt x="1048" y="394"/>
                  </a:cubicBezTo>
                  <a:cubicBezTo>
                    <a:pt x="715" y="251"/>
                    <a:pt x="381" y="72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0" name="Google Shape;24930;p33"/>
            <p:cNvSpPr/>
            <p:nvPr/>
          </p:nvSpPr>
          <p:spPr>
            <a:xfrm>
              <a:off x="1497500" y="2357275"/>
              <a:ext cx="19275" cy="8000"/>
            </a:xfrm>
            <a:custGeom>
              <a:avLst/>
              <a:gdLst/>
              <a:ahLst/>
              <a:cxnLst/>
              <a:rect l="l" t="t" r="r" b="b"/>
              <a:pathLst>
                <a:path w="771" h="320" extrusionOk="0">
                  <a:moveTo>
                    <a:pt x="36" y="0"/>
                  </a:moveTo>
                  <a:cubicBezTo>
                    <a:pt x="24" y="0"/>
                    <a:pt x="0" y="12"/>
                    <a:pt x="24" y="36"/>
                  </a:cubicBezTo>
                  <a:cubicBezTo>
                    <a:pt x="238" y="167"/>
                    <a:pt x="512" y="226"/>
                    <a:pt x="750" y="310"/>
                  </a:cubicBezTo>
                  <a:cubicBezTo>
                    <a:pt x="754" y="317"/>
                    <a:pt x="758" y="320"/>
                    <a:pt x="761" y="320"/>
                  </a:cubicBezTo>
                  <a:cubicBezTo>
                    <a:pt x="767" y="320"/>
                    <a:pt x="771" y="306"/>
                    <a:pt x="762" y="298"/>
                  </a:cubicBezTo>
                  <a:cubicBezTo>
                    <a:pt x="524" y="191"/>
                    <a:pt x="286" y="6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1" name="Google Shape;24931;p33"/>
            <p:cNvSpPr/>
            <p:nvPr/>
          </p:nvSpPr>
          <p:spPr>
            <a:xfrm>
              <a:off x="1462675" y="2344775"/>
              <a:ext cx="58275" cy="19475"/>
            </a:xfrm>
            <a:custGeom>
              <a:avLst/>
              <a:gdLst/>
              <a:ahLst/>
              <a:cxnLst/>
              <a:rect l="l" t="t" r="r" b="b"/>
              <a:pathLst>
                <a:path w="2331" h="779" extrusionOk="0">
                  <a:moveTo>
                    <a:pt x="12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488" y="179"/>
                    <a:pt x="1036" y="250"/>
                    <a:pt x="1477" y="500"/>
                  </a:cubicBezTo>
                  <a:cubicBezTo>
                    <a:pt x="1774" y="679"/>
                    <a:pt x="1977" y="774"/>
                    <a:pt x="2322" y="774"/>
                  </a:cubicBezTo>
                  <a:cubicBezTo>
                    <a:pt x="2322" y="777"/>
                    <a:pt x="2323" y="779"/>
                    <a:pt x="2324" y="779"/>
                  </a:cubicBezTo>
                  <a:cubicBezTo>
                    <a:pt x="2327" y="779"/>
                    <a:pt x="2331" y="768"/>
                    <a:pt x="2322" y="750"/>
                  </a:cubicBezTo>
                  <a:cubicBezTo>
                    <a:pt x="1929" y="679"/>
                    <a:pt x="1655" y="476"/>
                    <a:pt x="1298" y="322"/>
                  </a:cubicBezTo>
                  <a:cubicBezTo>
                    <a:pt x="905" y="143"/>
                    <a:pt x="429" y="71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2" name="Google Shape;24932;p33"/>
            <p:cNvSpPr/>
            <p:nvPr/>
          </p:nvSpPr>
          <p:spPr>
            <a:xfrm>
              <a:off x="1436175" y="2329275"/>
              <a:ext cx="8850" cy="7300"/>
            </a:xfrm>
            <a:custGeom>
              <a:avLst/>
              <a:gdLst/>
              <a:ahLst/>
              <a:cxnLst/>
              <a:rect l="l" t="t" r="r" b="b"/>
              <a:pathLst>
                <a:path w="354" h="292" extrusionOk="0">
                  <a:moveTo>
                    <a:pt x="1" y="1"/>
                  </a:moveTo>
                  <a:lnTo>
                    <a:pt x="1" y="1"/>
                  </a:lnTo>
                  <a:cubicBezTo>
                    <a:pt x="120" y="96"/>
                    <a:pt x="227" y="203"/>
                    <a:pt x="346" y="287"/>
                  </a:cubicBezTo>
                  <a:cubicBezTo>
                    <a:pt x="227" y="180"/>
                    <a:pt x="120" y="96"/>
                    <a:pt x="1" y="1"/>
                  </a:cubicBezTo>
                  <a:close/>
                  <a:moveTo>
                    <a:pt x="346" y="287"/>
                  </a:moveTo>
                  <a:cubicBezTo>
                    <a:pt x="346" y="291"/>
                    <a:pt x="347" y="292"/>
                    <a:pt x="349" y="292"/>
                  </a:cubicBezTo>
                  <a:cubicBezTo>
                    <a:pt x="351" y="292"/>
                    <a:pt x="354" y="287"/>
                    <a:pt x="346" y="2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3" name="Google Shape;24933;p33"/>
            <p:cNvSpPr/>
            <p:nvPr/>
          </p:nvSpPr>
          <p:spPr>
            <a:xfrm>
              <a:off x="1412500" y="2325975"/>
              <a:ext cx="27875" cy="15825"/>
            </a:xfrm>
            <a:custGeom>
              <a:avLst/>
              <a:gdLst/>
              <a:ahLst/>
              <a:cxnLst/>
              <a:rect l="l" t="t" r="r" b="b"/>
              <a:pathLst>
                <a:path w="1115" h="633" extrusionOk="0">
                  <a:moveTo>
                    <a:pt x="3" y="0"/>
                  </a:moveTo>
                  <a:cubicBezTo>
                    <a:pt x="1" y="0"/>
                    <a:pt x="0" y="7"/>
                    <a:pt x="7" y="14"/>
                  </a:cubicBezTo>
                  <a:cubicBezTo>
                    <a:pt x="7" y="4"/>
                    <a:pt x="5" y="0"/>
                    <a:pt x="3" y="0"/>
                  </a:cubicBezTo>
                  <a:close/>
                  <a:moveTo>
                    <a:pt x="7" y="14"/>
                  </a:moveTo>
                  <a:lnTo>
                    <a:pt x="7" y="14"/>
                  </a:lnTo>
                  <a:cubicBezTo>
                    <a:pt x="340" y="276"/>
                    <a:pt x="721" y="490"/>
                    <a:pt x="1102" y="633"/>
                  </a:cubicBezTo>
                  <a:cubicBezTo>
                    <a:pt x="1114" y="633"/>
                    <a:pt x="1114" y="609"/>
                    <a:pt x="1114" y="609"/>
                  </a:cubicBezTo>
                  <a:cubicBezTo>
                    <a:pt x="745" y="407"/>
                    <a:pt x="388" y="216"/>
                    <a:pt x="7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4" name="Google Shape;24934;p33"/>
            <p:cNvSpPr/>
            <p:nvPr/>
          </p:nvSpPr>
          <p:spPr>
            <a:xfrm>
              <a:off x="1412875" y="2321425"/>
              <a:ext cx="36425" cy="16225"/>
            </a:xfrm>
            <a:custGeom>
              <a:avLst/>
              <a:gdLst/>
              <a:ahLst/>
              <a:cxnLst/>
              <a:rect l="l" t="t" r="r" b="b"/>
              <a:pathLst>
                <a:path w="1457" h="649" extrusionOk="0">
                  <a:moveTo>
                    <a:pt x="11" y="0"/>
                  </a:moveTo>
                  <a:cubicBezTo>
                    <a:pt x="5" y="0"/>
                    <a:pt x="0" y="5"/>
                    <a:pt x="16" y="5"/>
                  </a:cubicBezTo>
                  <a:cubicBezTo>
                    <a:pt x="16" y="1"/>
                    <a:pt x="13" y="0"/>
                    <a:pt x="11" y="0"/>
                  </a:cubicBezTo>
                  <a:close/>
                  <a:moveTo>
                    <a:pt x="16" y="5"/>
                  </a:moveTo>
                  <a:lnTo>
                    <a:pt x="16" y="5"/>
                  </a:lnTo>
                  <a:cubicBezTo>
                    <a:pt x="468" y="232"/>
                    <a:pt x="945" y="470"/>
                    <a:pt x="1445" y="648"/>
                  </a:cubicBezTo>
                  <a:cubicBezTo>
                    <a:pt x="1445" y="648"/>
                    <a:pt x="1457" y="648"/>
                    <a:pt x="1445" y="636"/>
                  </a:cubicBezTo>
                  <a:cubicBezTo>
                    <a:pt x="980" y="398"/>
                    <a:pt x="492" y="196"/>
                    <a:pt x="16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5" name="Google Shape;24935;p33"/>
            <p:cNvSpPr/>
            <p:nvPr/>
          </p:nvSpPr>
          <p:spPr>
            <a:xfrm>
              <a:off x="1421600" y="2319925"/>
              <a:ext cx="28000" cy="14750"/>
            </a:xfrm>
            <a:custGeom>
              <a:avLst/>
              <a:gdLst/>
              <a:ahLst/>
              <a:cxnLst/>
              <a:rect l="l" t="t" r="r" b="b"/>
              <a:pathLst>
                <a:path w="1120" h="590" extrusionOk="0">
                  <a:moveTo>
                    <a:pt x="9" y="1"/>
                  </a:moveTo>
                  <a:cubicBezTo>
                    <a:pt x="0" y="1"/>
                    <a:pt x="0" y="9"/>
                    <a:pt x="0" y="18"/>
                  </a:cubicBezTo>
                  <a:cubicBezTo>
                    <a:pt x="357" y="232"/>
                    <a:pt x="738" y="423"/>
                    <a:pt x="1108" y="589"/>
                  </a:cubicBezTo>
                  <a:cubicBezTo>
                    <a:pt x="1119" y="589"/>
                    <a:pt x="1119" y="577"/>
                    <a:pt x="1119" y="577"/>
                  </a:cubicBezTo>
                  <a:cubicBezTo>
                    <a:pt x="762" y="363"/>
                    <a:pt x="393" y="173"/>
                    <a:pt x="24" y="6"/>
                  </a:cubicBezTo>
                  <a:cubicBezTo>
                    <a:pt x="17" y="2"/>
                    <a:pt x="12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6" name="Google Shape;24936;p33"/>
            <p:cNvSpPr/>
            <p:nvPr/>
          </p:nvSpPr>
          <p:spPr>
            <a:xfrm>
              <a:off x="1430325" y="2319625"/>
              <a:ext cx="22250" cy="12075"/>
            </a:xfrm>
            <a:custGeom>
              <a:avLst/>
              <a:gdLst/>
              <a:ahLst/>
              <a:cxnLst/>
              <a:rect l="l" t="t" r="r" b="b"/>
              <a:pathLst>
                <a:path w="890" h="483" extrusionOk="0">
                  <a:moveTo>
                    <a:pt x="15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270" y="196"/>
                    <a:pt x="580" y="411"/>
                    <a:pt x="878" y="482"/>
                  </a:cubicBezTo>
                  <a:cubicBezTo>
                    <a:pt x="890" y="482"/>
                    <a:pt x="890" y="470"/>
                    <a:pt x="890" y="470"/>
                  </a:cubicBezTo>
                  <a:cubicBezTo>
                    <a:pt x="759" y="375"/>
                    <a:pt x="592" y="315"/>
                    <a:pt x="461" y="244"/>
                  </a:cubicBezTo>
                  <a:cubicBezTo>
                    <a:pt x="306" y="173"/>
                    <a:pt x="175" y="77"/>
                    <a:pt x="32" y="6"/>
                  </a:cubicBezTo>
                  <a:cubicBezTo>
                    <a:pt x="25" y="2"/>
                    <a:pt x="19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7" name="Google Shape;24937;p33"/>
            <p:cNvSpPr/>
            <p:nvPr/>
          </p:nvSpPr>
          <p:spPr>
            <a:xfrm>
              <a:off x="1441825" y="2323625"/>
              <a:ext cx="71475" cy="28900"/>
            </a:xfrm>
            <a:custGeom>
              <a:avLst/>
              <a:gdLst/>
              <a:ahLst/>
              <a:cxnLst/>
              <a:rect l="l" t="t" r="r" b="b"/>
              <a:pathLst>
                <a:path w="2859" h="1156" extrusionOk="0">
                  <a:moveTo>
                    <a:pt x="13" y="1"/>
                  </a:moveTo>
                  <a:cubicBezTo>
                    <a:pt x="13" y="13"/>
                    <a:pt x="1" y="25"/>
                    <a:pt x="13" y="36"/>
                  </a:cubicBezTo>
                  <a:cubicBezTo>
                    <a:pt x="858" y="548"/>
                    <a:pt x="1846" y="1108"/>
                    <a:pt x="2846" y="1156"/>
                  </a:cubicBezTo>
                  <a:cubicBezTo>
                    <a:pt x="2858" y="1156"/>
                    <a:pt x="2858" y="1144"/>
                    <a:pt x="2846" y="1144"/>
                  </a:cubicBezTo>
                  <a:cubicBezTo>
                    <a:pt x="1834" y="929"/>
                    <a:pt x="965" y="394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8" name="Google Shape;24938;p33"/>
            <p:cNvSpPr/>
            <p:nvPr/>
          </p:nvSpPr>
          <p:spPr>
            <a:xfrm>
              <a:off x="1486475" y="2343275"/>
              <a:ext cx="37525" cy="12525"/>
            </a:xfrm>
            <a:custGeom>
              <a:avLst/>
              <a:gdLst/>
              <a:ahLst/>
              <a:cxnLst/>
              <a:rect l="l" t="t" r="r" b="b"/>
              <a:pathLst>
                <a:path w="1501" h="501" extrusionOk="0">
                  <a:moveTo>
                    <a:pt x="1" y="1"/>
                  </a:moveTo>
                  <a:lnTo>
                    <a:pt x="1" y="1"/>
                  </a:lnTo>
                  <a:cubicBezTo>
                    <a:pt x="429" y="215"/>
                    <a:pt x="977" y="417"/>
                    <a:pt x="1453" y="501"/>
                  </a:cubicBezTo>
                  <a:cubicBezTo>
                    <a:pt x="1489" y="501"/>
                    <a:pt x="1501" y="477"/>
                    <a:pt x="1477" y="453"/>
                  </a:cubicBezTo>
                  <a:cubicBezTo>
                    <a:pt x="1025" y="262"/>
                    <a:pt x="477" y="8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9" name="Google Shape;24939;p33"/>
            <p:cNvSpPr/>
            <p:nvPr/>
          </p:nvSpPr>
          <p:spPr>
            <a:xfrm>
              <a:off x="1483800" y="2340600"/>
              <a:ext cx="34500" cy="13175"/>
            </a:xfrm>
            <a:custGeom>
              <a:avLst/>
              <a:gdLst/>
              <a:ahLst/>
              <a:cxnLst/>
              <a:rect l="l" t="t" r="r" b="b"/>
              <a:pathLst>
                <a:path w="1380" h="527" extrusionOk="0">
                  <a:moveTo>
                    <a:pt x="48" y="0"/>
                  </a:moveTo>
                  <a:cubicBezTo>
                    <a:pt x="36" y="0"/>
                    <a:pt x="1" y="24"/>
                    <a:pt x="36" y="48"/>
                  </a:cubicBezTo>
                  <a:cubicBezTo>
                    <a:pt x="60" y="48"/>
                    <a:pt x="72" y="72"/>
                    <a:pt x="120" y="72"/>
                  </a:cubicBezTo>
                  <a:cubicBezTo>
                    <a:pt x="115" y="62"/>
                    <a:pt x="119" y="58"/>
                    <a:pt x="129" y="58"/>
                  </a:cubicBezTo>
                  <a:cubicBezTo>
                    <a:pt x="169" y="58"/>
                    <a:pt x="298" y="119"/>
                    <a:pt x="298" y="119"/>
                  </a:cubicBezTo>
                  <a:cubicBezTo>
                    <a:pt x="453" y="167"/>
                    <a:pt x="584" y="203"/>
                    <a:pt x="727" y="262"/>
                  </a:cubicBezTo>
                  <a:cubicBezTo>
                    <a:pt x="941" y="346"/>
                    <a:pt x="1132" y="441"/>
                    <a:pt x="1346" y="524"/>
                  </a:cubicBezTo>
                  <a:cubicBezTo>
                    <a:pt x="1349" y="526"/>
                    <a:pt x="1351" y="526"/>
                    <a:pt x="1353" y="526"/>
                  </a:cubicBezTo>
                  <a:cubicBezTo>
                    <a:pt x="1372" y="526"/>
                    <a:pt x="1379" y="487"/>
                    <a:pt x="1358" y="477"/>
                  </a:cubicBezTo>
                  <a:cubicBezTo>
                    <a:pt x="1001" y="238"/>
                    <a:pt x="477" y="6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0" name="Google Shape;24940;p33"/>
            <p:cNvSpPr/>
            <p:nvPr/>
          </p:nvSpPr>
          <p:spPr>
            <a:xfrm>
              <a:off x="1489150" y="2338800"/>
              <a:ext cx="27375" cy="12000"/>
            </a:xfrm>
            <a:custGeom>
              <a:avLst/>
              <a:gdLst/>
              <a:ahLst/>
              <a:cxnLst/>
              <a:rect l="l" t="t" r="r" b="b"/>
              <a:pathLst>
                <a:path w="1095" h="480" extrusionOk="0">
                  <a:moveTo>
                    <a:pt x="25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82" y="144"/>
                    <a:pt x="692" y="310"/>
                    <a:pt x="1049" y="477"/>
                  </a:cubicBezTo>
                  <a:cubicBezTo>
                    <a:pt x="1054" y="479"/>
                    <a:pt x="1058" y="480"/>
                    <a:pt x="1062" y="480"/>
                  </a:cubicBezTo>
                  <a:cubicBezTo>
                    <a:pt x="1087" y="480"/>
                    <a:pt x="1095" y="450"/>
                    <a:pt x="1084" y="430"/>
                  </a:cubicBezTo>
                  <a:cubicBezTo>
                    <a:pt x="787" y="203"/>
                    <a:pt x="382" y="72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1" name="Google Shape;24941;p33"/>
            <p:cNvSpPr/>
            <p:nvPr/>
          </p:nvSpPr>
          <p:spPr>
            <a:xfrm>
              <a:off x="1492150" y="2337925"/>
              <a:ext cx="28875" cy="12225"/>
            </a:xfrm>
            <a:custGeom>
              <a:avLst/>
              <a:gdLst/>
              <a:ahLst/>
              <a:cxnLst/>
              <a:rect l="l" t="t" r="r" b="b"/>
              <a:pathLst>
                <a:path w="1155" h="489" extrusionOk="0">
                  <a:moveTo>
                    <a:pt x="0" y="0"/>
                  </a:moveTo>
                  <a:lnTo>
                    <a:pt x="0" y="0"/>
                  </a:lnTo>
                  <a:cubicBezTo>
                    <a:pt x="393" y="131"/>
                    <a:pt x="750" y="334"/>
                    <a:pt x="1131" y="488"/>
                  </a:cubicBezTo>
                  <a:cubicBezTo>
                    <a:pt x="1143" y="488"/>
                    <a:pt x="1155" y="476"/>
                    <a:pt x="1143" y="476"/>
                  </a:cubicBezTo>
                  <a:cubicBezTo>
                    <a:pt x="810" y="250"/>
                    <a:pt x="381" y="11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2" name="Google Shape;24942;p33"/>
            <p:cNvSpPr/>
            <p:nvPr/>
          </p:nvSpPr>
          <p:spPr>
            <a:xfrm>
              <a:off x="1501075" y="2339400"/>
              <a:ext cx="18175" cy="7775"/>
            </a:xfrm>
            <a:custGeom>
              <a:avLst/>
              <a:gdLst/>
              <a:ahLst/>
              <a:cxnLst/>
              <a:rect l="l" t="t" r="r" b="b"/>
              <a:pathLst>
                <a:path w="727" h="311" extrusionOk="0">
                  <a:moveTo>
                    <a:pt x="12" y="1"/>
                  </a:moveTo>
                  <a:cubicBezTo>
                    <a:pt x="0" y="1"/>
                    <a:pt x="0" y="36"/>
                    <a:pt x="12" y="36"/>
                  </a:cubicBezTo>
                  <a:cubicBezTo>
                    <a:pt x="143" y="48"/>
                    <a:pt x="262" y="84"/>
                    <a:pt x="381" y="132"/>
                  </a:cubicBezTo>
                  <a:cubicBezTo>
                    <a:pt x="488" y="179"/>
                    <a:pt x="596" y="251"/>
                    <a:pt x="691" y="310"/>
                  </a:cubicBezTo>
                  <a:cubicBezTo>
                    <a:pt x="715" y="310"/>
                    <a:pt x="727" y="298"/>
                    <a:pt x="715" y="286"/>
                  </a:cubicBezTo>
                  <a:cubicBezTo>
                    <a:pt x="548" y="108"/>
                    <a:pt x="250" y="36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3" name="Google Shape;24943;p33"/>
            <p:cNvSpPr/>
            <p:nvPr/>
          </p:nvSpPr>
          <p:spPr>
            <a:xfrm>
              <a:off x="1503625" y="2337525"/>
              <a:ext cx="14425" cy="6675"/>
            </a:xfrm>
            <a:custGeom>
              <a:avLst/>
              <a:gdLst/>
              <a:ahLst/>
              <a:cxnLst/>
              <a:rect l="l" t="t" r="r" b="b"/>
              <a:pathLst>
                <a:path w="577" h="267" extrusionOk="0">
                  <a:moveTo>
                    <a:pt x="33" y="1"/>
                  </a:moveTo>
                  <a:cubicBezTo>
                    <a:pt x="10" y="1"/>
                    <a:pt x="1" y="16"/>
                    <a:pt x="29" y="16"/>
                  </a:cubicBezTo>
                  <a:cubicBezTo>
                    <a:pt x="208" y="111"/>
                    <a:pt x="374" y="207"/>
                    <a:pt x="565" y="266"/>
                  </a:cubicBezTo>
                  <a:cubicBezTo>
                    <a:pt x="577" y="266"/>
                    <a:pt x="577" y="254"/>
                    <a:pt x="577" y="254"/>
                  </a:cubicBezTo>
                  <a:cubicBezTo>
                    <a:pt x="410" y="147"/>
                    <a:pt x="220" y="76"/>
                    <a:pt x="53" y="4"/>
                  </a:cubicBezTo>
                  <a:cubicBezTo>
                    <a:pt x="46" y="2"/>
                    <a:pt x="39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44" name="Google Shape;24944;p33"/>
          <p:cNvGrpSpPr/>
          <p:nvPr/>
        </p:nvGrpSpPr>
        <p:grpSpPr>
          <a:xfrm rot="-9406349">
            <a:off x="7483579" y="-665998"/>
            <a:ext cx="1567105" cy="1877273"/>
            <a:chOff x="2564300" y="2142775"/>
            <a:chExt cx="734625" cy="880025"/>
          </a:xfrm>
        </p:grpSpPr>
        <p:sp>
          <p:nvSpPr>
            <p:cNvPr id="24945" name="Google Shape;24945;p33"/>
            <p:cNvSpPr/>
            <p:nvPr/>
          </p:nvSpPr>
          <p:spPr>
            <a:xfrm>
              <a:off x="2564300" y="2142775"/>
              <a:ext cx="727500" cy="877475"/>
            </a:xfrm>
            <a:custGeom>
              <a:avLst/>
              <a:gdLst/>
              <a:ahLst/>
              <a:cxnLst/>
              <a:rect l="l" t="t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lnTo>
                    <a:pt x="1441" y="20546"/>
                  </a:ln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lnTo>
                    <a:pt x="2251" y="25439"/>
                  </a:ln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6" name="Google Shape;24946;p33"/>
            <p:cNvSpPr/>
            <p:nvPr/>
          </p:nvSpPr>
          <p:spPr>
            <a:xfrm>
              <a:off x="2909575" y="2825250"/>
              <a:ext cx="28000" cy="197550"/>
            </a:xfrm>
            <a:custGeom>
              <a:avLst/>
              <a:gdLst/>
              <a:ahLst/>
              <a:cxnLst/>
              <a:rect l="l" t="t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7" name="Google Shape;24947;p33"/>
            <p:cNvSpPr/>
            <p:nvPr/>
          </p:nvSpPr>
          <p:spPr>
            <a:xfrm>
              <a:off x="2930425" y="2824500"/>
              <a:ext cx="25025" cy="197400"/>
            </a:xfrm>
            <a:custGeom>
              <a:avLst/>
              <a:gdLst/>
              <a:ahLst/>
              <a:cxnLst/>
              <a:rect l="l" t="t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8" name="Google Shape;24948;p33"/>
            <p:cNvSpPr/>
            <p:nvPr/>
          </p:nvSpPr>
          <p:spPr>
            <a:xfrm>
              <a:off x="2744925" y="2825075"/>
              <a:ext cx="175800" cy="82000"/>
            </a:xfrm>
            <a:custGeom>
              <a:avLst/>
              <a:gdLst/>
              <a:ahLst/>
              <a:cxnLst/>
              <a:rect l="l" t="t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9" name="Google Shape;24949;p33"/>
            <p:cNvSpPr/>
            <p:nvPr/>
          </p:nvSpPr>
          <p:spPr>
            <a:xfrm>
              <a:off x="2746175" y="2851650"/>
              <a:ext cx="118725" cy="32250"/>
            </a:xfrm>
            <a:custGeom>
              <a:avLst/>
              <a:gdLst/>
              <a:ahLst/>
              <a:cxnLst/>
              <a:rect l="l" t="t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0" name="Google Shape;24950;p33"/>
            <p:cNvSpPr/>
            <p:nvPr/>
          </p:nvSpPr>
          <p:spPr>
            <a:xfrm>
              <a:off x="2864325" y="2832625"/>
              <a:ext cx="25325" cy="14300"/>
            </a:xfrm>
            <a:custGeom>
              <a:avLst/>
              <a:gdLst/>
              <a:ahLst/>
              <a:cxnLst/>
              <a:rect l="l" t="t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1" name="Google Shape;24951;p33"/>
            <p:cNvSpPr/>
            <p:nvPr/>
          </p:nvSpPr>
          <p:spPr>
            <a:xfrm>
              <a:off x="2619850" y="2777425"/>
              <a:ext cx="287675" cy="74625"/>
            </a:xfrm>
            <a:custGeom>
              <a:avLst/>
              <a:gdLst/>
              <a:ahLst/>
              <a:cxnLst/>
              <a:rect l="l" t="t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2" name="Google Shape;24952;p33"/>
            <p:cNvSpPr/>
            <p:nvPr/>
          </p:nvSpPr>
          <p:spPr>
            <a:xfrm>
              <a:off x="2619725" y="2799225"/>
              <a:ext cx="129425" cy="75700"/>
            </a:xfrm>
            <a:custGeom>
              <a:avLst/>
              <a:gdLst/>
              <a:ahLst/>
              <a:cxnLst/>
              <a:rect l="l" t="t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3" name="Google Shape;24953;p33"/>
            <p:cNvSpPr/>
            <p:nvPr/>
          </p:nvSpPr>
          <p:spPr>
            <a:xfrm>
              <a:off x="2616100" y="2777150"/>
              <a:ext cx="8950" cy="28200"/>
            </a:xfrm>
            <a:custGeom>
              <a:avLst/>
              <a:gdLst/>
              <a:ahLst/>
              <a:cxnLst/>
              <a:rect l="l" t="t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4" name="Google Shape;24954;p33"/>
            <p:cNvSpPr/>
            <p:nvPr/>
          </p:nvSpPr>
          <p:spPr>
            <a:xfrm>
              <a:off x="2590500" y="2693650"/>
              <a:ext cx="320475" cy="137200"/>
            </a:xfrm>
            <a:custGeom>
              <a:avLst/>
              <a:gdLst/>
              <a:ahLst/>
              <a:cxnLst/>
              <a:rect l="l" t="t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5" name="Google Shape;24955;p33"/>
            <p:cNvSpPr/>
            <p:nvPr/>
          </p:nvSpPr>
          <p:spPr>
            <a:xfrm>
              <a:off x="2589900" y="2652125"/>
              <a:ext cx="13625" cy="45300"/>
            </a:xfrm>
            <a:custGeom>
              <a:avLst/>
              <a:gdLst/>
              <a:ahLst/>
              <a:cxnLst/>
              <a:rect l="l" t="t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6" name="Google Shape;24956;p33"/>
            <p:cNvSpPr/>
            <p:nvPr/>
          </p:nvSpPr>
          <p:spPr>
            <a:xfrm>
              <a:off x="2601575" y="2653325"/>
              <a:ext cx="164850" cy="132300"/>
            </a:xfrm>
            <a:custGeom>
              <a:avLst/>
              <a:gdLst/>
              <a:ahLst/>
              <a:cxnLst/>
              <a:rect l="l" t="t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7" name="Google Shape;24957;p33"/>
            <p:cNvSpPr/>
            <p:nvPr/>
          </p:nvSpPr>
          <p:spPr>
            <a:xfrm>
              <a:off x="2772050" y="2776500"/>
              <a:ext cx="34075" cy="12400"/>
            </a:xfrm>
            <a:custGeom>
              <a:avLst/>
              <a:gdLst/>
              <a:ahLst/>
              <a:cxnLst/>
              <a:rect l="l" t="t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8" name="Google Shape;24958;p33"/>
            <p:cNvSpPr/>
            <p:nvPr/>
          </p:nvSpPr>
          <p:spPr>
            <a:xfrm>
              <a:off x="2611800" y="2664725"/>
              <a:ext cx="163550" cy="112050"/>
            </a:xfrm>
            <a:custGeom>
              <a:avLst/>
              <a:gdLst/>
              <a:ahLst/>
              <a:cxnLst/>
              <a:rect l="l" t="t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9" name="Google Shape;24959;p33"/>
            <p:cNvSpPr/>
            <p:nvPr/>
          </p:nvSpPr>
          <p:spPr>
            <a:xfrm>
              <a:off x="2566675" y="2570900"/>
              <a:ext cx="33975" cy="74025"/>
            </a:xfrm>
            <a:custGeom>
              <a:avLst/>
              <a:gdLst/>
              <a:ahLst/>
              <a:cxnLst/>
              <a:rect l="l" t="t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0" name="Google Shape;24960;p33"/>
            <p:cNvSpPr/>
            <p:nvPr/>
          </p:nvSpPr>
          <p:spPr>
            <a:xfrm>
              <a:off x="2573325" y="2536725"/>
              <a:ext cx="18525" cy="32200"/>
            </a:xfrm>
            <a:custGeom>
              <a:avLst/>
              <a:gdLst/>
              <a:ahLst/>
              <a:cxnLst/>
              <a:rect l="l" t="t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1" name="Google Shape;24961;p33"/>
            <p:cNvSpPr/>
            <p:nvPr/>
          </p:nvSpPr>
          <p:spPr>
            <a:xfrm>
              <a:off x="2591175" y="2536375"/>
              <a:ext cx="103900" cy="107800"/>
            </a:xfrm>
            <a:custGeom>
              <a:avLst/>
              <a:gdLst/>
              <a:ahLst/>
              <a:cxnLst/>
              <a:rect l="l" t="t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2" name="Google Shape;24962;p33"/>
            <p:cNvSpPr/>
            <p:nvPr/>
          </p:nvSpPr>
          <p:spPr>
            <a:xfrm>
              <a:off x="2690675" y="2639550"/>
              <a:ext cx="216850" cy="103875"/>
            </a:xfrm>
            <a:custGeom>
              <a:avLst/>
              <a:gdLst/>
              <a:ahLst/>
              <a:cxnLst/>
              <a:rect l="l" t="t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3" name="Google Shape;24963;p33"/>
            <p:cNvSpPr/>
            <p:nvPr/>
          </p:nvSpPr>
          <p:spPr>
            <a:xfrm>
              <a:off x="2739100" y="2691650"/>
              <a:ext cx="41125" cy="15975"/>
            </a:xfrm>
            <a:custGeom>
              <a:avLst/>
              <a:gdLst/>
              <a:ahLst/>
              <a:cxnLst/>
              <a:rect l="l" t="t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4" name="Google Shape;24964;p33"/>
            <p:cNvSpPr/>
            <p:nvPr/>
          </p:nvSpPr>
          <p:spPr>
            <a:xfrm>
              <a:off x="2740350" y="2697975"/>
              <a:ext cx="46025" cy="19300"/>
            </a:xfrm>
            <a:custGeom>
              <a:avLst/>
              <a:gdLst/>
              <a:ahLst/>
              <a:cxnLst/>
              <a:rect l="l" t="t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5" name="Google Shape;24965;p33"/>
            <p:cNvSpPr/>
            <p:nvPr/>
          </p:nvSpPr>
          <p:spPr>
            <a:xfrm>
              <a:off x="2781000" y="2709400"/>
              <a:ext cx="4775" cy="5950"/>
            </a:xfrm>
            <a:custGeom>
              <a:avLst/>
              <a:gdLst/>
              <a:ahLst/>
              <a:cxnLst/>
              <a:rect l="l" t="t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6" name="Google Shape;24966;p33"/>
            <p:cNvSpPr/>
            <p:nvPr/>
          </p:nvSpPr>
          <p:spPr>
            <a:xfrm>
              <a:off x="2861650" y="2753550"/>
              <a:ext cx="50925" cy="14075"/>
            </a:xfrm>
            <a:custGeom>
              <a:avLst/>
              <a:gdLst/>
              <a:ahLst/>
              <a:cxnLst/>
              <a:rect l="l" t="t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7" name="Google Shape;24967;p33"/>
            <p:cNvSpPr/>
            <p:nvPr/>
          </p:nvSpPr>
          <p:spPr>
            <a:xfrm>
              <a:off x="2858675" y="2758875"/>
              <a:ext cx="54725" cy="21550"/>
            </a:xfrm>
            <a:custGeom>
              <a:avLst/>
              <a:gdLst/>
              <a:ahLst/>
              <a:cxnLst/>
              <a:rect l="l" t="t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8" name="Google Shape;24968;p33"/>
            <p:cNvSpPr/>
            <p:nvPr/>
          </p:nvSpPr>
          <p:spPr>
            <a:xfrm>
              <a:off x="2896475" y="2790200"/>
              <a:ext cx="23250" cy="13400"/>
            </a:xfrm>
            <a:custGeom>
              <a:avLst/>
              <a:gdLst/>
              <a:ahLst/>
              <a:cxnLst/>
              <a:rect l="l" t="t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9" name="Google Shape;24969;p33"/>
            <p:cNvSpPr/>
            <p:nvPr/>
          </p:nvSpPr>
          <p:spPr>
            <a:xfrm>
              <a:off x="2809575" y="2786250"/>
              <a:ext cx="72650" cy="13375"/>
            </a:xfrm>
            <a:custGeom>
              <a:avLst/>
              <a:gdLst/>
              <a:ahLst/>
              <a:cxnLst/>
              <a:rect l="l" t="t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0" name="Google Shape;24970;p33"/>
            <p:cNvSpPr/>
            <p:nvPr/>
          </p:nvSpPr>
          <p:spPr>
            <a:xfrm>
              <a:off x="2805525" y="2793975"/>
              <a:ext cx="77300" cy="15325"/>
            </a:xfrm>
            <a:custGeom>
              <a:avLst/>
              <a:gdLst/>
              <a:ahLst/>
              <a:cxnLst/>
              <a:rect l="l" t="t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1" name="Google Shape;24971;p33"/>
            <p:cNvSpPr/>
            <p:nvPr/>
          </p:nvSpPr>
          <p:spPr>
            <a:xfrm>
              <a:off x="2932800" y="2704150"/>
              <a:ext cx="88125" cy="39150"/>
            </a:xfrm>
            <a:custGeom>
              <a:avLst/>
              <a:gdLst/>
              <a:ahLst/>
              <a:cxnLst/>
              <a:rect l="l" t="t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2" name="Google Shape;24972;p33"/>
            <p:cNvSpPr/>
            <p:nvPr/>
          </p:nvSpPr>
          <p:spPr>
            <a:xfrm>
              <a:off x="2950750" y="2710275"/>
              <a:ext cx="72250" cy="34900"/>
            </a:xfrm>
            <a:custGeom>
              <a:avLst/>
              <a:gdLst/>
              <a:ahLst/>
              <a:cxnLst/>
              <a:rect l="l" t="t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3" name="Google Shape;24973;p33"/>
            <p:cNvSpPr/>
            <p:nvPr/>
          </p:nvSpPr>
          <p:spPr>
            <a:xfrm>
              <a:off x="2877725" y="2713150"/>
              <a:ext cx="30400" cy="19725"/>
            </a:xfrm>
            <a:custGeom>
              <a:avLst/>
              <a:gdLst/>
              <a:ahLst/>
              <a:cxnLst/>
              <a:rect l="l" t="t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4" name="Google Shape;24974;p33"/>
            <p:cNvSpPr/>
            <p:nvPr/>
          </p:nvSpPr>
          <p:spPr>
            <a:xfrm>
              <a:off x="2904525" y="2687675"/>
              <a:ext cx="3300" cy="28750"/>
            </a:xfrm>
            <a:custGeom>
              <a:avLst/>
              <a:gdLst/>
              <a:ahLst/>
              <a:cxnLst/>
              <a:rect l="l" t="t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5" name="Google Shape;24975;p33"/>
            <p:cNvSpPr/>
            <p:nvPr/>
          </p:nvSpPr>
          <p:spPr>
            <a:xfrm>
              <a:off x="2906425" y="2691225"/>
              <a:ext cx="4850" cy="21675"/>
            </a:xfrm>
            <a:custGeom>
              <a:avLst/>
              <a:gdLst/>
              <a:ahLst/>
              <a:cxnLst/>
              <a:rect l="l" t="t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lnTo>
                    <a:pt x="10" y="11"/>
                  </a:ln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6" name="Google Shape;24976;p33"/>
            <p:cNvSpPr/>
            <p:nvPr/>
          </p:nvSpPr>
          <p:spPr>
            <a:xfrm>
              <a:off x="2910475" y="2691150"/>
              <a:ext cx="4775" cy="21575"/>
            </a:xfrm>
            <a:custGeom>
              <a:avLst/>
              <a:gdLst/>
              <a:ahLst/>
              <a:cxnLst/>
              <a:rect l="l" t="t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7" name="Google Shape;24977;p33"/>
            <p:cNvSpPr/>
            <p:nvPr/>
          </p:nvSpPr>
          <p:spPr>
            <a:xfrm>
              <a:off x="2914050" y="2694050"/>
              <a:ext cx="3875" cy="17500"/>
            </a:xfrm>
            <a:custGeom>
              <a:avLst/>
              <a:gdLst/>
              <a:ahLst/>
              <a:cxnLst/>
              <a:rect l="l" t="t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8" name="Google Shape;24978;p33"/>
            <p:cNvSpPr/>
            <p:nvPr/>
          </p:nvSpPr>
          <p:spPr>
            <a:xfrm>
              <a:off x="2903450" y="2687000"/>
              <a:ext cx="9125" cy="26300"/>
            </a:xfrm>
            <a:custGeom>
              <a:avLst/>
              <a:gdLst/>
              <a:ahLst/>
              <a:cxnLst/>
              <a:rect l="l" t="t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9" name="Google Shape;24979;p33"/>
            <p:cNvSpPr/>
            <p:nvPr/>
          </p:nvSpPr>
          <p:spPr>
            <a:xfrm>
              <a:off x="2906600" y="2686775"/>
              <a:ext cx="5675" cy="21900"/>
            </a:xfrm>
            <a:custGeom>
              <a:avLst/>
              <a:gdLst/>
              <a:ahLst/>
              <a:cxnLst/>
              <a:rect l="l" t="t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0" name="Google Shape;24980;p33"/>
            <p:cNvSpPr/>
            <p:nvPr/>
          </p:nvSpPr>
          <p:spPr>
            <a:xfrm>
              <a:off x="2930125" y="2737650"/>
              <a:ext cx="9250" cy="3925"/>
            </a:xfrm>
            <a:custGeom>
              <a:avLst/>
              <a:gdLst/>
              <a:ahLst/>
              <a:cxnLst/>
              <a:rect l="l" t="t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1" name="Google Shape;24981;p33"/>
            <p:cNvSpPr/>
            <p:nvPr/>
          </p:nvSpPr>
          <p:spPr>
            <a:xfrm>
              <a:off x="2933400" y="2659625"/>
              <a:ext cx="94575" cy="40850"/>
            </a:xfrm>
            <a:custGeom>
              <a:avLst/>
              <a:gdLst/>
              <a:ahLst/>
              <a:cxnLst/>
              <a:rect l="l" t="t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2" name="Google Shape;24982;p33"/>
            <p:cNvSpPr/>
            <p:nvPr/>
          </p:nvSpPr>
          <p:spPr>
            <a:xfrm>
              <a:off x="3035000" y="2553300"/>
              <a:ext cx="128725" cy="102100"/>
            </a:xfrm>
            <a:custGeom>
              <a:avLst/>
              <a:gdLst/>
              <a:ahLst/>
              <a:cxnLst/>
              <a:rect l="l" t="t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3" name="Google Shape;24983;p33"/>
            <p:cNvSpPr/>
            <p:nvPr/>
          </p:nvSpPr>
          <p:spPr>
            <a:xfrm>
              <a:off x="3030200" y="2463800"/>
              <a:ext cx="169150" cy="169625"/>
            </a:xfrm>
            <a:custGeom>
              <a:avLst/>
              <a:gdLst/>
              <a:ahLst/>
              <a:cxnLst/>
              <a:rect l="l" t="t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4" name="Google Shape;24984;p33"/>
            <p:cNvSpPr/>
            <p:nvPr/>
          </p:nvSpPr>
          <p:spPr>
            <a:xfrm>
              <a:off x="3030425" y="2511975"/>
              <a:ext cx="127175" cy="129875"/>
            </a:xfrm>
            <a:custGeom>
              <a:avLst/>
              <a:gdLst/>
              <a:ahLst/>
              <a:cxnLst/>
              <a:rect l="l" t="t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5" name="Google Shape;24985;p33"/>
            <p:cNvSpPr/>
            <p:nvPr/>
          </p:nvSpPr>
          <p:spPr>
            <a:xfrm>
              <a:off x="3153450" y="2488400"/>
              <a:ext cx="19375" cy="27025"/>
            </a:xfrm>
            <a:custGeom>
              <a:avLst/>
              <a:gdLst/>
              <a:ahLst/>
              <a:cxnLst/>
              <a:rect l="l" t="t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6" name="Google Shape;24986;p33"/>
            <p:cNvSpPr/>
            <p:nvPr/>
          </p:nvSpPr>
          <p:spPr>
            <a:xfrm>
              <a:off x="3148975" y="2491075"/>
              <a:ext cx="22575" cy="33450"/>
            </a:xfrm>
            <a:custGeom>
              <a:avLst/>
              <a:gdLst/>
              <a:ahLst/>
              <a:cxnLst/>
              <a:rect l="l" t="t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7" name="Google Shape;24987;p33"/>
            <p:cNvSpPr/>
            <p:nvPr/>
          </p:nvSpPr>
          <p:spPr>
            <a:xfrm>
              <a:off x="3166450" y="2468100"/>
              <a:ext cx="26825" cy="31125"/>
            </a:xfrm>
            <a:custGeom>
              <a:avLst/>
              <a:gdLst/>
              <a:ahLst/>
              <a:cxnLst/>
              <a:rect l="l" t="t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8" name="Google Shape;24988;p33"/>
            <p:cNvSpPr/>
            <p:nvPr/>
          </p:nvSpPr>
          <p:spPr>
            <a:xfrm>
              <a:off x="3052625" y="2466800"/>
              <a:ext cx="164750" cy="236175"/>
            </a:xfrm>
            <a:custGeom>
              <a:avLst/>
              <a:gdLst/>
              <a:ahLst/>
              <a:cxnLst/>
              <a:rect l="l" t="t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9" name="Google Shape;24989;p33"/>
            <p:cNvSpPr/>
            <p:nvPr/>
          </p:nvSpPr>
          <p:spPr>
            <a:xfrm>
              <a:off x="3093825" y="2676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0" name="Google Shape;24990;p33"/>
            <p:cNvSpPr/>
            <p:nvPr/>
          </p:nvSpPr>
          <p:spPr>
            <a:xfrm>
              <a:off x="3093825" y="2563650"/>
              <a:ext cx="127475" cy="113925"/>
            </a:xfrm>
            <a:custGeom>
              <a:avLst/>
              <a:gdLst/>
              <a:ahLst/>
              <a:cxnLst/>
              <a:rect l="l" t="t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1" name="Google Shape;24991;p33"/>
            <p:cNvSpPr/>
            <p:nvPr/>
          </p:nvSpPr>
          <p:spPr>
            <a:xfrm>
              <a:off x="3193900" y="2565300"/>
              <a:ext cx="41725" cy="122275"/>
            </a:xfrm>
            <a:custGeom>
              <a:avLst/>
              <a:gdLst/>
              <a:ahLst/>
              <a:cxnLst/>
              <a:rect l="l" t="t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2" name="Google Shape;24992;p33"/>
            <p:cNvSpPr/>
            <p:nvPr/>
          </p:nvSpPr>
          <p:spPr>
            <a:xfrm>
              <a:off x="2985175" y="2681700"/>
              <a:ext cx="214350" cy="91175"/>
            </a:xfrm>
            <a:custGeom>
              <a:avLst/>
              <a:gdLst/>
              <a:ahLst/>
              <a:cxnLst/>
              <a:rect l="l" t="t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3" name="Google Shape;24993;p33"/>
            <p:cNvSpPr/>
            <p:nvPr/>
          </p:nvSpPr>
          <p:spPr>
            <a:xfrm>
              <a:off x="2954225" y="2766625"/>
              <a:ext cx="25325" cy="4100"/>
            </a:xfrm>
            <a:custGeom>
              <a:avLst/>
              <a:gdLst/>
              <a:ahLst/>
              <a:cxnLst/>
              <a:rect l="l" t="t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4" name="Google Shape;24994;p33"/>
            <p:cNvSpPr/>
            <p:nvPr/>
          </p:nvSpPr>
          <p:spPr>
            <a:xfrm>
              <a:off x="2936375" y="2755975"/>
              <a:ext cx="14900" cy="9125"/>
            </a:xfrm>
            <a:custGeom>
              <a:avLst/>
              <a:gdLst/>
              <a:ahLst/>
              <a:cxnLst/>
              <a:rect l="l" t="t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lnTo>
                    <a:pt x="463" y="106"/>
                  </a:ln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lnTo>
                    <a:pt x="99" y="126"/>
                  </a:ln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lnTo>
                    <a:pt x="466" y="39"/>
                  </a:ln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5" name="Google Shape;24995;p33"/>
            <p:cNvSpPr/>
            <p:nvPr/>
          </p:nvSpPr>
          <p:spPr>
            <a:xfrm>
              <a:off x="3011675" y="2728625"/>
              <a:ext cx="38100" cy="21225"/>
            </a:xfrm>
            <a:custGeom>
              <a:avLst/>
              <a:gdLst/>
              <a:ahLst/>
              <a:cxnLst/>
              <a:rect l="l" t="t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6" name="Google Shape;24996;p33"/>
            <p:cNvSpPr/>
            <p:nvPr/>
          </p:nvSpPr>
          <p:spPr>
            <a:xfrm>
              <a:off x="3012575" y="2729700"/>
              <a:ext cx="43225" cy="25650"/>
            </a:xfrm>
            <a:custGeom>
              <a:avLst/>
              <a:gdLst/>
              <a:ahLst/>
              <a:cxnLst/>
              <a:rect l="l" t="t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7" name="Google Shape;24997;p33"/>
            <p:cNvSpPr/>
            <p:nvPr/>
          </p:nvSpPr>
          <p:spPr>
            <a:xfrm>
              <a:off x="2932200" y="2776600"/>
              <a:ext cx="22350" cy="12100"/>
            </a:xfrm>
            <a:custGeom>
              <a:avLst/>
              <a:gdLst/>
              <a:ahLst/>
              <a:cxnLst/>
              <a:rect l="l" t="t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lnTo>
                    <a:pt x="685" y="129"/>
                  </a:ln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lnTo>
                    <a:pt x="157" y="280"/>
                  </a:ln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lnTo>
                    <a:pt x="679" y="110"/>
                  </a:ln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8" name="Google Shape;24998;p33"/>
            <p:cNvSpPr/>
            <p:nvPr/>
          </p:nvSpPr>
          <p:spPr>
            <a:xfrm>
              <a:off x="2934875" y="2748400"/>
              <a:ext cx="357325" cy="67500"/>
            </a:xfrm>
            <a:custGeom>
              <a:avLst/>
              <a:gdLst/>
              <a:ahLst/>
              <a:cxnLst/>
              <a:rect l="l" t="t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9" name="Google Shape;24999;p33"/>
            <p:cNvSpPr/>
            <p:nvPr/>
          </p:nvSpPr>
          <p:spPr>
            <a:xfrm>
              <a:off x="3285525" y="2702225"/>
              <a:ext cx="13400" cy="48875"/>
            </a:xfrm>
            <a:custGeom>
              <a:avLst/>
              <a:gdLst/>
              <a:ahLst/>
              <a:cxnLst/>
              <a:rect l="l" t="t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0" name="Google Shape;25000;p33"/>
            <p:cNvSpPr/>
            <p:nvPr/>
          </p:nvSpPr>
          <p:spPr>
            <a:xfrm>
              <a:off x="3080475" y="2703275"/>
              <a:ext cx="204350" cy="48450"/>
            </a:xfrm>
            <a:custGeom>
              <a:avLst/>
              <a:gdLst/>
              <a:ahLst/>
              <a:cxnLst/>
              <a:rect l="l" t="t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1" name="Google Shape;25001;p33"/>
            <p:cNvSpPr/>
            <p:nvPr/>
          </p:nvSpPr>
          <p:spPr>
            <a:xfrm>
              <a:off x="2936525" y="2826850"/>
              <a:ext cx="168225" cy="84375"/>
            </a:xfrm>
            <a:custGeom>
              <a:avLst/>
              <a:gdLst/>
              <a:ahLst/>
              <a:cxnLst/>
              <a:rect l="l" t="t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2" name="Google Shape;25002;p33"/>
            <p:cNvSpPr/>
            <p:nvPr/>
          </p:nvSpPr>
          <p:spPr>
            <a:xfrm>
              <a:off x="3098025" y="2876775"/>
              <a:ext cx="34025" cy="26775"/>
            </a:xfrm>
            <a:custGeom>
              <a:avLst/>
              <a:gdLst/>
              <a:ahLst/>
              <a:cxnLst/>
              <a:rect l="l" t="t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3" name="Google Shape;25003;p33"/>
            <p:cNvSpPr/>
            <p:nvPr/>
          </p:nvSpPr>
          <p:spPr>
            <a:xfrm>
              <a:off x="3093525" y="2882875"/>
              <a:ext cx="35150" cy="25675"/>
            </a:xfrm>
            <a:custGeom>
              <a:avLst/>
              <a:gdLst/>
              <a:ahLst/>
              <a:cxnLst/>
              <a:rect l="l" t="t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4" name="Google Shape;25004;p33"/>
            <p:cNvSpPr/>
            <p:nvPr/>
          </p:nvSpPr>
          <p:spPr>
            <a:xfrm>
              <a:off x="3043325" y="2867000"/>
              <a:ext cx="74775" cy="18025"/>
            </a:xfrm>
            <a:custGeom>
              <a:avLst/>
              <a:gdLst/>
              <a:ahLst/>
              <a:cxnLst/>
              <a:rect l="l" t="t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5" name="Google Shape;25005;p33"/>
            <p:cNvSpPr/>
            <p:nvPr/>
          </p:nvSpPr>
          <p:spPr>
            <a:xfrm>
              <a:off x="3043525" y="2860900"/>
              <a:ext cx="73125" cy="19700"/>
            </a:xfrm>
            <a:custGeom>
              <a:avLst/>
              <a:gdLst/>
              <a:ahLst/>
              <a:cxnLst/>
              <a:rect l="l" t="t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6" name="Google Shape;25006;p33"/>
            <p:cNvSpPr/>
            <p:nvPr/>
          </p:nvSpPr>
          <p:spPr>
            <a:xfrm>
              <a:off x="2983700" y="2842000"/>
              <a:ext cx="34550" cy="25300"/>
            </a:xfrm>
            <a:custGeom>
              <a:avLst/>
              <a:gdLst/>
              <a:ahLst/>
              <a:cxnLst/>
              <a:rect l="l" t="t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lnTo>
                    <a:pt x="1071" y="411"/>
                  </a:ln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lnTo>
                    <a:pt x="1252" y="453"/>
                  </a:ln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7" name="Google Shape;25007;p33"/>
            <p:cNvSpPr/>
            <p:nvPr/>
          </p:nvSpPr>
          <p:spPr>
            <a:xfrm>
              <a:off x="2932925" y="2823200"/>
              <a:ext cx="25800" cy="12125"/>
            </a:xfrm>
            <a:custGeom>
              <a:avLst/>
              <a:gdLst/>
              <a:ahLst/>
              <a:cxnLst/>
              <a:rect l="l" t="t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8" name="Google Shape;25008;p33"/>
            <p:cNvSpPr/>
            <p:nvPr/>
          </p:nvSpPr>
          <p:spPr>
            <a:xfrm>
              <a:off x="2969100" y="2815625"/>
              <a:ext cx="76975" cy="32050"/>
            </a:xfrm>
            <a:custGeom>
              <a:avLst/>
              <a:gdLst/>
              <a:ahLst/>
              <a:cxnLst/>
              <a:rect l="l" t="t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9" name="Google Shape;25009;p33"/>
            <p:cNvSpPr/>
            <p:nvPr/>
          </p:nvSpPr>
          <p:spPr>
            <a:xfrm>
              <a:off x="3055125" y="2847625"/>
              <a:ext cx="106175" cy="15375"/>
            </a:xfrm>
            <a:custGeom>
              <a:avLst/>
              <a:gdLst/>
              <a:ahLst/>
              <a:cxnLst/>
              <a:rect l="l" t="t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0" name="Google Shape;25010;p33"/>
            <p:cNvSpPr/>
            <p:nvPr/>
          </p:nvSpPr>
          <p:spPr>
            <a:xfrm>
              <a:off x="3113875" y="2867500"/>
              <a:ext cx="23650" cy="29825"/>
            </a:xfrm>
            <a:custGeom>
              <a:avLst/>
              <a:gdLst/>
              <a:ahLst/>
              <a:cxnLst/>
              <a:rect l="l" t="t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1" name="Google Shape;25011;p33"/>
            <p:cNvSpPr/>
            <p:nvPr/>
          </p:nvSpPr>
          <p:spPr>
            <a:xfrm>
              <a:off x="3105425" y="2888150"/>
              <a:ext cx="13700" cy="13250"/>
            </a:xfrm>
            <a:custGeom>
              <a:avLst/>
              <a:gdLst/>
              <a:ahLst/>
              <a:cxnLst/>
              <a:rect l="l" t="t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2" name="Google Shape;25012;p33"/>
            <p:cNvSpPr/>
            <p:nvPr/>
          </p:nvSpPr>
          <p:spPr>
            <a:xfrm>
              <a:off x="3109200" y="2887775"/>
              <a:ext cx="15400" cy="13000"/>
            </a:xfrm>
            <a:custGeom>
              <a:avLst/>
              <a:gdLst/>
              <a:ahLst/>
              <a:cxnLst/>
              <a:rect l="l" t="t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3" name="Google Shape;25013;p33"/>
            <p:cNvSpPr/>
            <p:nvPr/>
          </p:nvSpPr>
          <p:spPr>
            <a:xfrm>
              <a:off x="3133725" y="2861800"/>
              <a:ext cx="6550" cy="11625"/>
            </a:xfrm>
            <a:custGeom>
              <a:avLst/>
              <a:gdLst/>
              <a:ahLst/>
              <a:cxnLst/>
              <a:rect l="l" t="t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4" name="Google Shape;25014;p33"/>
            <p:cNvSpPr/>
            <p:nvPr/>
          </p:nvSpPr>
          <p:spPr>
            <a:xfrm>
              <a:off x="3134600" y="2860475"/>
              <a:ext cx="7375" cy="10825"/>
            </a:xfrm>
            <a:custGeom>
              <a:avLst/>
              <a:gdLst/>
              <a:ahLst/>
              <a:cxnLst/>
              <a:rect l="l" t="t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5" name="Google Shape;25015;p33"/>
            <p:cNvSpPr/>
            <p:nvPr/>
          </p:nvSpPr>
          <p:spPr>
            <a:xfrm>
              <a:off x="3156925" y="2795800"/>
              <a:ext cx="56100" cy="52375"/>
            </a:xfrm>
            <a:custGeom>
              <a:avLst/>
              <a:gdLst/>
              <a:ahLst/>
              <a:cxnLst/>
              <a:rect l="l" t="t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6" name="Google Shape;25016;p33"/>
            <p:cNvSpPr/>
            <p:nvPr/>
          </p:nvSpPr>
          <p:spPr>
            <a:xfrm>
              <a:off x="3060050" y="2812925"/>
              <a:ext cx="86350" cy="23575"/>
            </a:xfrm>
            <a:custGeom>
              <a:avLst/>
              <a:gdLst/>
              <a:ahLst/>
              <a:cxnLst/>
              <a:rect l="l" t="t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7" name="Google Shape;25017;p33"/>
            <p:cNvSpPr/>
            <p:nvPr/>
          </p:nvSpPr>
          <p:spPr>
            <a:xfrm>
              <a:off x="3064350" y="2811750"/>
              <a:ext cx="33000" cy="19100"/>
            </a:xfrm>
            <a:custGeom>
              <a:avLst/>
              <a:gdLst/>
              <a:ahLst/>
              <a:cxnLst/>
              <a:rect l="l" t="t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8" name="Google Shape;25018;p33"/>
            <p:cNvSpPr/>
            <p:nvPr/>
          </p:nvSpPr>
          <p:spPr>
            <a:xfrm>
              <a:off x="3154550" y="2803025"/>
              <a:ext cx="15200" cy="9075"/>
            </a:xfrm>
            <a:custGeom>
              <a:avLst/>
              <a:gdLst/>
              <a:ahLst/>
              <a:cxnLst/>
              <a:rect l="l" t="t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9" name="Google Shape;25019;p33"/>
            <p:cNvSpPr/>
            <p:nvPr/>
          </p:nvSpPr>
          <p:spPr>
            <a:xfrm>
              <a:off x="3153650" y="2726650"/>
              <a:ext cx="54800" cy="15500"/>
            </a:xfrm>
            <a:custGeom>
              <a:avLst/>
              <a:gdLst/>
              <a:ahLst/>
              <a:cxnLst/>
              <a:rect l="l" t="t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0" name="Google Shape;25020;p33"/>
            <p:cNvSpPr/>
            <p:nvPr/>
          </p:nvSpPr>
          <p:spPr>
            <a:xfrm>
              <a:off x="3002450" y="2743225"/>
              <a:ext cx="143500" cy="32275"/>
            </a:xfrm>
            <a:custGeom>
              <a:avLst/>
              <a:gdLst/>
              <a:ahLst/>
              <a:cxnLst/>
              <a:rect l="l" t="t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1" name="Google Shape;25021;p33"/>
            <p:cNvSpPr/>
            <p:nvPr/>
          </p:nvSpPr>
          <p:spPr>
            <a:xfrm>
              <a:off x="3206675" y="2715150"/>
              <a:ext cx="70225" cy="11525"/>
            </a:xfrm>
            <a:custGeom>
              <a:avLst/>
              <a:gdLst/>
              <a:ahLst/>
              <a:cxnLst/>
              <a:rect l="l" t="t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2" name="Google Shape;25022;p33"/>
            <p:cNvSpPr/>
            <p:nvPr/>
          </p:nvSpPr>
          <p:spPr>
            <a:xfrm>
              <a:off x="3049775" y="2778750"/>
              <a:ext cx="60150" cy="13050"/>
            </a:xfrm>
            <a:custGeom>
              <a:avLst/>
              <a:gdLst/>
              <a:ahLst/>
              <a:cxnLst/>
              <a:rect l="l" t="t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lnTo>
                    <a:pt x="2404" y="13"/>
                  </a:ln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lnTo>
                    <a:pt x="2406" y="12"/>
                  </a:lnTo>
                  <a:cubicBezTo>
                    <a:pt x="2405" y="12"/>
                    <a:pt x="2404" y="12"/>
                    <a:pt x="2404" y="13"/>
                  </a:cubicBezTo>
                  <a:lnTo>
                    <a:pt x="2404" y="13"/>
                  </a:ln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3" name="Google Shape;25023;p33"/>
            <p:cNvSpPr/>
            <p:nvPr/>
          </p:nvSpPr>
          <p:spPr>
            <a:xfrm>
              <a:off x="3048275" y="2794225"/>
              <a:ext cx="62550" cy="6375"/>
            </a:xfrm>
            <a:custGeom>
              <a:avLst/>
              <a:gdLst/>
              <a:ahLst/>
              <a:cxnLst/>
              <a:rect l="l" t="t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4" name="Google Shape;25024;p33"/>
            <p:cNvSpPr/>
            <p:nvPr/>
          </p:nvSpPr>
          <p:spPr>
            <a:xfrm>
              <a:off x="3109175" y="2776675"/>
              <a:ext cx="18525" cy="20000"/>
            </a:xfrm>
            <a:custGeom>
              <a:avLst/>
              <a:gdLst/>
              <a:ahLst/>
              <a:cxnLst/>
              <a:rect l="l" t="t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5" name="Google Shape;25025;p33"/>
            <p:cNvSpPr/>
            <p:nvPr/>
          </p:nvSpPr>
          <p:spPr>
            <a:xfrm>
              <a:off x="2934425" y="2802475"/>
              <a:ext cx="178775" cy="10100"/>
            </a:xfrm>
            <a:custGeom>
              <a:avLst/>
              <a:gdLst/>
              <a:ahLst/>
              <a:cxnLst/>
              <a:rect l="l" t="t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6" name="Google Shape;25026;p33"/>
            <p:cNvSpPr/>
            <p:nvPr/>
          </p:nvSpPr>
          <p:spPr>
            <a:xfrm>
              <a:off x="2936075" y="2801150"/>
              <a:ext cx="42275" cy="9775"/>
            </a:xfrm>
            <a:custGeom>
              <a:avLst/>
              <a:gdLst/>
              <a:ahLst/>
              <a:cxnLst/>
              <a:rect l="l" t="t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lnTo>
                    <a:pt x="86" y="334"/>
                  </a:ln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7" name="Google Shape;25027;p33"/>
            <p:cNvSpPr/>
            <p:nvPr/>
          </p:nvSpPr>
          <p:spPr>
            <a:xfrm>
              <a:off x="2934575" y="2804025"/>
              <a:ext cx="56275" cy="7475"/>
            </a:xfrm>
            <a:custGeom>
              <a:avLst/>
              <a:gdLst/>
              <a:ahLst/>
              <a:cxnLst/>
              <a:rect l="l" t="t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8" name="Google Shape;25028;p33"/>
            <p:cNvSpPr/>
            <p:nvPr/>
          </p:nvSpPr>
          <p:spPr>
            <a:xfrm>
              <a:off x="2953625" y="2803875"/>
              <a:ext cx="44975" cy="4075"/>
            </a:xfrm>
            <a:custGeom>
              <a:avLst/>
              <a:gdLst/>
              <a:ahLst/>
              <a:cxnLst/>
              <a:rect l="l" t="t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9" name="Google Shape;25029;p33"/>
            <p:cNvSpPr/>
            <p:nvPr/>
          </p:nvSpPr>
          <p:spPr>
            <a:xfrm>
              <a:off x="2982500" y="2806425"/>
              <a:ext cx="23250" cy="2175"/>
            </a:xfrm>
            <a:custGeom>
              <a:avLst/>
              <a:gdLst/>
              <a:ahLst/>
              <a:cxnLst/>
              <a:rect l="l" t="t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0" name="Google Shape;25030;p33"/>
            <p:cNvSpPr/>
            <p:nvPr/>
          </p:nvSpPr>
          <p:spPr>
            <a:xfrm>
              <a:off x="2813725" y="2641200"/>
              <a:ext cx="81300" cy="37450"/>
            </a:xfrm>
            <a:custGeom>
              <a:avLst/>
              <a:gdLst/>
              <a:ahLst/>
              <a:cxnLst/>
              <a:rect l="l" t="t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1" name="Google Shape;25031;p33"/>
            <p:cNvSpPr/>
            <p:nvPr/>
          </p:nvSpPr>
          <p:spPr>
            <a:xfrm>
              <a:off x="2814550" y="2634775"/>
              <a:ext cx="95350" cy="38625"/>
            </a:xfrm>
            <a:custGeom>
              <a:avLst/>
              <a:gdLst/>
              <a:ahLst/>
              <a:cxnLst/>
              <a:rect l="l" t="t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2" name="Google Shape;25032;p33"/>
            <p:cNvSpPr/>
            <p:nvPr/>
          </p:nvSpPr>
          <p:spPr>
            <a:xfrm>
              <a:off x="2934875" y="2649175"/>
              <a:ext cx="19675" cy="12325"/>
            </a:xfrm>
            <a:custGeom>
              <a:avLst/>
              <a:gdLst/>
              <a:ahLst/>
              <a:cxnLst/>
              <a:rect l="l" t="t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3" name="Google Shape;25033;p33"/>
            <p:cNvSpPr/>
            <p:nvPr/>
          </p:nvSpPr>
          <p:spPr>
            <a:xfrm>
              <a:off x="2978050" y="2612075"/>
              <a:ext cx="41225" cy="36150"/>
            </a:xfrm>
            <a:custGeom>
              <a:avLst/>
              <a:gdLst/>
              <a:ahLst/>
              <a:cxnLst/>
              <a:rect l="l" t="t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4" name="Google Shape;25034;p33"/>
            <p:cNvSpPr/>
            <p:nvPr/>
          </p:nvSpPr>
          <p:spPr>
            <a:xfrm>
              <a:off x="2982200" y="2618725"/>
              <a:ext cx="40225" cy="35450"/>
            </a:xfrm>
            <a:custGeom>
              <a:avLst/>
              <a:gdLst/>
              <a:ahLst/>
              <a:cxnLst/>
              <a:rect l="l" t="t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5" name="Google Shape;25035;p33"/>
            <p:cNvSpPr/>
            <p:nvPr/>
          </p:nvSpPr>
          <p:spPr>
            <a:xfrm>
              <a:off x="2903625" y="2624475"/>
              <a:ext cx="7475" cy="56225"/>
            </a:xfrm>
            <a:custGeom>
              <a:avLst/>
              <a:gdLst/>
              <a:ahLst/>
              <a:cxnLst/>
              <a:rect l="l" t="t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6" name="Google Shape;25036;p33"/>
            <p:cNvSpPr/>
            <p:nvPr/>
          </p:nvSpPr>
          <p:spPr>
            <a:xfrm>
              <a:off x="2917025" y="2632000"/>
              <a:ext cx="11625" cy="104625"/>
            </a:xfrm>
            <a:custGeom>
              <a:avLst/>
              <a:gdLst/>
              <a:ahLst/>
              <a:cxnLst/>
              <a:rect l="l" t="t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lnTo>
                    <a:pt x="131" y="3"/>
                  </a:ln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7" name="Google Shape;25037;p33"/>
            <p:cNvSpPr/>
            <p:nvPr/>
          </p:nvSpPr>
          <p:spPr>
            <a:xfrm>
              <a:off x="2908975" y="2733650"/>
              <a:ext cx="5400" cy="38525"/>
            </a:xfrm>
            <a:custGeom>
              <a:avLst/>
              <a:gdLst/>
              <a:ahLst/>
              <a:cxnLst/>
              <a:rect l="l" t="t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lnTo>
                    <a:pt x="156" y="535"/>
                  </a:ln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lnTo>
                    <a:pt x="159" y="409"/>
                  </a:lnTo>
                  <a:cubicBezTo>
                    <a:pt x="164" y="324"/>
                    <a:pt x="167" y="196"/>
                    <a:pt x="139" y="145"/>
                  </a:cubicBezTo>
                  <a:lnTo>
                    <a:pt x="139" y="145"/>
                  </a:ln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8" name="Google Shape;25038;p33"/>
            <p:cNvSpPr/>
            <p:nvPr/>
          </p:nvSpPr>
          <p:spPr>
            <a:xfrm>
              <a:off x="2926850" y="2751075"/>
              <a:ext cx="6850" cy="47975"/>
            </a:xfrm>
            <a:custGeom>
              <a:avLst/>
              <a:gdLst/>
              <a:ahLst/>
              <a:cxnLst/>
              <a:rect l="l" t="t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9" name="Google Shape;25039;p33"/>
            <p:cNvSpPr/>
            <p:nvPr/>
          </p:nvSpPr>
          <p:spPr>
            <a:xfrm>
              <a:off x="2917325" y="2775475"/>
              <a:ext cx="3000" cy="22825"/>
            </a:xfrm>
            <a:custGeom>
              <a:avLst/>
              <a:gdLst/>
              <a:ahLst/>
              <a:cxnLst/>
              <a:rect l="l" t="t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lnTo>
                    <a:pt x="48" y="3"/>
                  </a:ln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0" name="Google Shape;25040;p33"/>
            <p:cNvSpPr/>
            <p:nvPr/>
          </p:nvSpPr>
          <p:spPr>
            <a:xfrm>
              <a:off x="2900650" y="2493325"/>
              <a:ext cx="21150" cy="127950"/>
            </a:xfrm>
            <a:custGeom>
              <a:avLst/>
              <a:gdLst/>
              <a:ahLst/>
              <a:cxnLst/>
              <a:rect l="l" t="t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1" name="Google Shape;25041;p33"/>
            <p:cNvSpPr/>
            <p:nvPr/>
          </p:nvSpPr>
          <p:spPr>
            <a:xfrm>
              <a:off x="2907800" y="2350175"/>
              <a:ext cx="11925" cy="128950"/>
            </a:xfrm>
            <a:custGeom>
              <a:avLst/>
              <a:gdLst/>
              <a:ahLst/>
              <a:cxnLst/>
              <a:rect l="l" t="t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2" name="Google Shape;25042;p33"/>
            <p:cNvSpPr/>
            <p:nvPr/>
          </p:nvSpPr>
          <p:spPr>
            <a:xfrm>
              <a:off x="2910775" y="2293800"/>
              <a:ext cx="4775" cy="38125"/>
            </a:xfrm>
            <a:custGeom>
              <a:avLst/>
              <a:gdLst/>
              <a:ahLst/>
              <a:cxnLst/>
              <a:rect l="l" t="t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3" name="Google Shape;25043;p33"/>
            <p:cNvSpPr/>
            <p:nvPr/>
          </p:nvSpPr>
          <p:spPr>
            <a:xfrm>
              <a:off x="2917325" y="2477825"/>
              <a:ext cx="9850" cy="136725"/>
            </a:xfrm>
            <a:custGeom>
              <a:avLst/>
              <a:gdLst/>
              <a:ahLst/>
              <a:cxnLst/>
              <a:rect l="l" t="t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4" name="Google Shape;25044;p33"/>
            <p:cNvSpPr/>
            <p:nvPr/>
          </p:nvSpPr>
          <p:spPr>
            <a:xfrm>
              <a:off x="2915525" y="2271850"/>
              <a:ext cx="1225" cy="29175"/>
            </a:xfrm>
            <a:custGeom>
              <a:avLst/>
              <a:gdLst/>
              <a:ahLst/>
              <a:cxnLst/>
              <a:rect l="l" t="t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lnTo>
                    <a:pt x="1" y="18"/>
                  </a:ln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5" name="Google Shape;25045;p33"/>
            <p:cNvSpPr/>
            <p:nvPr/>
          </p:nvSpPr>
          <p:spPr>
            <a:xfrm>
              <a:off x="2915225" y="2279025"/>
              <a:ext cx="6275" cy="91575"/>
            </a:xfrm>
            <a:custGeom>
              <a:avLst/>
              <a:gdLst/>
              <a:ahLst/>
              <a:cxnLst/>
              <a:rect l="l" t="t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6" name="Google Shape;25046;p33"/>
            <p:cNvSpPr/>
            <p:nvPr/>
          </p:nvSpPr>
          <p:spPr>
            <a:xfrm>
              <a:off x="2914050" y="2379300"/>
              <a:ext cx="11925" cy="89750"/>
            </a:xfrm>
            <a:custGeom>
              <a:avLst/>
              <a:gdLst/>
              <a:ahLst/>
              <a:cxnLst/>
              <a:rect l="l" t="t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7" name="Google Shape;25047;p33"/>
            <p:cNvSpPr/>
            <p:nvPr/>
          </p:nvSpPr>
          <p:spPr>
            <a:xfrm>
              <a:off x="2841425" y="2182725"/>
              <a:ext cx="61625" cy="165550"/>
            </a:xfrm>
            <a:custGeom>
              <a:avLst/>
              <a:gdLst/>
              <a:ahLst/>
              <a:cxnLst/>
              <a:rect l="l" t="t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8" name="Google Shape;25048;p33"/>
            <p:cNvSpPr/>
            <p:nvPr/>
          </p:nvSpPr>
          <p:spPr>
            <a:xfrm>
              <a:off x="2854275" y="2143800"/>
              <a:ext cx="85975" cy="29025"/>
            </a:xfrm>
            <a:custGeom>
              <a:avLst/>
              <a:gdLst/>
              <a:ahLst/>
              <a:cxnLst/>
              <a:rect l="l" t="t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9" name="Google Shape;25049;p33"/>
            <p:cNvSpPr/>
            <p:nvPr/>
          </p:nvSpPr>
          <p:spPr>
            <a:xfrm>
              <a:off x="2934275" y="2154925"/>
              <a:ext cx="2125" cy="14675"/>
            </a:xfrm>
            <a:custGeom>
              <a:avLst/>
              <a:gdLst/>
              <a:ahLst/>
              <a:cxnLst/>
              <a:rect l="l" t="t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0" name="Google Shape;25050;p33"/>
            <p:cNvSpPr/>
            <p:nvPr/>
          </p:nvSpPr>
          <p:spPr>
            <a:xfrm>
              <a:off x="2935175" y="2148600"/>
              <a:ext cx="3900" cy="21075"/>
            </a:xfrm>
            <a:custGeom>
              <a:avLst/>
              <a:gdLst/>
              <a:ahLst/>
              <a:cxnLst/>
              <a:rect l="l" t="t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1" name="Google Shape;25051;p33"/>
            <p:cNvSpPr/>
            <p:nvPr/>
          </p:nvSpPr>
          <p:spPr>
            <a:xfrm>
              <a:off x="2938750" y="2146975"/>
              <a:ext cx="4475" cy="24350"/>
            </a:xfrm>
            <a:custGeom>
              <a:avLst/>
              <a:gdLst/>
              <a:ahLst/>
              <a:cxnLst/>
              <a:rect l="l" t="t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2" name="Google Shape;25052;p33"/>
            <p:cNvSpPr/>
            <p:nvPr/>
          </p:nvSpPr>
          <p:spPr>
            <a:xfrm>
              <a:off x="2945600" y="2149950"/>
              <a:ext cx="3900" cy="22725"/>
            </a:xfrm>
            <a:custGeom>
              <a:avLst/>
              <a:gdLst/>
              <a:ahLst/>
              <a:cxnLst/>
              <a:rect l="l" t="t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3" name="Google Shape;25053;p33"/>
            <p:cNvSpPr/>
            <p:nvPr/>
          </p:nvSpPr>
          <p:spPr>
            <a:xfrm>
              <a:off x="2941425" y="2145475"/>
              <a:ext cx="42300" cy="27225"/>
            </a:xfrm>
            <a:custGeom>
              <a:avLst/>
              <a:gdLst/>
              <a:ahLst/>
              <a:cxnLst/>
              <a:rect l="l" t="t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4" name="Google Shape;25054;p33"/>
            <p:cNvSpPr/>
            <p:nvPr/>
          </p:nvSpPr>
          <p:spPr>
            <a:xfrm>
              <a:off x="2958100" y="2186450"/>
              <a:ext cx="45550" cy="142675"/>
            </a:xfrm>
            <a:custGeom>
              <a:avLst/>
              <a:gdLst/>
              <a:ahLst/>
              <a:cxnLst/>
              <a:rect l="l" t="t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5" name="Google Shape;25055;p33"/>
            <p:cNvSpPr/>
            <p:nvPr/>
          </p:nvSpPr>
          <p:spPr>
            <a:xfrm>
              <a:off x="2953625" y="2177650"/>
              <a:ext cx="75325" cy="178575"/>
            </a:xfrm>
            <a:custGeom>
              <a:avLst/>
              <a:gdLst/>
              <a:ahLst/>
              <a:cxnLst/>
              <a:rect l="l" t="t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6" name="Google Shape;25056;p33"/>
            <p:cNvSpPr/>
            <p:nvPr/>
          </p:nvSpPr>
          <p:spPr>
            <a:xfrm>
              <a:off x="3017625" y="2169700"/>
              <a:ext cx="23850" cy="10425"/>
            </a:xfrm>
            <a:custGeom>
              <a:avLst/>
              <a:gdLst/>
              <a:ahLst/>
              <a:cxnLst/>
              <a:rect l="l" t="t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lnTo>
                    <a:pt x="110" y="140"/>
                  </a:ln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7" name="Google Shape;25057;p33"/>
            <p:cNvSpPr/>
            <p:nvPr/>
          </p:nvSpPr>
          <p:spPr>
            <a:xfrm>
              <a:off x="3046200" y="2178925"/>
              <a:ext cx="34550" cy="61050"/>
            </a:xfrm>
            <a:custGeom>
              <a:avLst/>
              <a:gdLst/>
              <a:ahLst/>
              <a:cxnLst/>
              <a:rect l="l" t="t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8" name="Google Shape;25058;p33"/>
            <p:cNvSpPr/>
            <p:nvPr/>
          </p:nvSpPr>
          <p:spPr>
            <a:xfrm>
              <a:off x="3011050" y="2248425"/>
              <a:ext cx="68875" cy="170275"/>
            </a:xfrm>
            <a:custGeom>
              <a:avLst/>
              <a:gdLst/>
              <a:ahLst/>
              <a:cxnLst/>
              <a:rect l="l" t="t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9" name="Google Shape;25059;p33"/>
            <p:cNvSpPr/>
            <p:nvPr/>
          </p:nvSpPr>
          <p:spPr>
            <a:xfrm>
              <a:off x="2938150" y="2429200"/>
              <a:ext cx="68100" cy="87975"/>
            </a:xfrm>
            <a:custGeom>
              <a:avLst/>
              <a:gdLst/>
              <a:ahLst/>
              <a:cxnLst/>
              <a:rect l="l" t="t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0" name="Google Shape;25060;p33"/>
            <p:cNvSpPr/>
            <p:nvPr/>
          </p:nvSpPr>
          <p:spPr>
            <a:xfrm>
              <a:off x="2951550" y="2438650"/>
              <a:ext cx="77300" cy="82700"/>
            </a:xfrm>
            <a:custGeom>
              <a:avLst/>
              <a:gdLst/>
              <a:ahLst/>
              <a:cxnLst/>
              <a:rect l="l" t="t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1" name="Google Shape;25061;p33"/>
            <p:cNvSpPr/>
            <p:nvPr/>
          </p:nvSpPr>
          <p:spPr>
            <a:xfrm>
              <a:off x="3004225" y="2427575"/>
              <a:ext cx="24350" cy="8525"/>
            </a:xfrm>
            <a:custGeom>
              <a:avLst/>
              <a:gdLst/>
              <a:ahLst/>
              <a:cxnLst/>
              <a:rect l="l" t="t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2" name="Google Shape;25062;p33"/>
            <p:cNvSpPr/>
            <p:nvPr/>
          </p:nvSpPr>
          <p:spPr>
            <a:xfrm>
              <a:off x="3010775" y="2416500"/>
              <a:ext cx="22050" cy="9300"/>
            </a:xfrm>
            <a:custGeom>
              <a:avLst/>
              <a:gdLst/>
              <a:ahLst/>
              <a:cxnLst/>
              <a:rect l="l" t="t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3" name="Google Shape;25063;p33"/>
            <p:cNvSpPr/>
            <p:nvPr/>
          </p:nvSpPr>
          <p:spPr>
            <a:xfrm>
              <a:off x="3033400" y="2282575"/>
              <a:ext cx="64925" cy="141400"/>
            </a:xfrm>
            <a:custGeom>
              <a:avLst/>
              <a:gdLst/>
              <a:ahLst/>
              <a:cxnLst/>
              <a:rect l="l" t="t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4" name="Google Shape;25064;p33"/>
            <p:cNvSpPr/>
            <p:nvPr/>
          </p:nvSpPr>
          <p:spPr>
            <a:xfrm>
              <a:off x="3095750" y="2267025"/>
              <a:ext cx="66550" cy="117800"/>
            </a:xfrm>
            <a:custGeom>
              <a:avLst/>
              <a:gdLst/>
              <a:ahLst/>
              <a:cxnLst/>
              <a:rect l="l" t="t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5" name="Google Shape;25065;p33"/>
            <p:cNvSpPr/>
            <p:nvPr/>
          </p:nvSpPr>
          <p:spPr>
            <a:xfrm>
              <a:off x="3079200" y="2384675"/>
              <a:ext cx="77450" cy="122975"/>
            </a:xfrm>
            <a:custGeom>
              <a:avLst/>
              <a:gdLst/>
              <a:ahLst/>
              <a:cxnLst/>
              <a:rect l="l" t="t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6" name="Google Shape;25066;p33"/>
            <p:cNvSpPr/>
            <p:nvPr/>
          </p:nvSpPr>
          <p:spPr>
            <a:xfrm>
              <a:off x="3074475" y="2437725"/>
              <a:ext cx="75800" cy="88025"/>
            </a:xfrm>
            <a:custGeom>
              <a:avLst/>
              <a:gdLst/>
              <a:ahLst/>
              <a:cxnLst/>
              <a:rect l="l" t="t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7" name="Google Shape;25067;p33"/>
            <p:cNvSpPr/>
            <p:nvPr/>
          </p:nvSpPr>
          <p:spPr>
            <a:xfrm>
              <a:off x="3149275" y="2351300"/>
              <a:ext cx="29100" cy="86550"/>
            </a:xfrm>
            <a:custGeom>
              <a:avLst/>
              <a:gdLst/>
              <a:ahLst/>
              <a:cxnLst/>
              <a:rect l="l" t="t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8" name="Google Shape;25068;p33"/>
            <p:cNvSpPr/>
            <p:nvPr/>
          </p:nvSpPr>
          <p:spPr>
            <a:xfrm>
              <a:off x="3174200" y="2349650"/>
              <a:ext cx="33350" cy="54625"/>
            </a:xfrm>
            <a:custGeom>
              <a:avLst/>
              <a:gdLst/>
              <a:ahLst/>
              <a:cxnLst/>
              <a:rect l="l" t="t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9" name="Google Shape;25069;p33"/>
            <p:cNvSpPr/>
            <p:nvPr/>
          </p:nvSpPr>
          <p:spPr>
            <a:xfrm>
              <a:off x="3181125" y="2406250"/>
              <a:ext cx="27625" cy="65200"/>
            </a:xfrm>
            <a:custGeom>
              <a:avLst/>
              <a:gdLst/>
              <a:ahLst/>
              <a:cxnLst/>
              <a:rect l="l" t="t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0" name="Google Shape;25070;p33"/>
            <p:cNvSpPr/>
            <p:nvPr/>
          </p:nvSpPr>
          <p:spPr>
            <a:xfrm>
              <a:off x="2956900" y="2528575"/>
              <a:ext cx="109725" cy="65575"/>
            </a:xfrm>
            <a:custGeom>
              <a:avLst/>
              <a:gdLst/>
              <a:ahLst/>
              <a:cxnLst/>
              <a:rect l="l" t="t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1" name="Google Shape;25071;p33"/>
            <p:cNvSpPr/>
            <p:nvPr/>
          </p:nvSpPr>
          <p:spPr>
            <a:xfrm>
              <a:off x="2964050" y="2527500"/>
              <a:ext cx="105950" cy="70875"/>
            </a:xfrm>
            <a:custGeom>
              <a:avLst/>
              <a:gdLst/>
              <a:ahLst/>
              <a:cxnLst/>
              <a:rect l="l" t="t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2" name="Google Shape;25072;p33"/>
            <p:cNvSpPr/>
            <p:nvPr/>
          </p:nvSpPr>
          <p:spPr>
            <a:xfrm>
              <a:off x="3070300" y="2500025"/>
              <a:ext cx="15225" cy="21925"/>
            </a:xfrm>
            <a:custGeom>
              <a:avLst/>
              <a:gdLst/>
              <a:ahLst/>
              <a:cxnLst/>
              <a:rect l="l" t="t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3" name="Google Shape;25073;p33"/>
            <p:cNvSpPr/>
            <p:nvPr/>
          </p:nvSpPr>
          <p:spPr>
            <a:xfrm>
              <a:off x="3028500" y="2527225"/>
              <a:ext cx="85000" cy="68600"/>
            </a:xfrm>
            <a:custGeom>
              <a:avLst/>
              <a:gdLst/>
              <a:ahLst/>
              <a:cxnLst/>
              <a:rect l="l" t="t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4" name="Google Shape;25074;p33"/>
            <p:cNvSpPr/>
            <p:nvPr/>
          </p:nvSpPr>
          <p:spPr>
            <a:xfrm>
              <a:off x="3119125" y="2409700"/>
              <a:ext cx="61525" cy="109925"/>
            </a:xfrm>
            <a:custGeom>
              <a:avLst/>
              <a:gdLst/>
              <a:ahLst/>
              <a:cxnLst/>
              <a:rect l="l" t="t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5" name="Google Shape;25075;p33"/>
            <p:cNvSpPr/>
            <p:nvPr/>
          </p:nvSpPr>
          <p:spPr>
            <a:xfrm>
              <a:off x="3058100" y="2698075"/>
              <a:ext cx="48850" cy="25000"/>
            </a:xfrm>
            <a:custGeom>
              <a:avLst/>
              <a:gdLst/>
              <a:ahLst/>
              <a:cxnLst/>
              <a:rect l="l" t="t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6" name="Google Shape;25076;p33"/>
            <p:cNvSpPr/>
            <p:nvPr/>
          </p:nvSpPr>
          <p:spPr>
            <a:xfrm>
              <a:off x="3108750" y="2668225"/>
              <a:ext cx="56475" cy="28450"/>
            </a:xfrm>
            <a:custGeom>
              <a:avLst/>
              <a:gdLst/>
              <a:ahLst/>
              <a:cxnLst/>
              <a:rect l="l" t="t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7" name="Google Shape;25077;p33"/>
            <p:cNvSpPr/>
            <p:nvPr/>
          </p:nvSpPr>
          <p:spPr>
            <a:xfrm>
              <a:off x="3161175" y="2598525"/>
              <a:ext cx="54725" cy="70225"/>
            </a:xfrm>
            <a:custGeom>
              <a:avLst/>
              <a:gdLst/>
              <a:ahLst/>
              <a:cxnLst/>
              <a:rect l="l" t="t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8" name="Google Shape;25078;p33"/>
            <p:cNvSpPr/>
            <p:nvPr/>
          </p:nvSpPr>
          <p:spPr>
            <a:xfrm>
              <a:off x="3163775" y="2653125"/>
              <a:ext cx="27400" cy="19975"/>
            </a:xfrm>
            <a:custGeom>
              <a:avLst/>
              <a:gdLst/>
              <a:ahLst/>
              <a:cxnLst/>
              <a:rect l="l" t="t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9" name="Google Shape;25079;p33"/>
            <p:cNvSpPr/>
            <p:nvPr/>
          </p:nvSpPr>
          <p:spPr>
            <a:xfrm>
              <a:off x="3172475" y="2653675"/>
              <a:ext cx="22825" cy="18875"/>
            </a:xfrm>
            <a:custGeom>
              <a:avLst/>
              <a:gdLst/>
              <a:ahLst/>
              <a:cxnLst/>
              <a:rect l="l" t="t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0" name="Google Shape;25080;p33"/>
            <p:cNvSpPr/>
            <p:nvPr/>
          </p:nvSpPr>
          <p:spPr>
            <a:xfrm>
              <a:off x="3162000" y="2642425"/>
              <a:ext cx="53000" cy="52400"/>
            </a:xfrm>
            <a:custGeom>
              <a:avLst/>
              <a:gdLst/>
              <a:ahLst/>
              <a:cxnLst/>
              <a:rect l="l" t="t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1" name="Google Shape;25081;p33"/>
            <p:cNvSpPr/>
            <p:nvPr/>
          </p:nvSpPr>
          <p:spPr>
            <a:xfrm>
              <a:off x="3047500" y="2699275"/>
              <a:ext cx="107600" cy="53175"/>
            </a:xfrm>
            <a:custGeom>
              <a:avLst/>
              <a:gdLst/>
              <a:ahLst/>
              <a:cxnLst/>
              <a:rect l="l" t="t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2" name="Google Shape;25082;p33"/>
            <p:cNvSpPr/>
            <p:nvPr/>
          </p:nvSpPr>
          <p:spPr>
            <a:xfrm>
              <a:off x="3176875" y="2466675"/>
              <a:ext cx="18275" cy="17675"/>
            </a:xfrm>
            <a:custGeom>
              <a:avLst/>
              <a:gdLst/>
              <a:ahLst/>
              <a:cxnLst/>
              <a:rect l="l" t="t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3" name="Google Shape;25083;p33"/>
            <p:cNvSpPr/>
            <p:nvPr/>
          </p:nvSpPr>
          <p:spPr>
            <a:xfrm>
              <a:off x="3185200" y="2467925"/>
              <a:ext cx="10400" cy="3800"/>
            </a:xfrm>
            <a:custGeom>
              <a:avLst/>
              <a:gdLst/>
              <a:ahLst/>
              <a:cxnLst/>
              <a:rect l="l" t="t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4" name="Google Shape;25084;p33"/>
            <p:cNvSpPr/>
            <p:nvPr/>
          </p:nvSpPr>
          <p:spPr>
            <a:xfrm>
              <a:off x="3197700" y="2469175"/>
              <a:ext cx="3300" cy="2125"/>
            </a:xfrm>
            <a:custGeom>
              <a:avLst/>
              <a:gdLst/>
              <a:ahLst/>
              <a:cxnLst/>
              <a:rect l="l" t="t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5" name="Google Shape;25085;p33"/>
            <p:cNvSpPr/>
            <p:nvPr/>
          </p:nvSpPr>
          <p:spPr>
            <a:xfrm>
              <a:off x="3130725" y="2768500"/>
              <a:ext cx="122300" cy="31700"/>
            </a:xfrm>
            <a:custGeom>
              <a:avLst/>
              <a:gdLst/>
              <a:ahLst/>
              <a:cxnLst/>
              <a:rect l="l" t="t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6" name="Google Shape;25086;p33"/>
            <p:cNvSpPr/>
            <p:nvPr/>
          </p:nvSpPr>
          <p:spPr>
            <a:xfrm>
              <a:off x="3248725" y="2742925"/>
              <a:ext cx="36225" cy="29675"/>
            </a:xfrm>
            <a:custGeom>
              <a:avLst/>
              <a:gdLst/>
              <a:ahLst/>
              <a:cxnLst/>
              <a:rect l="l" t="t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7" name="Google Shape;25087;p33"/>
            <p:cNvSpPr/>
            <p:nvPr/>
          </p:nvSpPr>
          <p:spPr>
            <a:xfrm>
              <a:off x="3249500" y="2736775"/>
              <a:ext cx="32175" cy="22650"/>
            </a:xfrm>
            <a:custGeom>
              <a:avLst/>
              <a:gdLst/>
              <a:ahLst/>
              <a:cxnLst/>
              <a:rect l="l" t="t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8" name="Google Shape;25088;p33"/>
            <p:cNvSpPr/>
            <p:nvPr/>
          </p:nvSpPr>
          <p:spPr>
            <a:xfrm>
              <a:off x="3255750" y="2727850"/>
              <a:ext cx="27700" cy="19675"/>
            </a:xfrm>
            <a:custGeom>
              <a:avLst/>
              <a:gdLst/>
              <a:ahLst/>
              <a:cxnLst/>
              <a:rect l="l" t="t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9" name="Google Shape;25089;p33"/>
            <p:cNvSpPr/>
            <p:nvPr/>
          </p:nvSpPr>
          <p:spPr>
            <a:xfrm>
              <a:off x="3260800" y="2721525"/>
              <a:ext cx="22600" cy="15575"/>
            </a:xfrm>
            <a:custGeom>
              <a:avLst/>
              <a:gdLst/>
              <a:ahLst/>
              <a:cxnLst/>
              <a:rect l="l" t="t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0" name="Google Shape;25090;p33"/>
            <p:cNvSpPr/>
            <p:nvPr/>
          </p:nvSpPr>
          <p:spPr>
            <a:xfrm>
              <a:off x="3266200" y="2717350"/>
              <a:ext cx="15425" cy="12950"/>
            </a:xfrm>
            <a:custGeom>
              <a:avLst/>
              <a:gdLst/>
              <a:ahLst/>
              <a:cxnLst/>
              <a:rect l="l" t="t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1" name="Google Shape;25091;p33"/>
            <p:cNvSpPr/>
            <p:nvPr/>
          </p:nvSpPr>
          <p:spPr>
            <a:xfrm>
              <a:off x="2754275" y="2669700"/>
              <a:ext cx="113650" cy="55500"/>
            </a:xfrm>
            <a:custGeom>
              <a:avLst/>
              <a:gdLst/>
              <a:ahLst/>
              <a:cxnLst/>
              <a:rect l="l" t="t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2" name="Google Shape;25092;p33"/>
            <p:cNvSpPr/>
            <p:nvPr/>
          </p:nvSpPr>
          <p:spPr>
            <a:xfrm>
              <a:off x="2597925" y="2446775"/>
              <a:ext cx="150600" cy="218675"/>
            </a:xfrm>
            <a:custGeom>
              <a:avLst/>
              <a:gdLst/>
              <a:ahLst/>
              <a:cxnLst/>
              <a:rect l="l" t="t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3" name="Google Shape;25093;p33"/>
            <p:cNvSpPr/>
            <p:nvPr/>
          </p:nvSpPr>
          <p:spPr>
            <a:xfrm>
              <a:off x="2608350" y="2412250"/>
              <a:ext cx="27350" cy="40850"/>
            </a:xfrm>
            <a:custGeom>
              <a:avLst/>
              <a:gdLst/>
              <a:ahLst/>
              <a:cxnLst/>
              <a:rect l="l" t="t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4" name="Google Shape;25094;p33"/>
            <p:cNvSpPr/>
            <p:nvPr/>
          </p:nvSpPr>
          <p:spPr>
            <a:xfrm>
              <a:off x="2637450" y="2411725"/>
              <a:ext cx="171150" cy="205200"/>
            </a:xfrm>
            <a:custGeom>
              <a:avLst/>
              <a:gdLst/>
              <a:ahLst/>
              <a:cxnLst/>
              <a:rect l="l" t="t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5" name="Google Shape;25095;p33"/>
            <p:cNvSpPr/>
            <p:nvPr/>
          </p:nvSpPr>
          <p:spPr>
            <a:xfrm>
              <a:off x="2817175" y="2615300"/>
              <a:ext cx="91675" cy="27600"/>
            </a:xfrm>
            <a:custGeom>
              <a:avLst/>
              <a:gdLst/>
              <a:ahLst/>
              <a:cxnLst/>
              <a:rect l="l" t="t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6" name="Google Shape;25096;p33"/>
            <p:cNvSpPr/>
            <p:nvPr/>
          </p:nvSpPr>
          <p:spPr>
            <a:xfrm>
              <a:off x="2735450" y="2593475"/>
              <a:ext cx="58950" cy="45200"/>
            </a:xfrm>
            <a:custGeom>
              <a:avLst/>
              <a:gdLst/>
              <a:ahLst/>
              <a:cxnLst/>
              <a:rect l="l" t="t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7" name="Google Shape;25097;p33"/>
            <p:cNvSpPr/>
            <p:nvPr/>
          </p:nvSpPr>
          <p:spPr>
            <a:xfrm>
              <a:off x="2756375" y="2600725"/>
              <a:ext cx="49350" cy="38275"/>
            </a:xfrm>
            <a:custGeom>
              <a:avLst/>
              <a:gdLst/>
              <a:ahLst/>
              <a:cxnLst/>
              <a:rect l="l" t="t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8" name="Google Shape;25098;p33"/>
            <p:cNvSpPr/>
            <p:nvPr/>
          </p:nvSpPr>
          <p:spPr>
            <a:xfrm>
              <a:off x="2592875" y="2637350"/>
              <a:ext cx="25250" cy="24975"/>
            </a:xfrm>
            <a:custGeom>
              <a:avLst/>
              <a:gdLst/>
              <a:ahLst/>
              <a:cxnLst/>
              <a:rect l="l" t="t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9" name="Google Shape;25099;p33"/>
            <p:cNvSpPr/>
            <p:nvPr/>
          </p:nvSpPr>
          <p:spPr>
            <a:xfrm>
              <a:off x="2597525" y="2643650"/>
              <a:ext cx="23650" cy="25950"/>
            </a:xfrm>
            <a:custGeom>
              <a:avLst/>
              <a:gdLst/>
              <a:ahLst/>
              <a:cxnLst/>
              <a:rect l="l" t="t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0" name="Google Shape;25100;p33"/>
            <p:cNvSpPr/>
            <p:nvPr/>
          </p:nvSpPr>
          <p:spPr>
            <a:xfrm>
              <a:off x="2607750" y="2650125"/>
              <a:ext cx="20875" cy="25475"/>
            </a:xfrm>
            <a:custGeom>
              <a:avLst/>
              <a:gdLst/>
              <a:ahLst/>
              <a:cxnLst/>
              <a:rect l="l" t="t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1" name="Google Shape;25101;p33"/>
            <p:cNvSpPr/>
            <p:nvPr/>
          </p:nvSpPr>
          <p:spPr>
            <a:xfrm>
              <a:off x="2611100" y="2656650"/>
              <a:ext cx="25175" cy="29675"/>
            </a:xfrm>
            <a:custGeom>
              <a:avLst/>
              <a:gdLst/>
              <a:ahLst/>
              <a:cxnLst/>
              <a:rect l="l" t="t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2" name="Google Shape;25102;p33"/>
            <p:cNvSpPr/>
            <p:nvPr/>
          </p:nvSpPr>
          <p:spPr>
            <a:xfrm>
              <a:off x="2781875" y="2742725"/>
              <a:ext cx="32775" cy="13450"/>
            </a:xfrm>
            <a:custGeom>
              <a:avLst/>
              <a:gdLst/>
              <a:ahLst/>
              <a:cxnLst/>
              <a:rect l="l" t="t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lnTo>
                    <a:pt x="1134" y="439"/>
                  </a:ln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lnTo>
                    <a:pt x="1227" y="453"/>
                  </a:ln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3" name="Google Shape;25103;p33"/>
            <p:cNvSpPr/>
            <p:nvPr/>
          </p:nvSpPr>
          <p:spPr>
            <a:xfrm>
              <a:off x="2612725" y="2661850"/>
              <a:ext cx="199850" cy="116025"/>
            </a:xfrm>
            <a:custGeom>
              <a:avLst/>
              <a:gdLst/>
              <a:ahLst/>
              <a:cxnLst/>
              <a:rect l="l" t="t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4" name="Google Shape;25104;p33"/>
            <p:cNvSpPr/>
            <p:nvPr/>
          </p:nvSpPr>
          <p:spPr>
            <a:xfrm>
              <a:off x="2815525" y="2553950"/>
              <a:ext cx="62825" cy="31150"/>
            </a:xfrm>
            <a:custGeom>
              <a:avLst/>
              <a:gdLst/>
              <a:ahLst/>
              <a:cxnLst/>
              <a:rect l="l" t="t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5" name="Google Shape;25105;p33"/>
            <p:cNvSpPr/>
            <p:nvPr/>
          </p:nvSpPr>
          <p:spPr>
            <a:xfrm>
              <a:off x="2814625" y="2563125"/>
              <a:ext cx="61925" cy="44825"/>
            </a:xfrm>
            <a:custGeom>
              <a:avLst/>
              <a:gdLst/>
              <a:ahLst/>
              <a:cxnLst/>
              <a:rect l="l" t="t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6" name="Google Shape;25106;p33"/>
            <p:cNvSpPr/>
            <p:nvPr/>
          </p:nvSpPr>
          <p:spPr>
            <a:xfrm>
              <a:off x="2875125" y="2584300"/>
              <a:ext cx="9175" cy="19050"/>
            </a:xfrm>
            <a:custGeom>
              <a:avLst/>
              <a:gdLst/>
              <a:ahLst/>
              <a:cxnLst/>
              <a:rect l="l" t="t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7" name="Google Shape;25107;p33"/>
            <p:cNvSpPr/>
            <p:nvPr/>
          </p:nvSpPr>
          <p:spPr>
            <a:xfrm>
              <a:off x="2878025" y="2533400"/>
              <a:ext cx="25625" cy="19225"/>
            </a:xfrm>
            <a:custGeom>
              <a:avLst/>
              <a:gdLst/>
              <a:ahLst/>
              <a:cxnLst/>
              <a:rect l="l" t="t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8" name="Google Shape;25108;p33"/>
            <p:cNvSpPr/>
            <p:nvPr/>
          </p:nvSpPr>
          <p:spPr>
            <a:xfrm>
              <a:off x="2936675" y="2407900"/>
              <a:ext cx="36925" cy="28550"/>
            </a:xfrm>
            <a:custGeom>
              <a:avLst/>
              <a:gdLst/>
              <a:ahLst/>
              <a:cxnLst/>
              <a:rect l="l" t="t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9" name="Google Shape;25109;p33"/>
            <p:cNvSpPr/>
            <p:nvPr/>
          </p:nvSpPr>
          <p:spPr>
            <a:xfrm>
              <a:off x="2945000" y="2409050"/>
              <a:ext cx="33675" cy="28775"/>
            </a:xfrm>
            <a:custGeom>
              <a:avLst/>
              <a:gdLst/>
              <a:ahLst/>
              <a:cxnLst/>
              <a:rect l="l" t="t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0" name="Google Shape;25110;p33"/>
            <p:cNvSpPr/>
            <p:nvPr/>
          </p:nvSpPr>
          <p:spPr>
            <a:xfrm>
              <a:off x="2967625" y="2321250"/>
              <a:ext cx="30075" cy="33950"/>
            </a:xfrm>
            <a:custGeom>
              <a:avLst/>
              <a:gdLst/>
              <a:ahLst/>
              <a:cxnLst/>
              <a:rect l="l" t="t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1" name="Google Shape;25111;p33"/>
            <p:cNvSpPr/>
            <p:nvPr/>
          </p:nvSpPr>
          <p:spPr>
            <a:xfrm>
              <a:off x="2967400" y="2335825"/>
              <a:ext cx="26450" cy="24950"/>
            </a:xfrm>
            <a:custGeom>
              <a:avLst/>
              <a:gdLst/>
              <a:ahLst/>
              <a:cxnLst/>
              <a:rect l="l" t="t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2" name="Google Shape;25112;p33"/>
            <p:cNvSpPr/>
            <p:nvPr/>
          </p:nvSpPr>
          <p:spPr>
            <a:xfrm>
              <a:off x="2973650" y="2340475"/>
              <a:ext cx="24600" cy="21775"/>
            </a:xfrm>
            <a:custGeom>
              <a:avLst/>
              <a:gdLst/>
              <a:ahLst/>
              <a:cxnLst/>
              <a:rect l="l" t="t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3" name="Google Shape;25113;p33"/>
            <p:cNvSpPr/>
            <p:nvPr/>
          </p:nvSpPr>
          <p:spPr>
            <a:xfrm>
              <a:off x="3000900" y="2195475"/>
              <a:ext cx="30450" cy="116050"/>
            </a:xfrm>
            <a:custGeom>
              <a:avLst/>
              <a:gdLst/>
              <a:ahLst/>
              <a:cxnLst/>
              <a:rect l="l" t="t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4" name="Google Shape;25114;p33"/>
            <p:cNvSpPr/>
            <p:nvPr/>
          </p:nvSpPr>
          <p:spPr>
            <a:xfrm>
              <a:off x="3027100" y="2183475"/>
              <a:ext cx="30950" cy="20350"/>
            </a:xfrm>
            <a:custGeom>
              <a:avLst/>
              <a:gdLst/>
              <a:ahLst/>
              <a:cxnLst/>
              <a:rect l="l" t="t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5" name="Google Shape;25115;p33"/>
            <p:cNvSpPr/>
            <p:nvPr/>
          </p:nvSpPr>
          <p:spPr>
            <a:xfrm>
              <a:off x="3000925" y="2220125"/>
              <a:ext cx="73575" cy="198675"/>
            </a:xfrm>
            <a:custGeom>
              <a:avLst/>
              <a:gdLst/>
              <a:ahLst/>
              <a:cxnLst/>
              <a:rect l="l" t="t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6" name="Google Shape;25116;p33"/>
            <p:cNvSpPr/>
            <p:nvPr/>
          </p:nvSpPr>
          <p:spPr>
            <a:xfrm>
              <a:off x="3098925" y="2284950"/>
              <a:ext cx="11300" cy="33875"/>
            </a:xfrm>
            <a:custGeom>
              <a:avLst/>
              <a:gdLst/>
              <a:ahLst/>
              <a:cxnLst/>
              <a:rect l="l" t="t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7" name="Google Shape;25117;p33"/>
            <p:cNvSpPr/>
            <p:nvPr/>
          </p:nvSpPr>
          <p:spPr>
            <a:xfrm>
              <a:off x="3032075" y="2333525"/>
              <a:ext cx="64900" cy="111650"/>
            </a:xfrm>
            <a:custGeom>
              <a:avLst/>
              <a:gdLst/>
              <a:ahLst/>
              <a:cxnLst/>
              <a:rect l="l" t="t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8" name="Google Shape;25118;p33"/>
            <p:cNvSpPr/>
            <p:nvPr/>
          </p:nvSpPr>
          <p:spPr>
            <a:xfrm>
              <a:off x="2939350" y="2532825"/>
              <a:ext cx="41950" cy="28650"/>
            </a:xfrm>
            <a:custGeom>
              <a:avLst/>
              <a:gdLst/>
              <a:ahLst/>
              <a:cxnLst/>
              <a:rect l="l" t="t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9" name="Google Shape;25119;p33"/>
            <p:cNvSpPr/>
            <p:nvPr/>
          </p:nvSpPr>
          <p:spPr>
            <a:xfrm>
              <a:off x="2922375" y="2557000"/>
              <a:ext cx="37225" cy="17875"/>
            </a:xfrm>
            <a:custGeom>
              <a:avLst/>
              <a:gdLst/>
              <a:ahLst/>
              <a:cxnLst/>
              <a:rect l="l" t="t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0" name="Google Shape;25120;p33"/>
            <p:cNvSpPr/>
            <p:nvPr/>
          </p:nvSpPr>
          <p:spPr>
            <a:xfrm>
              <a:off x="2930525" y="2552375"/>
              <a:ext cx="30650" cy="16300"/>
            </a:xfrm>
            <a:custGeom>
              <a:avLst/>
              <a:gdLst/>
              <a:ahLst/>
              <a:cxnLst/>
              <a:rect l="l" t="t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1" name="Google Shape;25121;p33"/>
            <p:cNvSpPr/>
            <p:nvPr/>
          </p:nvSpPr>
          <p:spPr>
            <a:xfrm>
              <a:off x="2953225" y="2533525"/>
              <a:ext cx="33000" cy="29700"/>
            </a:xfrm>
            <a:custGeom>
              <a:avLst/>
              <a:gdLst/>
              <a:ahLst/>
              <a:cxnLst/>
              <a:rect l="l" t="t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2" name="Google Shape;25122;p33"/>
            <p:cNvSpPr/>
            <p:nvPr/>
          </p:nvSpPr>
          <p:spPr>
            <a:xfrm>
              <a:off x="2975050" y="2442075"/>
              <a:ext cx="104400" cy="96775"/>
            </a:xfrm>
            <a:custGeom>
              <a:avLst/>
              <a:gdLst/>
              <a:ahLst/>
              <a:cxnLst/>
              <a:rect l="l" t="t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3" name="Google Shape;25123;p33"/>
            <p:cNvSpPr/>
            <p:nvPr/>
          </p:nvSpPr>
          <p:spPr>
            <a:xfrm>
              <a:off x="3084600" y="2391275"/>
              <a:ext cx="18475" cy="45775"/>
            </a:xfrm>
            <a:custGeom>
              <a:avLst/>
              <a:gdLst/>
              <a:ahLst/>
              <a:cxnLst/>
              <a:rect l="l" t="t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4" name="Google Shape;25124;p33"/>
            <p:cNvSpPr/>
            <p:nvPr/>
          </p:nvSpPr>
          <p:spPr>
            <a:xfrm>
              <a:off x="3093925" y="2378400"/>
              <a:ext cx="20475" cy="38675"/>
            </a:xfrm>
            <a:custGeom>
              <a:avLst/>
              <a:gdLst/>
              <a:ahLst/>
              <a:cxnLst/>
              <a:rect l="l" t="t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5" name="Google Shape;25125;p33"/>
            <p:cNvSpPr/>
            <p:nvPr/>
          </p:nvSpPr>
          <p:spPr>
            <a:xfrm>
              <a:off x="3124875" y="2316650"/>
              <a:ext cx="26725" cy="61225"/>
            </a:xfrm>
            <a:custGeom>
              <a:avLst/>
              <a:gdLst/>
              <a:ahLst/>
              <a:cxnLst/>
              <a:rect l="l" t="t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6" name="Google Shape;25126;p33"/>
            <p:cNvSpPr/>
            <p:nvPr/>
          </p:nvSpPr>
          <p:spPr>
            <a:xfrm>
              <a:off x="3078050" y="2393875"/>
              <a:ext cx="69375" cy="120050"/>
            </a:xfrm>
            <a:custGeom>
              <a:avLst/>
              <a:gdLst/>
              <a:ahLst/>
              <a:cxnLst/>
              <a:rect l="l" t="t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7" name="Google Shape;25127;p33"/>
            <p:cNvSpPr/>
            <p:nvPr/>
          </p:nvSpPr>
          <p:spPr>
            <a:xfrm>
              <a:off x="2837925" y="2532075"/>
              <a:ext cx="68500" cy="46500"/>
            </a:xfrm>
            <a:custGeom>
              <a:avLst/>
              <a:gdLst/>
              <a:ahLst/>
              <a:cxnLst/>
              <a:rect l="l" t="t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8" name="Google Shape;25128;p33"/>
            <p:cNvSpPr/>
            <p:nvPr/>
          </p:nvSpPr>
          <p:spPr>
            <a:xfrm>
              <a:off x="2825050" y="2518000"/>
              <a:ext cx="8650" cy="9250"/>
            </a:xfrm>
            <a:custGeom>
              <a:avLst/>
              <a:gdLst/>
              <a:ahLst/>
              <a:cxnLst/>
              <a:rect l="l" t="t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9" name="Google Shape;25129;p33"/>
            <p:cNvSpPr/>
            <p:nvPr/>
          </p:nvSpPr>
          <p:spPr>
            <a:xfrm>
              <a:off x="2722350" y="2354650"/>
              <a:ext cx="92900" cy="152350"/>
            </a:xfrm>
            <a:custGeom>
              <a:avLst/>
              <a:gdLst/>
              <a:ahLst/>
              <a:cxnLst/>
              <a:rect l="l" t="t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0" name="Google Shape;25130;p33"/>
            <p:cNvSpPr/>
            <p:nvPr/>
          </p:nvSpPr>
          <p:spPr>
            <a:xfrm>
              <a:off x="2686050" y="2318800"/>
              <a:ext cx="35700" cy="61000"/>
            </a:xfrm>
            <a:custGeom>
              <a:avLst/>
              <a:gdLst/>
              <a:ahLst/>
              <a:cxnLst/>
              <a:rect l="l" t="t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1" name="Google Shape;25131;p33"/>
            <p:cNvSpPr/>
            <p:nvPr/>
          </p:nvSpPr>
          <p:spPr>
            <a:xfrm>
              <a:off x="2687525" y="2383925"/>
              <a:ext cx="41600" cy="72050"/>
            </a:xfrm>
            <a:custGeom>
              <a:avLst/>
              <a:gdLst/>
              <a:ahLst/>
              <a:cxnLst/>
              <a:rect l="l" t="t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2" name="Google Shape;25132;p33"/>
            <p:cNvSpPr/>
            <p:nvPr/>
          </p:nvSpPr>
          <p:spPr>
            <a:xfrm>
              <a:off x="2725325" y="2455950"/>
              <a:ext cx="85900" cy="101400"/>
            </a:xfrm>
            <a:custGeom>
              <a:avLst/>
              <a:gdLst/>
              <a:ahLst/>
              <a:cxnLst/>
              <a:rect l="l" t="t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3" name="Google Shape;25133;p33"/>
            <p:cNvSpPr/>
            <p:nvPr/>
          </p:nvSpPr>
          <p:spPr>
            <a:xfrm>
              <a:off x="2723550" y="2317925"/>
              <a:ext cx="123675" cy="135000"/>
            </a:xfrm>
            <a:custGeom>
              <a:avLst/>
              <a:gdLst/>
              <a:ahLst/>
              <a:cxnLst/>
              <a:rect l="l" t="t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lnTo>
                    <a:pt x="988" y="1205"/>
                  </a:ln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4" name="Google Shape;25134;p33"/>
            <p:cNvSpPr/>
            <p:nvPr/>
          </p:nvSpPr>
          <p:spPr>
            <a:xfrm>
              <a:off x="2711050" y="2247650"/>
              <a:ext cx="134175" cy="203775"/>
            </a:xfrm>
            <a:custGeom>
              <a:avLst/>
              <a:gdLst/>
              <a:ahLst/>
              <a:cxnLst/>
              <a:rect l="l" t="t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5" name="Google Shape;25135;p33"/>
            <p:cNvSpPr/>
            <p:nvPr/>
          </p:nvSpPr>
          <p:spPr>
            <a:xfrm>
              <a:off x="2713225" y="2224500"/>
              <a:ext cx="23725" cy="24150"/>
            </a:xfrm>
            <a:custGeom>
              <a:avLst/>
              <a:gdLst/>
              <a:ahLst/>
              <a:cxnLst/>
              <a:rect l="l" t="t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6" name="Google Shape;25136;p33"/>
            <p:cNvSpPr/>
            <p:nvPr/>
          </p:nvSpPr>
          <p:spPr>
            <a:xfrm>
              <a:off x="2738950" y="2225175"/>
              <a:ext cx="131775" cy="155625"/>
            </a:xfrm>
            <a:custGeom>
              <a:avLst/>
              <a:gdLst/>
              <a:ahLst/>
              <a:cxnLst/>
              <a:rect l="l" t="t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7" name="Google Shape;25137;p33"/>
            <p:cNvSpPr/>
            <p:nvPr/>
          </p:nvSpPr>
          <p:spPr>
            <a:xfrm>
              <a:off x="2737225" y="2192050"/>
              <a:ext cx="137550" cy="187350"/>
            </a:xfrm>
            <a:custGeom>
              <a:avLst/>
              <a:gdLst/>
              <a:ahLst/>
              <a:cxnLst/>
              <a:rect l="l" t="t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8" name="Google Shape;25138;p33"/>
            <p:cNvSpPr/>
            <p:nvPr/>
          </p:nvSpPr>
          <p:spPr>
            <a:xfrm>
              <a:off x="2782550" y="2185700"/>
              <a:ext cx="20675" cy="19725"/>
            </a:xfrm>
            <a:custGeom>
              <a:avLst/>
              <a:gdLst/>
              <a:ahLst/>
              <a:cxnLst/>
              <a:rect l="l" t="t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lnTo>
                    <a:pt x="751" y="119"/>
                  </a:ln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lnTo>
                    <a:pt x="786" y="86"/>
                  </a:ln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9" name="Google Shape;25139;p33"/>
            <p:cNvSpPr/>
            <p:nvPr/>
          </p:nvSpPr>
          <p:spPr>
            <a:xfrm>
              <a:off x="2802425" y="2184925"/>
              <a:ext cx="97650" cy="163125"/>
            </a:xfrm>
            <a:custGeom>
              <a:avLst/>
              <a:gdLst/>
              <a:ahLst/>
              <a:cxnLst/>
              <a:rect l="l" t="t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0" name="Google Shape;25140;p33"/>
            <p:cNvSpPr/>
            <p:nvPr/>
          </p:nvSpPr>
          <p:spPr>
            <a:xfrm>
              <a:off x="2895000" y="2311175"/>
              <a:ext cx="11325" cy="37375"/>
            </a:xfrm>
            <a:custGeom>
              <a:avLst/>
              <a:gdLst/>
              <a:ahLst/>
              <a:cxnLst/>
              <a:rect l="l" t="t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1" name="Google Shape;25141;p33"/>
            <p:cNvSpPr/>
            <p:nvPr/>
          </p:nvSpPr>
          <p:spPr>
            <a:xfrm>
              <a:off x="2946200" y="2532150"/>
              <a:ext cx="40425" cy="30225"/>
            </a:xfrm>
            <a:custGeom>
              <a:avLst/>
              <a:gdLst/>
              <a:ahLst/>
              <a:cxnLst/>
              <a:rect l="l" t="t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30" y="143"/>
                  </a:ln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2" name="Google Shape;25142;p33"/>
            <p:cNvSpPr/>
            <p:nvPr/>
          </p:nvSpPr>
          <p:spPr>
            <a:xfrm>
              <a:off x="2947100" y="2511325"/>
              <a:ext cx="72550" cy="54500"/>
            </a:xfrm>
            <a:custGeom>
              <a:avLst/>
              <a:gdLst/>
              <a:ahLst/>
              <a:cxnLst/>
              <a:rect l="l" t="t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lnTo>
                    <a:pt x="1620" y="874"/>
                  </a:ln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3" name="Google Shape;25143;p33"/>
            <p:cNvSpPr/>
            <p:nvPr/>
          </p:nvSpPr>
          <p:spPr>
            <a:xfrm>
              <a:off x="2993750" y="2504300"/>
              <a:ext cx="36400" cy="25950"/>
            </a:xfrm>
            <a:custGeom>
              <a:avLst/>
              <a:gdLst/>
              <a:ahLst/>
              <a:cxnLst/>
              <a:rect l="l" t="t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4" name="Google Shape;25144;p33"/>
            <p:cNvSpPr/>
            <p:nvPr/>
          </p:nvSpPr>
          <p:spPr>
            <a:xfrm>
              <a:off x="2677400" y="2315575"/>
              <a:ext cx="53475" cy="85550"/>
            </a:xfrm>
            <a:custGeom>
              <a:avLst/>
              <a:gdLst/>
              <a:ahLst/>
              <a:cxnLst/>
              <a:rect l="l" t="t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5" name="Google Shape;25145;p33"/>
            <p:cNvSpPr/>
            <p:nvPr/>
          </p:nvSpPr>
          <p:spPr>
            <a:xfrm>
              <a:off x="2685750" y="2369025"/>
              <a:ext cx="8250" cy="26150"/>
            </a:xfrm>
            <a:custGeom>
              <a:avLst/>
              <a:gdLst/>
              <a:ahLst/>
              <a:cxnLst/>
              <a:rect l="l" t="t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6" name="Google Shape;25146;p33"/>
            <p:cNvSpPr/>
            <p:nvPr/>
          </p:nvSpPr>
          <p:spPr>
            <a:xfrm>
              <a:off x="2677700" y="2368925"/>
              <a:ext cx="32475" cy="57500"/>
            </a:xfrm>
            <a:custGeom>
              <a:avLst/>
              <a:gdLst/>
              <a:ahLst/>
              <a:cxnLst/>
              <a:rect l="l" t="t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7" name="Google Shape;25147;p33"/>
            <p:cNvSpPr/>
            <p:nvPr/>
          </p:nvSpPr>
          <p:spPr>
            <a:xfrm>
              <a:off x="2857775" y="2466200"/>
              <a:ext cx="48175" cy="45325"/>
            </a:xfrm>
            <a:custGeom>
              <a:avLst/>
              <a:gdLst/>
              <a:ahLst/>
              <a:cxnLst/>
              <a:rect l="l" t="t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8" name="Google Shape;25148;p33"/>
            <p:cNvSpPr/>
            <p:nvPr/>
          </p:nvSpPr>
          <p:spPr>
            <a:xfrm>
              <a:off x="2869400" y="2470075"/>
              <a:ext cx="40450" cy="37300"/>
            </a:xfrm>
            <a:custGeom>
              <a:avLst/>
              <a:gdLst/>
              <a:ahLst/>
              <a:cxnLst/>
              <a:rect l="l" t="t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9" name="Google Shape;25149;p33"/>
            <p:cNvSpPr/>
            <p:nvPr/>
          </p:nvSpPr>
          <p:spPr>
            <a:xfrm>
              <a:off x="2880275" y="2473225"/>
              <a:ext cx="27750" cy="27075"/>
            </a:xfrm>
            <a:custGeom>
              <a:avLst/>
              <a:gdLst/>
              <a:ahLst/>
              <a:cxnLst/>
              <a:rect l="l" t="t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0" name="Google Shape;25150;p33"/>
            <p:cNvSpPr/>
            <p:nvPr/>
          </p:nvSpPr>
          <p:spPr>
            <a:xfrm>
              <a:off x="2884125" y="2467725"/>
              <a:ext cx="25175" cy="28100"/>
            </a:xfrm>
            <a:custGeom>
              <a:avLst/>
              <a:gdLst/>
              <a:ahLst/>
              <a:cxnLst/>
              <a:rect l="l" t="t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1" name="Google Shape;25151;p33"/>
            <p:cNvSpPr/>
            <p:nvPr/>
          </p:nvSpPr>
          <p:spPr>
            <a:xfrm>
              <a:off x="2889725" y="2465950"/>
              <a:ext cx="20775" cy="20825"/>
            </a:xfrm>
            <a:custGeom>
              <a:avLst/>
              <a:gdLst/>
              <a:ahLst/>
              <a:cxnLst/>
              <a:rect l="l" t="t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2" name="Google Shape;25152;p33"/>
            <p:cNvSpPr/>
            <p:nvPr/>
          </p:nvSpPr>
          <p:spPr>
            <a:xfrm>
              <a:off x="2897475" y="2466425"/>
              <a:ext cx="13925" cy="14950"/>
            </a:xfrm>
            <a:custGeom>
              <a:avLst/>
              <a:gdLst/>
              <a:ahLst/>
              <a:cxnLst/>
              <a:rect l="l" t="t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3" name="Google Shape;25153;p33"/>
            <p:cNvSpPr/>
            <p:nvPr/>
          </p:nvSpPr>
          <p:spPr>
            <a:xfrm>
              <a:off x="2905125" y="2470350"/>
              <a:ext cx="8350" cy="12500"/>
            </a:xfrm>
            <a:custGeom>
              <a:avLst/>
              <a:gdLst/>
              <a:ahLst/>
              <a:cxnLst/>
              <a:rect l="l" t="t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4" name="Google Shape;25154;p33"/>
            <p:cNvSpPr/>
            <p:nvPr/>
          </p:nvSpPr>
          <p:spPr>
            <a:xfrm>
              <a:off x="2907800" y="2466875"/>
              <a:ext cx="4175" cy="45250"/>
            </a:xfrm>
            <a:custGeom>
              <a:avLst/>
              <a:gdLst/>
              <a:ahLst/>
              <a:cxnLst/>
              <a:rect l="l" t="t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5" name="Google Shape;25155;p33"/>
            <p:cNvSpPr/>
            <p:nvPr/>
          </p:nvSpPr>
          <p:spPr>
            <a:xfrm>
              <a:off x="2907625" y="2470325"/>
              <a:ext cx="6150" cy="42500"/>
            </a:xfrm>
            <a:custGeom>
              <a:avLst/>
              <a:gdLst/>
              <a:ahLst/>
              <a:cxnLst/>
              <a:rect l="l" t="t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6" name="Google Shape;25156;p33"/>
            <p:cNvSpPr/>
            <p:nvPr/>
          </p:nvSpPr>
          <p:spPr>
            <a:xfrm>
              <a:off x="2909275" y="2465425"/>
              <a:ext cx="5100" cy="44350"/>
            </a:xfrm>
            <a:custGeom>
              <a:avLst/>
              <a:gdLst/>
              <a:ahLst/>
              <a:cxnLst/>
              <a:rect l="l" t="t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7" name="Google Shape;25157;p33"/>
            <p:cNvSpPr/>
            <p:nvPr/>
          </p:nvSpPr>
          <p:spPr>
            <a:xfrm>
              <a:off x="2909575" y="2469100"/>
              <a:ext cx="3900" cy="37975"/>
            </a:xfrm>
            <a:custGeom>
              <a:avLst/>
              <a:gdLst/>
              <a:ahLst/>
              <a:cxnLst/>
              <a:rect l="l" t="t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8" name="Google Shape;25158;p33"/>
            <p:cNvSpPr/>
            <p:nvPr/>
          </p:nvSpPr>
          <p:spPr>
            <a:xfrm>
              <a:off x="2910775" y="2449675"/>
              <a:ext cx="3150" cy="50650"/>
            </a:xfrm>
            <a:custGeom>
              <a:avLst/>
              <a:gdLst/>
              <a:ahLst/>
              <a:cxnLst/>
              <a:rect l="l" t="t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lnTo>
                    <a:pt x="21" y="1261"/>
                  </a:ln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lnTo>
                    <a:pt x="36" y="2025"/>
                  </a:ln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lnTo>
                    <a:pt x="93" y="1135"/>
                  </a:ln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9" name="Google Shape;25159;p33"/>
            <p:cNvSpPr/>
            <p:nvPr/>
          </p:nvSpPr>
          <p:spPr>
            <a:xfrm>
              <a:off x="2860475" y="2170375"/>
              <a:ext cx="6675" cy="23425"/>
            </a:xfrm>
            <a:custGeom>
              <a:avLst/>
              <a:gdLst/>
              <a:ahLst/>
              <a:cxnLst/>
              <a:rect l="l" t="t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0" name="Google Shape;25160;p33"/>
            <p:cNvSpPr/>
            <p:nvPr/>
          </p:nvSpPr>
          <p:spPr>
            <a:xfrm>
              <a:off x="2860950" y="2206825"/>
              <a:ext cx="37925" cy="110000"/>
            </a:xfrm>
            <a:custGeom>
              <a:avLst/>
              <a:gdLst/>
              <a:ahLst/>
              <a:cxnLst/>
              <a:rect l="l" t="t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1" name="Google Shape;25161;p33"/>
            <p:cNvSpPr/>
            <p:nvPr/>
          </p:nvSpPr>
          <p:spPr>
            <a:xfrm>
              <a:off x="2867900" y="2152975"/>
              <a:ext cx="61350" cy="17675"/>
            </a:xfrm>
            <a:custGeom>
              <a:avLst/>
              <a:gdLst/>
              <a:ahLst/>
              <a:cxnLst/>
              <a:rect l="l" t="t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2" name="Google Shape;25162;p33"/>
            <p:cNvSpPr/>
            <p:nvPr/>
          </p:nvSpPr>
          <p:spPr>
            <a:xfrm>
              <a:off x="2930125" y="2190875"/>
              <a:ext cx="6575" cy="61500"/>
            </a:xfrm>
            <a:custGeom>
              <a:avLst/>
              <a:gdLst/>
              <a:ahLst/>
              <a:cxnLst/>
              <a:rect l="l" t="t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3" name="Google Shape;25163;p33"/>
            <p:cNvSpPr/>
            <p:nvPr/>
          </p:nvSpPr>
          <p:spPr>
            <a:xfrm>
              <a:off x="2934875" y="2227600"/>
              <a:ext cx="4200" cy="27825"/>
            </a:xfrm>
            <a:custGeom>
              <a:avLst/>
              <a:gdLst/>
              <a:ahLst/>
              <a:cxnLst/>
              <a:rect l="l" t="t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4" name="Google Shape;25164;p33"/>
            <p:cNvSpPr/>
            <p:nvPr/>
          </p:nvSpPr>
          <p:spPr>
            <a:xfrm>
              <a:off x="2941125" y="2230250"/>
              <a:ext cx="4800" cy="23825"/>
            </a:xfrm>
            <a:custGeom>
              <a:avLst/>
              <a:gdLst/>
              <a:ahLst/>
              <a:cxnLst/>
              <a:rect l="l" t="t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5" name="Google Shape;25165;p33"/>
            <p:cNvSpPr/>
            <p:nvPr/>
          </p:nvSpPr>
          <p:spPr>
            <a:xfrm>
              <a:off x="2971800" y="2169450"/>
              <a:ext cx="17325" cy="27475"/>
            </a:xfrm>
            <a:custGeom>
              <a:avLst/>
              <a:gdLst/>
              <a:ahLst/>
              <a:cxnLst/>
              <a:rect l="l" t="t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6" name="Google Shape;25166;p33"/>
            <p:cNvSpPr/>
            <p:nvPr/>
          </p:nvSpPr>
          <p:spPr>
            <a:xfrm>
              <a:off x="2973725" y="2157750"/>
              <a:ext cx="22500" cy="43150"/>
            </a:xfrm>
            <a:custGeom>
              <a:avLst/>
              <a:gdLst/>
              <a:ahLst/>
              <a:cxnLst/>
              <a:rect l="l" t="t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lnTo>
                    <a:pt x="573" y="650"/>
                  </a:lnTo>
                  <a:cubicBezTo>
                    <a:pt x="504" y="534"/>
                    <a:pt x="424" y="424"/>
                    <a:pt x="333" y="322"/>
                  </a:cubicBezTo>
                  <a:lnTo>
                    <a:pt x="333" y="322"/>
                  </a:ln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lnTo>
                    <a:pt x="82" y="135"/>
                  </a:ln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lnTo>
                    <a:pt x="134" y="211"/>
                  </a:lnTo>
                  <a:cubicBezTo>
                    <a:pt x="413" y="622"/>
                    <a:pt x="625" y="1067"/>
                    <a:pt x="749" y="1552"/>
                  </a:cubicBezTo>
                  <a:lnTo>
                    <a:pt x="749" y="1552"/>
                  </a:ln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lnTo>
                    <a:pt x="771" y="1642"/>
                  </a:ln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lnTo>
                    <a:pt x="898" y="1659"/>
                  </a:ln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lnTo>
                    <a:pt x="897" y="1650"/>
                  </a:lnTo>
                  <a:cubicBezTo>
                    <a:pt x="879" y="1477"/>
                    <a:pt x="844" y="1306"/>
                    <a:pt x="792" y="1142"/>
                  </a:cubicBezTo>
                  <a:lnTo>
                    <a:pt x="792" y="1142"/>
                  </a:lnTo>
                  <a:cubicBezTo>
                    <a:pt x="728" y="678"/>
                    <a:pt x="535" y="201"/>
                    <a:pt x="119" y="12"/>
                  </a:cubicBezTo>
                  <a:lnTo>
                    <a:pt x="119" y="12"/>
                  </a:ln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lnTo>
                    <a:pt x="111" y="8"/>
                  </a:ln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7" name="Google Shape;25167;p33"/>
            <p:cNvSpPr/>
            <p:nvPr/>
          </p:nvSpPr>
          <p:spPr>
            <a:xfrm>
              <a:off x="2989775" y="2177525"/>
              <a:ext cx="7350" cy="30050"/>
            </a:xfrm>
            <a:custGeom>
              <a:avLst/>
              <a:gdLst/>
              <a:ahLst/>
              <a:cxnLst/>
              <a:rect l="l" t="t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8" name="Google Shape;25168;p33"/>
            <p:cNvSpPr/>
            <p:nvPr/>
          </p:nvSpPr>
          <p:spPr>
            <a:xfrm>
              <a:off x="2613400" y="2422625"/>
              <a:ext cx="22050" cy="49550"/>
            </a:xfrm>
            <a:custGeom>
              <a:avLst/>
              <a:gdLst/>
              <a:ahLst/>
              <a:cxnLst/>
              <a:rect l="l" t="t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9" name="Google Shape;25169;p33"/>
            <p:cNvSpPr/>
            <p:nvPr/>
          </p:nvSpPr>
          <p:spPr>
            <a:xfrm>
              <a:off x="2620250" y="2482275"/>
              <a:ext cx="140525" cy="189925"/>
            </a:xfrm>
            <a:custGeom>
              <a:avLst/>
              <a:gdLst/>
              <a:ahLst/>
              <a:cxnLst/>
              <a:rect l="l" t="t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lnTo>
                    <a:pt x="5521" y="7486"/>
                  </a:ln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0" name="Google Shape;25170;p33"/>
            <p:cNvSpPr/>
            <p:nvPr/>
          </p:nvSpPr>
          <p:spPr>
            <a:xfrm>
              <a:off x="2729200" y="2649275"/>
              <a:ext cx="27375" cy="21800"/>
            </a:xfrm>
            <a:custGeom>
              <a:avLst/>
              <a:gdLst/>
              <a:ahLst/>
              <a:cxnLst/>
              <a:rect l="l" t="t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1" name="Google Shape;25171;p33"/>
            <p:cNvSpPr/>
            <p:nvPr/>
          </p:nvSpPr>
          <p:spPr>
            <a:xfrm>
              <a:off x="2726525" y="2642975"/>
              <a:ext cx="31200" cy="28850"/>
            </a:xfrm>
            <a:custGeom>
              <a:avLst/>
              <a:gdLst/>
              <a:ahLst/>
              <a:cxnLst/>
              <a:rect l="l" t="t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2" name="Google Shape;25172;p33"/>
            <p:cNvSpPr/>
            <p:nvPr/>
          </p:nvSpPr>
          <p:spPr>
            <a:xfrm>
              <a:off x="2721450" y="2635575"/>
              <a:ext cx="29125" cy="26125"/>
            </a:xfrm>
            <a:custGeom>
              <a:avLst/>
              <a:gdLst/>
              <a:ahLst/>
              <a:cxnLst/>
              <a:rect l="l" t="t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lnTo>
                    <a:pt x="118" y="65"/>
                  </a:lnTo>
                  <a:cubicBezTo>
                    <a:pt x="119" y="64"/>
                    <a:pt x="120" y="62"/>
                    <a:pt x="120" y="60"/>
                  </a:cubicBezTo>
                  <a:lnTo>
                    <a:pt x="120" y="60"/>
                  </a:ln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3" name="Google Shape;25173;p33"/>
            <p:cNvSpPr/>
            <p:nvPr/>
          </p:nvSpPr>
          <p:spPr>
            <a:xfrm>
              <a:off x="2715100" y="2629375"/>
              <a:ext cx="42400" cy="36275"/>
            </a:xfrm>
            <a:custGeom>
              <a:avLst/>
              <a:gdLst/>
              <a:ahLst/>
              <a:cxnLst/>
              <a:rect l="l" t="t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4" name="Google Shape;25174;p33"/>
            <p:cNvSpPr/>
            <p:nvPr/>
          </p:nvSpPr>
          <p:spPr>
            <a:xfrm>
              <a:off x="2730675" y="2644500"/>
              <a:ext cx="36300" cy="30750"/>
            </a:xfrm>
            <a:custGeom>
              <a:avLst/>
              <a:gdLst/>
              <a:ahLst/>
              <a:cxnLst/>
              <a:rect l="l" t="t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5" name="Google Shape;25175;p33"/>
            <p:cNvSpPr/>
            <p:nvPr/>
          </p:nvSpPr>
          <p:spPr>
            <a:xfrm>
              <a:off x="2742300" y="2655825"/>
              <a:ext cx="25850" cy="20025"/>
            </a:xfrm>
            <a:custGeom>
              <a:avLst/>
              <a:gdLst/>
              <a:ahLst/>
              <a:cxnLst/>
              <a:rect l="l" t="t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6" name="Google Shape;25176;p33"/>
            <p:cNvSpPr/>
            <p:nvPr/>
          </p:nvSpPr>
          <p:spPr>
            <a:xfrm>
              <a:off x="2748250" y="2660350"/>
              <a:ext cx="20200" cy="16675"/>
            </a:xfrm>
            <a:custGeom>
              <a:avLst/>
              <a:gdLst/>
              <a:ahLst/>
              <a:cxnLst/>
              <a:rect l="l" t="t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7" name="Google Shape;25177;p33"/>
            <p:cNvSpPr/>
            <p:nvPr/>
          </p:nvSpPr>
          <p:spPr>
            <a:xfrm>
              <a:off x="2751825" y="2665050"/>
              <a:ext cx="26225" cy="16375"/>
            </a:xfrm>
            <a:custGeom>
              <a:avLst/>
              <a:gdLst/>
              <a:ahLst/>
              <a:cxnLst/>
              <a:rect l="l" t="t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8" name="Google Shape;25178;p33"/>
            <p:cNvSpPr/>
            <p:nvPr/>
          </p:nvSpPr>
          <p:spPr>
            <a:xfrm>
              <a:off x="2757175" y="2667125"/>
              <a:ext cx="26225" cy="13425"/>
            </a:xfrm>
            <a:custGeom>
              <a:avLst/>
              <a:gdLst/>
              <a:ahLst/>
              <a:cxnLst/>
              <a:rect l="l" t="t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9" name="Google Shape;25179;p33"/>
            <p:cNvSpPr/>
            <p:nvPr/>
          </p:nvSpPr>
          <p:spPr>
            <a:xfrm>
              <a:off x="2759250" y="2669500"/>
              <a:ext cx="107875" cy="49325"/>
            </a:xfrm>
            <a:custGeom>
              <a:avLst/>
              <a:gdLst/>
              <a:ahLst/>
              <a:cxnLst/>
              <a:rect l="l" t="t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0" name="Google Shape;25180;p33"/>
            <p:cNvSpPr/>
            <p:nvPr/>
          </p:nvSpPr>
          <p:spPr>
            <a:xfrm>
              <a:off x="2810350" y="2689325"/>
              <a:ext cx="47050" cy="27900"/>
            </a:xfrm>
            <a:custGeom>
              <a:avLst/>
              <a:gdLst/>
              <a:ahLst/>
              <a:cxnLst/>
              <a:rect l="l" t="t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1" name="Google Shape;25181;p33"/>
            <p:cNvSpPr/>
            <p:nvPr/>
          </p:nvSpPr>
          <p:spPr>
            <a:xfrm>
              <a:off x="2814775" y="2687925"/>
              <a:ext cx="62025" cy="41925"/>
            </a:xfrm>
            <a:custGeom>
              <a:avLst/>
              <a:gdLst/>
              <a:ahLst/>
              <a:cxnLst/>
              <a:rect l="l" t="t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lnTo>
                    <a:pt x="1310" y="847"/>
                  </a:ln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lnTo>
                    <a:pt x="2024" y="1315"/>
                  </a:ln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lnTo>
                    <a:pt x="2200" y="1483"/>
                  </a:ln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lnTo>
                    <a:pt x="2245" y="1569"/>
                  </a:ln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lnTo>
                    <a:pt x="39" y="83"/>
                  </a:ln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lnTo>
                    <a:pt x="215" y="196"/>
                  </a:lnTo>
                  <a:cubicBezTo>
                    <a:pt x="727" y="527"/>
                    <a:pt x="1232" y="881"/>
                    <a:pt x="1746" y="1218"/>
                  </a:cubicBezTo>
                  <a:lnTo>
                    <a:pt x="1746" y="1218"/>
                  </a:lnTo>
                  <a:cubicBezTo>
                    <a:pt x="1897" y="1347"/>
                    <a:pt x="2060" y="1462"/>
                    <a:pt x="2235" y="1565"/>
                  </a:cubicBezTo>
                  <a:lnTo>
                    <a:pt x="2235" y="1565"/>
                  </a:ln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lnTo>
                    <a:pt x="2243" y="1570"/>
                  </a:ln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lnTo>
                    <a:pt x="691" y="283"/>
                  </a:ln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2" name="Google Shape;25182;p33"/>
            <p:cNvSpPr/>
            <p:nvPr/>
          </p:nvSpPr>
          <p:spPr>
            <a:xfrm>
              <a:off x="2855050" y="2714750"/>
              <a:ext cx="25475" cy="19075"/>
            </a:xfrm>
            <a:custGeom>
              <a:avLst/>
              <a:gdLst/>
              <a:ahLst/>
              <a:cxnLst/>
              <a:rect l="l" t="t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lnTo>
                    <a:pt x="106" y="93"/>
                  </a:ln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lnTo>
                    <a:pt x="953" y="755"/>
                  </a:ln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3" name="Google Shape;25183;p33"/>
            <p:cNvSpPr/>
            <p:nvPr/>
          </p:nvSpPr>
          <p:spPr>
            <a:xfrm>
              <a:off x="2856100" y="2716200"/>
              <a:ext cx="26950" cy="19200"/>
            </a:xfrm>
            <a:custGeom>
              <a:avLst/>
              <a:gdLst/>
              <a:ahLst/>
              <a:cxnLst/>
              <a:rect l="l" t="t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lnTo>
                    <a:pt x="241" y="195"/>
                  </a:ln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lnTo>
                    <a:pt x="275" y="219"/>
                  </a:ln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4" name="Google Shape;25184;p33"/>
            <p:cNvSpPr/>
            <p:nvPr/>
          </p:nvSpPr>
          <p:spPr>
            <a:xfrm>
              <a:off x="2856900" y="2715875"/>
              <a:ext cx="24375" cy="18900"/>
            </a:xfrm>
            <a:custGeom>
              <a:avLst/>
              <a:gdLst/>
              <a:ahLst/>
              <a:cxnLst/>
              <a:rect l="l" t="t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lnTo>
                    <a:pt x="184" y="114"/>
                  </a:ln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5" name="Google Shape;25185;p33"/>
            <p:cNvSpPr/>
            <p:nvPr/>
          </p:nvSpPr>
          <p:spPr>
            <a:xfrm>
              <a:off x="2976775" y="2502425"/>
              <a:ext cx="57550" cy="46000"/>
            </a:xfrm>
            <a:custGeom>
              <a:avLst/>
              <a:gdLst/>
              <a:ahLst/>
              <a:cxnLst/>
              <a:rect l="l" t="t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6" name="Google Shape;25186;p33"/>
            <p:cNvSpPr/>
            <p:nvPr/>
          </p:nvSpPr>
          <p:spPr>
            <a:xfrm>
              <a:off x="2970025" y="2523825"/>
              <a:ext cx="35725" cy="31150"/>
            </a:xfrm>
            <a:custGeom>
              <a:avLst/>
              <a:gdLst/>
              <a:ahLst/>
              <a:cxnLst/>
              <a:rect l="l" t="t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7" name="Google Shape;25187;p33"/>
            <p:cNvSpPr/>
            <p:nvPr/>
          </p:nvSpPr>
          <p:spPr>
            <a:xfrm>
              <a:off x="2967025" y="2524600"/>
              <a:ext cx="33350" cy="32425"/>
            </a:xfrm>
            <a:custGeom>
              <a:avLst/>
              <a:gdLst/>
              <a:ahLst/>
              <a:cxnLst/>
              <a:rect l="l" t="t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8" name="Google Shape;25188;p33"/>
            <p:cNvSpPr/>
            <p:nvPr/>
          </p:nvSpPr>
          <p:spPr>
            <a:xfrm>
              <a:off x="2950950" y="2520550"/>
              <a:ext cx="53125" cy="43325"/>
            </a:xfrm>
            <a:custGeom>
              <a:avLst/>
              <a:gdLst/>
              <a:ahLst/>
              <a:cxnLst/>
              <a:rect l="l" t="t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9" name="Google Shape;25189;p33"/>
            <p:cNvSpPr/>
            <p:nvPr/>
          </p:nvSpPr>
          <p:spPr>
            <a:xfrm>
              <a:off x="2953925" y="2524200"/>
              <a:ext cx="45200" cy="35200"/>
            </a:xfrm>
            <a:custGeom>
              <a:avLst/>
              <a:gdLst/>
              <a:ahLst/>
              <a:cxnLst/>
              <a:rect l="l" t="t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0" name="Google Shape;25190;p33"/>
            <p:cNvSpPr/>
            <p:nvPr/>
          </p:nvSpPr>
          <p:spPr>
            <a:xfrm>
              <a:off x="2923000" y="2556925"/>
              <a:ext cx="27675" cy="9625"/>
            </a:xfrm>
            <a:custGeom>
              <a:avLst/>
              <a:gdLst/>
              <a:ahLst/>
              <a:cxnLst/>
              <a:rect l="l" t="t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246" y="254"/>
                  </a:ln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lnTo>
                    <a:pt x="57" y="360"/>
                  </a:ln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1" name="Google Shape;25191;p33"/>
            <p:cNvSpPr/>
            <p:nvPr/>
          </p:nvSpPr>
          <p:spPr>
            <a:xfrm>
              <a:off x="2730400" y="2374825"/>
              <a:ext cx="25600" cy="44800"/>
            </a:xfrm>
            <a:custGeom>
              <a:avLst/>
              <a:gdLst/>
              <a:ahLst/>
              <a:cxnLst/>
              <a:rect l="l" t="t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2" name="Google Shape;25192;p33"/>
            <p:cNvSpPr/>
            <p:nvPr/>
          </p:nvSpPr>
          <p:spPr>
            <a:xfrm>
              <a:off x="2735450" y="2373600"/>
              <a:ext cx="23825" cy="43050"/>
            </a:xfrm>
            <a:custGeom>
              <a:avLst/>
              <a:gdLst/>
              <a:ahLst/>
              <a:cxnLst/>
              <a:rect l="l" t="t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3" name="Google Shape;25193;p33"/>
            <p:cNvSpPr/>
            <p:nvPr/>
          </p:nvSpPr>
          <p:spPr>
            <a:xfrm>
              <a:off x="2736025" y="2370850"/>
              <a:ext cx="23475" cy="38650"/>
            </a:xfrm>
            <a:custGeom>
              <a:avLst/>
              <a:gdLst/>
              <a:ahLst/>
              <a:cxnLst/>
              <a:rect l="l" t="t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4" name="Google Shape;25194;p33"/>
            <p:cNvSpPr/>
            <p:nvPr/>
          </p:nvSpPr>
          <p:spPr>
            <a:xfrm>
              <a:off x="2742425" y="2372475"/>
              <a:ext cx="20725" cy="34950"/>
            </a:xfrm>
            <a:custGeom>
              <a:avLst/>
              <a:gdLst/>
              <a:ahLst/>
              <a:cxnLst/>
              <a:rect l="l" t="t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5" name="Google Shape;25195;p33"/>
            <p:cNvSpPr/>
            <p:nvPr/>
          </p:nvSpPr>
          <p:spPr>
            <a:xfrm>
              <a:off x="2720575" y="2324400"/>
              <a:ext cx="9850" cy="19075"/>
            </a:xfrm>
            <a:custGeom>
              <a:avLst/>
              <a:gdLst/>
              <a:ahLst/>
              <a:cxnLst/>
              <a:rect l="l" t="t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6" name="Google Shape;25196;p33"/>
            <p:cNvSpPr/>
            <p:nvPr/>
          </p:nvSpPr>
          <p:spPr>
            <a:xfrm>
              <a:off x="2722050" y="2318125"/>
              <a:ext cx="10750" cy="21850"/>
            </a:xfrm>
            <a:custGeom>
              <a:avLst/>
              <a:gdLst/>
              <a:ahLst/>
              <a:cxnLst/>
              <a:rect l="l" t="t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7" name="Google Shape;25197;p33"/>
            <p:cNvSpPr/>
            <p:nvPr/>
          </p:nvSpPr>
          <p:spPr>
            <a:xfrm>
              <a:off x="2724725" y="2318150"/>
              <a:ext cx="11950" cy="21400"/>
            </a:xfrm>
            <a:custGeom>
              <a:avLst/>
              <a:gdLst/>
              <a:ahLst/>
              <a:cxnLst/>
              <a:rect l="l" t="t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8" name="Google Shape;25198;p33"/>
            <p:cNvSpPr/>
            <p:nvPr/>
          </p:nvSpPr>
          <p:spPr>
            <a:xfrm>
              <a:off x="2728550" y="2319725"/>
              <a:ext cx="13575" cy="21750"/>
            </a:xfrm>
            <a:custGeom>
              <a:avLst/>
              <a:gdLst/>
              <a:ahLst/>
              <a:cxnLst/>
              <a:rect l="l" t="t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9" name="Google Shape;25199;p33"/>
            <p:cNvSpPr/>
            <p:nvPr/>
          </p:nvSpPr>
          <p:spPr>
            <a:xfrm>
              <a:off x="2731275" y="2321725"/>
              <a:ext cx="15275" cy="17625"/>
            </a:xfrm>
            <a:custGeom>
              <a:avLst/>
              <a:gdLst/>
              <a:ahLst/>
              <a:cxnLst/>
              <a:rect l="l" t="t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lnTo>
                    <a:pt x="423" y="530"/>
                  </a:ln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0" name="Google Shape;25200;p33"/>
            <p:cNvSpPr/>
            <p:nvPr/>
          </p:nvSpPr>
          <p:spPr>
            <a:xfrm>
              <a:off x="2730775" y="2319725"/>
              <a:ext cx="17800" cy="23625"/>
            </a:xfrm>
            <a:custGeom>
              <a:avLst/>
              <a:gdLst/>
              <a:ahLst/>
              <a:cxnLst/>
              <a:rect l="l" t="t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lnTo>
                    <a:pt x="137" y="159"/>
                  </a:ln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lnTo>
                    <a:pt x="53" y="84"/>
                  </a:ln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1" name="Google Shape;25201;p33"/>
            <p:cNvSpPr/>
            <p:nvPr/>
          </p:nvSpPr>
          <p:spPr>
            <a:xfrm>
              <a:off x="2731925" y="2320575"/>
              <a:ext cx="27225" cy="49450"/>
            </a:xfrm>
            <a:custGeom>
              <a:avLst/>
              <a:gdLst/>
              <a:ahLst/>
              <a:cxnLst/>
              <a:rect l="l" t="t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2" name="Google Shape;25202;p33"/>
            <p:cNvSpPr/>
            <p:nvPr/>
          </p:nvSpPr>
          <p:spPr>
            <a:xfrm>
              <a:off x="2870575" y="2400125"/>
              <a:ext cx="41950" cy="42950"/>
            </a:xfrm>
            <a:custGeom>
              <a:avLst/>
              <a:gdLst/>
              <a:ahLst/>
              <a:cxnLst/>
              <a:rect l="l" t="t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3" name="Google Shape;25203;p33"/>
            <p:cNvSpPr/>
            <p:nvPr/>
          </p:nvSpPr>
          <p:spPr>
            <a:xfrm>
              <a:off x="2874825" y="2399125"/>
              <a:ext cx="38050" cy="37550"/>
            </a:xfrm>
            <a:custGeom>
              <a:avLst/>
              <a:gdLst/>
              <a:ahLst/>
              <a:cxnLst/>
              <a:rect l="l" t="t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4" name="Google Shape;25204;p33"/>
            <p:cNvSpPr/>
            <p:nvPr/>
          </p:nvSpPr>
          <p:spPr>
            <a:xfrm>
              <a:off x="2877125" y="2392975"/>
              <a:ext cx="33500" cy="35325"/>
            </a:xfrm>
            <a:custGeom>
              <a:avLst/>
              <a:gdLst/>
              <a:ahLst/>
              <a:cxnLst/>
              <a:rect l="l" t="t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5" name="Google Shape;25205;p33"/>
            <p:cNvSpPr/>
            <p:nvPr/>
          </p:nvSpPr>
          <p:spPr>
            <a:xfrm>
              <a:off x="2879300" y="2386600"/>
              <a:ext cx="30300" cy="32975"/>
            </a:xfrm>
            <a:custGeom>
              <a:avLst/>
              <a:gdLst/>
              <a:ahLst/>
              <a:cxnLst/>
              <a:rect l="l" t="t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6" name="Google Shape;25206;p33"/>
            <p:cNvSpPr/>
            <p:nvPr/>
          </p:nvSpPr>
          <p:spPr>
            <a:xfrm>
              <a:off x="2890525" y="2387625"/>
              <a:ext cx="19975" cy="22300"/>
            </a:xfrm>
            <a:custGeom>
              <a:avLst/>
              <a:gdLst/>
              <a:ahLst/>
              <a:cxnLst/>
              <a:rect l="l" t="t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7" name="Google Shape;25207;p33"/>
            <p:cNvSpPr/>
            <p:nvPr/>
          </p:nvSpPr>
          <p:spPr>
            <a:xfrm>
              <a:off x="2900050" y="2387200"/>
              <a:ext cx="11925" cy="13025"/>
            </a:xfrm>
            <a:custGeom>
              <a:avLst/>
              <a:gdLst/>
              <a:ahLst/>
              <a:cxnLst/>
              <a:rect l="l" t="t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8" name="Google Shape;25208;p33"/>
            <p:cNvSpPr/>
            <p:nvPr/>
          </p:nvSpPr>
          <p:spPr>
            <a:xfrm>
              <a:off x="2906400" y="2383625"/>
              <a:ext cx="4900" cy="5925"/>
            </a:xfrm>
            <a:custGeom>
              <a:avLst/>
              <a:gdLst/>
              <a:ahLst/>
              <a:cxnLst/>
              <a:rect l="l" t="t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9" name="Google Shape;25209;p33"/>
            <p:cNvSpPr/>
            <p:nvPr/>
          </p:nvSpPr>
          <p:spPr>
            <a:xfrm>
              <a:off x="2786050" y="22013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0" name="Google Shape;25210;p33"/>
            <p:cNvSpPr/>
            <p:nvPr/>
          </p:nvSpPr>
          <p:spPr>
            <a:xfrm>
              <a:off x="2784550" y="2196225"/>
              <a:ext cx="20275" cy="22275"/>
            </a:xfrm>
            <a:custGeom>
              <a:avLst/>
              <a:gdLst/>
              <a:ahLst/>
              <a:cxnLst/>
              <a:rect l="l" t="t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1" name="Google Shape;25211;p33"/>
            <p:cNvSpPr/>
            <p:nvPr/>
          </p:nvSpPr>
          <p:spPr>
            <a:xfrm>
              <a:off x="2781875" y="2225325"/>
              <a:ext cx="73550" cy="114800"/>
            </a:xfrm>
            <a:custGeom>
              <a:avLst/>
              <a:gdLst/>
              <a:ahLst/>
              <a:cxnLst/>
              <a:rect l="l" t="t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2" name="Google Shape;25212;p33"/>
            <p:cNvSpPr/>
            <p:nvPr/>
          </p:nvSpPr>
          <p:spPr>
            <a:xfrm>
              <a:off x="2937625" y="2597175"/>
              <a:ext cx="16025" cy="8750"/>
            </a:xfrm>
            <a:custGeom>
              <a:avLst/>
              <a:gdLst/>
              <a:ahLst/>
              <a:cxnLst/>
              <a:rect l="l" t="t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3" name="Google Shape;25213;p33"/>
            <p:cNvSpPr/>
            <p:nvPr/>
          </p:nvSpPr>
          <p:spPr>
            <a:xfrm>
              <a:off x="2924175" y="2595400"/>
              <a:ext cx="29475" cy="17275"/>
            </a:xfrm>
            <a:custGeom>
              <a:avLst/>
              <a:gdLst/>
              <a:ahLst/>
              <a:cxnLst/>
              <a:rect l="l" t="t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4" name="Google Shape;25214;p33"/>
            <p:cNvSpPr/>
            <p:nvPr/>
          </p:nvSpPr>
          <p:spPr>
            <a:xfrm>
              <a:off x="2921750" y="2603125"/>
              <a:ext cx="28325" cy="16800"/>
            </a:xfrm>
            <a:custGeom>
              <a:avLst/>
              <a:gdLst/>
              <a:ahLst/>
              <a:cxnLst/>
              <a:rect l="l" t="t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5" name="Google Shape;25215;p33"/>
            <p:cNvSpPr/>
            <p:nvPr/>
          </p:nvSpPr>
          <p:spPr>
            <a:xfrm>
              <a:off x="2921300" y="2608200"/>
              <a:ext cx="31175" cy="15825"/>
            </a:xfrm>
            <a:custGeom>
              <a:avLst/>
              <a:gdLst/>
              <a:ahLst/>
              <a:cxnLst/>
              <a:rect l="l" t="t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6" name="Google Shape;25216;p33"/>
            <p:cNvSpPr/>
            <p:nvPr/>
          </p:nvSpPr>
          <p:spPr>
            <a:xfrm>
              <a:off x="2923375" y="2612400"/>
              <a:ext cx="27375" cy="15500"/>
            </a:xfrm>
            <a:custGeom>
              <a:avLst/>
              <a:gdLst/>
              <a:ahLst/>
              <a:cxnLst/>
              <a:rect l="l" t="t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7" name="Google Shape;25217;p33"/>
            <p:cNvSpPr/>
            <p:nvPr/>
          </p:nvSpPr>
          <p:spPr>
            <a:xfrm>
              <a:off x="2920000" y="2561450"/>
              <a:ext cx="31575" cy="58675"/>
            </a:xfrm>
            <a:custGeom>
              <a:avLst/>
              <a:gdLst/>
              <a:ahLst/>
              <a:cxnLst/>
              <a:rect l="l" t="t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lnTo>
                    <a:pt x="284" y="2028"/>
                  </a:ln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lnTo>
                    <a:pt x="77" y="436"/>
                  </a:ln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lnTo>
                    <a:pt x="117" y="1541"/>
                  </a:ln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lnTo>
                    <a:pt x="113" y="1653"/>
                  </a:ln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lnTo>
                    <a:pt x="219" y="1593"/>
                  </a:lnTo>
                  <a:cubicBezTo>
                    <a:pt x="221" y="1590"/>
                    <a:pt x="222" y="1587"/>
                    <a:pt x="224" y="1584"/>
                  </a:cubicBezTo>
                  <a:lnTo>
                    <a:pt x="224" y="1584"/>
                  </a:lnTo>
                  <a:cubicBezTo>
                    <a:pt x="226" y="1588"/>
                    <a:pt x="228" y="1591"/>
                    <a:pt x="231" y="1593"/>
                  </a:cubicBezTo>
                  <a:lnTo>
                    <a:pt x="231" y="1593"/>
                  </a:ln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lnTo>
                    <a:pt x="275" y="1671"/>
                  </a:ln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lnTo>
                    <a:pt x="261" y="1695"/>
                  </a:ln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lnTo>
                    <a:pt x="258" y="1777"/>
                  </a:ln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lnTo>
                    <a:pt x="202" y="1933"/>
                  </a:lnTo>
                  <a:cubicBezTo>
                    <a:pt x="202" y="1933"/>
                    <a:pt x="202" y="1933"/>
                    <a:pt x="202" y="1933"/>
                  </a:cubicBezTo>
                  <a:lnTo>
                    <a:pt x="202" y="1933"/>
                  </a:ln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lnTo>
                    <a:pt x="196" y="2095"/>
                  </a:ln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69" y="2276"/>
                  </a:ln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lnTo>
                    <a:pt x="1020" y="1781"/>
                  </a:lnTo>
                  <a:cubicBezTo>
                    <a:pt x="912" y="1867"/>
                    <a:pt x="796" y="1945"/>
                    <a:pt x="678" y="2017"/>
                  </a:cubicBezTo>
                  <a:lnTo>
                    <a:pt x="678" y="2017"/>
                  </a:ln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lnTo>
                    <a:pt x="260" y="2277"/>
                  </a:lnTo>
                  <a:cubicBezTo>
                    <a:pt x="262" y="2292"/>
                    <a:pt x="270" y="2307"/>
                    <a:pt x="283" y="2317"/>
                  </a:cubicBezTo>
                  <a:lnTo>
                    <a:pt x="283" y="2317"/>
                  </a:ln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lnTo>
                    <a:pt x="350" y="2321"/>
                  </a:ln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lnTo>
                    <a:pt x="1235" y="1707"/>
                  </a:lnTo>
                  <a:cubicBezTo>
                    <a:pt x="1253" y="1683"/>
                    <a:pt x="1228" y="1642"/>
                    <a:pt x="1192" y="1633"/>
                  </a:cubicBezTo>
                  <a:lnTo>
                    <a:pt x="1192" y="1633"/>
                  </a:ln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lnTo>
                    <a:pt x="1190" y="1633"/>
                  </a:ln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lnTo>
                    <a:pt x="819" y="1738"/>
                  </a:ln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lnTo>
                    <a:pt x="526" y="1761"/>
                  </a:lnTo>
                  <a:cubicBezTo>
                    <a:pt x="541" y="1749"/>
                    <a:pt x="555" y="1737"/>
                    <a:pt x="570" y="1725"/>
                  </a:cubicBezTo>
                  <a:lnTo>
                    <a:pt x="570" y="1725"/>
                  </a:ln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lnTo>
                    <a:pt x="591" y="1707"/>
                  </a:ln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lnTo>
                    <a:pt x="611" y="1652"/>
                  </a:lnTo>
                  <a:cubicBezTo>
                    <a:pt x="646" y="1612"/>
                    <a:pt x="610" y="1566"/>
                    <a:pt x="570" y="1560"/>
                  </a:cubicBezTo>
                  <a:lnTo>
                    <a:pt x="570" y="1560"/>
                  </a:ln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523" y="1468"/>
                  </a:lnTo>
                  <a:lnTo>
                    <a:pt x="699" y="1313"/>
                  </a:ln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02" y="1309"/>
                  </a:ln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lnTo>
                    <a:pt x="495" y="1293"/>
                  </a:ln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lnTo>
                    <a:pt x="422" y="1209"/>
                  </a:ln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lnTo>
                    <a:pt x="376" y="1085"/>
                  </a:lnTo>
                  <a:cubicBezTo>
                    <a:pt x="373" y="1063"/>
                    <a:pt x="368" y="1040"/>
                    <a:pt x="363" y="1017"/>
                  </a:cubicBezTo>
                  <a:lnTo>
                    <a:pt x="363" y="1017"/>
                  </a:ln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lnTo>
                    <a:pt x="275" y="395"/>
                  </a:ln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lnTo>
                    <a:pt x="251" y="593"/>
                  </a:ln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lnTo>
                    <a:pt x="168" y="375"/>
                  </a:ln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8" name="Google Shape;25218;p33"/>
            <p:cNvSpPr/>
            <p:nvPr/>
          </p:nvSpPr>
          <p:spPr>
            <a:xfrm>
              <a:off x="2921775" y="2501025"/>
              <a:ext cx="5675" cy="58600"/>
            </a:xfrm>
            <a:custGeom>
              <a:avLst/>
              <a:gdLst/>
              <a:ahLst/>
              <a:cxnLst/>
              <a:rect l="l" t="t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9" name="Google Shape;25219;p33"/>
            <p:cNvSpPr/>
            <p:nvPr/>
          </p:nvSpPr>
          <p:spPr>
            <a:xfrm>
              <a:off x="2925350" y="2508025"/>
              <a:ext cx="2400" cy="57850"/>
            </a:xfrm>
            <a:custGeom>
              <a:avLst/>
              <a:gdLst/>
              <a:ahLst/>
              <a:cxnLst/>
              <a:rect l="l" t="t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0" name="Google Shape;25220;p33"/>
            <p:cNvSpPr/>
            <p:nvPr/>
          </p:nvSpPr>
          <p:spPr>
            <a:xfrm>
              <a:off x="2927425" y="2523650"/>
              <a:ext cx="3025" cy="47575"/>
            </a:xfrm>
            <a:custGeom>
              <a:avLst/>
              <a:gdLst/>
              <a:ahLst/>
              <a:cxnLst/>
              <a:rect l="l" t="t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1" name="Google Shape;25221;p33"/>
            <p:cNvSpPr/>
            <p:nvPr/>
          </p:nvSpPr>
          <p:spPr>
            <a:xfrm>
              <a:off x="2917325" y="2618825"/>
              <a:ext cx="34250" cy="19750"/>
            </a:xfrm>
            <a:custGeom>
              <a:avLst/>
              <a:gdLst/>
              <a:ahLst/>
              <a:cxnLst/>
              <a:rect l="l" t="t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2" name="Google Shape;25222;p33"/>
            <p:cNvSpPr/>
            <p:nvPr/>
          </p:nvSpPr>
          <p:spPr>
            <a:xfrm>
              <a:off x="2918800" y="2627750"/>
              <a:ext cx="31175" cy="19325"/>
            </a:xfrm>
            <a:custGeom>
              <a:avLst/>
              <a:gdLst/>
              <a:ahLst/>
              <a:cxnLst/>
              <a:rect l="l" t="t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lnTo>
                    <a:pt x="65" y="706"/>
                  </a:ln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3" name="Google Shape;25223;p33"/>
            <p:cNvSpPr/>
            <p:nvPr/>
          </p:nvSpPr>
          <p:spPr>
            <a:xfrm>
              <a:off x="2916775" y="2636975"/>
              <a:ext cx="27050" cy="15075"/>
            </a:xfrm>
            <a:custGeom>
              <a:avLst/>
              <a:gdLst/>
              <a:ahLst/>
              <a:cxnLst/>
              <a:rect l="l" t="t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4" name="Google Shape;25224;p33"/>
            <p:cNvSpPr/>
            <p:nvPr/>
          </p:nvSpPr>
          <p:spPr>
            <a:xfrm>
              <a:off x="2925650" y="2666525"/>
              <a:ext cx="69675" cy="31275"/>
            </a:xfrm>
            <a:custGeom>
              <a:avLst/>
              <a:gdLst/>
              <a:ahLst/>
              <a:cxnLst/>
              <a:rect l="l" t="t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5" name="Google Shape;25225;p33"/>
            <p:cNvSpPr/>
            <p:nvPr/>
          </p:nvSpPr>
          <p:spPr>
            <a:xfrm>
              <a:off x="2959125" y="2651900"/>
              <a:ext cx="71250" cy="39125"/>
            </a:xfrm>
            <a:custGeom>
              <a:avLst/>
              <a:gdLst/>
              <a:ahLst/>
              <a:cxnLst/>
              <a:rect l="l" t="t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6" name="Google Shape;25226;p33"/>
            <p:cNvSpPr/>
            <p:nvPr/>
          </p:nvSpPr>
          <p:spPr>
            <a:xfrm>
              <a:off x="2948900" y="2652675"/>
              <a:ext cx="79000" cy="39975"/>
            </a:xfrm>
            <a:custGeom>
              <a:avLst/>
              <a:gdLst/>
              <a:ahLst/>
              <a:cxnLst/>
              <a:rect l="l" t="t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7" name="Google Shape;25227;p33"/>
            <p:cNvSpPr/>
            <p:nvPr/>
          </p:nvSpPr>
          <p:spPr>
            <a:xfrm>
              <a:off x="2959575" y="2663000"/>
              <a:ext cx="48375" cy="19625"/>
            </a:xfrm>
            <a:custGeom>
              <a:avLst/>
              <a:gdLst/>
              <a:ahLst/>
              <a:cxnLst/>
              <a:rect l="l" t="t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8" name="Google Shape;25228;p33"/>
            <p:cNvSpPr/>
            <p:nvPr/>
          </p:nvSpPr>
          <p:spPr>
            <a:xfrm>
              <a:off x="2832475" y="2688600"/>
              <a:ext cx="30925" cy="21800"/>
            </a:xfrm>
            <a:custGeom>
              <a:avLst/>
              <a:gdLst/>
              <a:ahLst/>
              <a:cxnLst/>
              <a:rect l="l" t="t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9" name="Google Shape;25229;p33"/>
            <p:cNvSpPr/>
            <p:nvPr/>
          </p:nvSpPr>
          <p:spPr>
            <a:xfrm>
              <a:off x="2816700" y="2684975"/>
              <a:ext cx="44675" cy="24825"/>
            </a:xfrm>
            <a:custGeom>
              <a:avLst/>
              <a:gdLst/>
              <a:ahLst/>
              <a:cxnLst/>
              <a:rect l="l" t="t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0" name="Google Shape;25230;p33"/>
            <p:cNvSpPr/>
            <p:nvPr/>
          </p:nvSpPr>
          <p:spPr>
            <a:xfrm>
              <a:off x="2830150" y="2689400"/>
              <a:ext cx="41900" cy="24850"/>
            </a:xfrm>
            <a:custGeom>
              <a:avLst/>
              <a:gdLst/>
              <a:ahLst/>
              <a:cxnLst/>
              <a:rect l="l" t="t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1" name="Google Shape;25231;p33"/>
            <p:cNvSpPr/>
            <p:nvPr/>
          </p:nvSpPr>
          <p:spPr>
            <a:xfrm>
              <a:off x="2843800" y="2692125"/>
              <a:ext cx="38300" cy="23625"/>
            </a:xfrm>
            <a:custGeom>
              <a:avLst/>
              <a:gdLst/>
              <a:ahLst/>
              <a:cxnLst/>
              <a:rect l="l" t="t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2" name="Google Shape;25232;p33"/>
            <p:cNvSpPr/>
            <p:nvPr/>
          </p:nvSpPr>
          <p:spPr>
            <a:xfrm>
              <a:off x="2850950" y="2690925"/>
              <a:ext cx="33300" cy="22150"/>
            </a:xfrm>
            <a:custGeom>
              <a:avLst/>
              <a:gdLst/>
              <a:ahLst/>
              <a:cxnLst/>
              <a:rect l="l" t="t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3" name="Google Shape;25233;p33"/>
            <p:cNvSpPr/>
            <p:nvPr/>
          </p:nvSpPr>
          <p:spPr>
            <a:xfrm>
              <a:off x="2859875" y="2690650"/>
              <a:ext cx="31275" cy="20250"/>
            </a:xfrm>
            <a:custGeom>
              <a:avLst/>
              <a:gdLst/>
              <a:ahLst/>
              <a:cxnLst/>
              <a:rect l="l" t="t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4" name="Google Shape;25234;p33"/>
            <p:cNvSpPr/>
            <p:nvPr/>
          </p:nvSpPr>
          <p:spPr>
            <a:xfrm>
              <a:off x="2868900" y="2691275"/>
              <a:ext cx="31075" cy="20300"/>
            </a:xfrm>
            <a:custGeom>
              <a:avLst/>
              <a:gdLst/>
              <a:ahLst/>
              <a:cxnLst/>
              <a:rect l="l" t="t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5" name="Google Shape;25235;p33"/>
            <p:cNvSpPr/>
            <p:nvPr/>
          </p:nvSpPr>
          <p:spPr>
            <a:xfrm>
              <a:off x="2876550" y="2691225"/>
              <a:ext cx="26350" cy="16300"/>
            </a:xfrm>
            <a:custGeom>
              <a:avLst/>
              <a:gdLst/>
              <a:ahLst/>
              <a:cxnLst/>
              <a:rect l="l" t="t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6" name="Google Shape;25236;p33"/>
            <p:cNvSpPr/>
            <p:nvPr/>
          </p:nvSpPr>
          <p:spPr>
            <a:xfrm>
              <a:off x="2882500" y="2690050"/>
              <a:ext cx="19375" cy="13025"/>
            </a:xfrm>
            <a:custGeom>
              <a:avLst/>
              <a:gdLst/>
              <a:ahLst/>
              <a:cxnLst/>
              <a:rect l="l" t="t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7" name="Google Shape;25237;p33"/>
            <p:cNvSpPr/>
            <p:nvPr/>
          </p:nvSpPr>
          <p:spPr>
            <a:xfrm>
              <a:off x="2883075" y="2686475"/>
              <a:ext cx="20525" cy="13200"/>
            </a:xfrm>
            <a:custGeom>
              <a:avLst/>
              <a:gdLst/>
              <a:ahLst/>
              <a:cxnLst/>
              <a:rect l="l" t="t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8" name="Google Shape;25238;p33"/>
            <p:cNvSpPr/>
            <p:nvPr/>
          </p:nvSpPr>
          <p:spPr>
            <a:xfrm>
              <a:off x="2886825" y="2682950"/>
              <a:ext cx="16825" cy="11875"/>
            </a:xfrm>
            <a:custGeom>
              <a:avLst/>
              <a:gdLst/>
              <a:ahLst/>
              <a:cxnLst/>
              <a:rect l="l" t="t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9" name="Google Shape;25239;p33"/>
            <p:cNvSpPr/>
            <p:nvPr/>
          </p:nvSpPr>
          <p:spPr>
            <a:xfrm>
              <a:off x="2891175" y="2682825"/>
              <a:ext cx="14850" cy="10900"/>
            </a:xfrm>
            <a:custGeom>
              <a:avLst/>
              <a:gdLst/>
              <a:ahLst/>
              <a:cxnLst/>
              <a:rect l="l" t="t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0" name="Google Shape;25240;p33"/>
            <p:cNvSpPr/>
            <p:nvPr/>
          </p:nvSpPr>
          <p:spPr>
            <a:xfrm>
              <a:off x="2894700" y="2680525"/>
              <a:ext cx="13125" cy="10150"/>
            </a:xfrm>
            <a:custGeom>
              <a:avLst/>
              <a:gdLst/>
              <a:ahLst/>
              <a:cxnLst/>
              <a:rect l="l" t="t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1" name="Google Shape;25241;p33"/>
            <p:cNvSpPr/>
            <p:nvPr/>
          </p:nvSpPr>
          <p:spPr>
            <a:xfrm>
              <a:off x="2901550" y="2680750"/>
              <a:ext cx="3200" cy="7500"/>
            </a:xfrm>
            <a:custGeom>
              <a:avLst/>
              <a:gdLst/>
              <a:ahLst/>
              <a:cxnLst/>
              <a:rect l="l" t="t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2" name="Google Shape;25242;p33"/>
            <p:cNvSpPr/>
            <p:nvPr/>
          </p:nvSpPr>
          <p:spPr>
            <a:xfrm>
              <a:off x="2903025" y="2663625"/>
              <a:ext cx="6275" cy="46025"/>
            </a:xfrm>
            <a:custGeom>
              <a:avLst/>
              <a:gdLst/>
              <a:ahLst/>
              <a:cxnLst/>
              <a:rect l="l" t="t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lnTo>
                    <a:pt x="58" y="109"/>
                  </a:ln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lnTo>
                    <a:pt x="11" y="1807"/>
                  </a:ln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3" name="Google Shape;25243;p33"/>
            <p:cNvSpPr/>
            <p:nvPr/>
          </p:nvSpPr>
          <p:spPr>
            <a:xfrm>
              <a:off x="2900050" y="2664300"/>
              <a:ext cx="9125" cy="56175"/>
            </a:xfrm>
            <a:custGeom>
              <a:avLst/>
              <a:gdLst/>
              <a:ahLst/>
              <a:cxnLst/>
              <a:rect l="l" t="t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4" name="Google Shape;25244;p33"/>
            <p:cNvSpPr/>
            <p:nvPr/>
          </p:nvSpPr>
          <p:spPr>
            <a:xfrm>
              <a:off x="2903025" y="2668400"/>
              <a:ext cx="5975" cy="59525"/>
            </a:xfrm>
            <a:custGeom>
              <a:avLst/>
              <a:gdLst/>
              <a:ahLst/>
              <a:cxnLst/>
              <a:rect l="l" t="t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5" name="Google Shape;25245;p33"/>
            <p:cNvSpPr/>
            <p:nvPr/>
          </p:nvSpPr>
          <p:spPr>
            <a:xfrm>
              <a:off x="2906000" y="2692600"/>
              <a:ext cx="4500" cy="45725"/>
            </a:xfrm>
            <a:custGeom>
              <a:avLst/>
              <a:gdLst/>
              <a:ahLst/>
              <a:cxnLst/>
              <a:rect l="l" t="t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6" name="Google Shape;25246;p33"/>
            <p:cNvSpPr/>
            <p:nvPr/>
          </p:nvSpPr>
          <p:spPr>
            <a:xfrm>
              <a:off x="2902275" y="2698550"/>
              <a:ext cx="8225" cy="43175"/>
            </a:xfrm>
            <a:custGeom>
              <a:avLst/>
              <a:gdLst/>
              <a:ahLst/>
              <a:cxnLst/>
              <a:rect l="l" t="t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7" name="Google Shape;25247;p33"/>
            <p:cNvSpPr/>
            <p:nvPr/>
          </p:nvSpPr>
          <p:spPr>
            <a:xfrm>
              <a:off x="2902425" y="2706575"/>
              <a:ext cx="4200" cy="32675"/>
            </a:xfrm>
            <a:custGeom>
              <a:avLst/>
              <a:gdLst/>
              <a:ahLst/>
              <a:cxnLst/>
              <a:rect l="l" t="t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8" name="Google Shape;25248;p33"/>
            <p:cNvSpPr/>
            <p:nvPr/>
          </p:nvSpPr>
          <p:spPr>
            <a:xfrm>
              <a:off x="2909275" y="2700300"/>
              <a:ext cx="5675" cy="37925"/>
            </a:xfrm>
            <a:custGeom>
              <a:avLst/>
              <a:gdLst/>
              <a:ahLst/>
              <a:cxnLst/>
              <a:rect l="l" t="t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9" name="Google Shape;25249;p33"/>
            <p:cNvSpPr/>
            <p:nvPr/>
          </p:nvSpPr>
          <p:spPr>
            <a:xfrm>
              <a:off x="2920000" y="2490050"/>
              <a:ext cx="5375" cy="50525"/>
            </a:xfrm>
            <a:custGeom>
              <a:avLst/>
              <a:gdLst/>
              <a:ahLst/>
              <a:cxnLst/>
              <a:rect l="l" t="t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0" name="Google Shape;25250;p33"/>
            <p:cNvSpPr/>
            <p:nvPr/>
          </p:nvSpPr>
          <p:spPr>
            <a:xfrm>
              <a:off x="2922675" y="2452950"/>
              <a:ext cx="3600" cy="66050"/>
            </a:xfrm>
            <a:custGeom>
              <a:avLst/>
              <a:gdLst/>
              <a:ahLst/>
              <a:cxnLst/>
              <a:rect l="l" t="t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1" name="Google Shape;25251;p33"/>
            <p:cNvSpPr/>
            <p:nvPr/>
          </p:nvSpPr>
          <p:spPr>
            <a:xfrm>
              <a:off x="2925350" y="2450800"/>
              <a:ext cx="5375" cy="63425"/>
            </a:xfrm>
            <a:custGeom>
              <a:avLst/>
              <a:gdLst/>
              <a:ahLst/>
              <a:cxnLst/>
              <a:rect l="l" t="t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2" name="Google Shape;25252;p33"/>
            <p:cNvSpPr/>
            <p:nvPr/>
          </p:nvSpPr>
          <p:spPr>
            <a:xfrm>
              <a:off x="2926025" y="2447675"/>
              <a:ext cx="21975" cy="27600"/>
            </a:xfrm>
            <a:custGeom>
              <a:avLst/>
              <a:gdLst/>
              <a:ahLst/>
              <a:cxnLst/>
              <a:rect l="l" t="t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3" name="Google Shape;25253;p33"/>
            <p:cNvSpPr/>
            <p:nvPr/>
          </p:nvSpPr>
          <p:spPr>
            <a:xfrm>
              <a:off x="2927200" y="2453575"/>
              <a:ext cx="25775" cy="28800"/>
            </a:xfrm>
            <a:custGeom>
              <a:avLst/>
              <a:gdLst/>
              <a:ahLst/>
              <a:cxnLst/>
              <a:rect l="l" t="t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4" name="Google Shape;25254;p33"/>
            <p:cNvSpPr/>
            <p:nvPr/>
          </p:nvSpPr>
          <p:spPr>
            <a:xfrm>
              <a:off x="2928000" y="2458100"/>
              <a:ext cx="33700" cy="36550"/>
            </a:xfrm>
            <a:custGeom>
              <a:avLst/>
              <a:gdLst/>
              <a:ahLst/>
              <a:cxnLst/>
              <a:rect l="l" t="t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lnTo>
                    <a:pt x="139" y="1250"/>
                  </a:ln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lnTo>
                    <a:pt x="114" y="1276"/>
                  </a:ln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lnTo>
                    <a:pt x="22" y="1389"/>
                  </a:ln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5" name="Google Shape;25255;p33"/>
            <p:cNvSpPr/>
            <p:nvPr/>
          </p:nvSpPr>
          <p:spPr>
            <a:xfrm>
              <a:off x="2924925" y="2468475"/>
              <a:ext cx="30650" cy="34600"/>
            </a:xfrm>
            <a:custGeom>
              <a:avLst/>
              <a:gdLst/>
              <a:ahLst/>
              <a:cxnLst/>
              <a:rect l="l" t="t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6" name="Google Shape;25256;p33"/>
            <p:cNvSpPr/>
            <p:nvPr/>
          </p:nvSpPr>
          <p:spPr>
            <a:xfrm>
              <a:off x="2926075" y="2476325"/>
              <a:ext cx="29375" cy="34150"/>
            </a:xfrm>
            <a:custGeom>
              <a:avLst/>
              <a:gdLst/>
              <a:ahLst/>
              <a:cxnLst/>
              <a:rect l="l" t="t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7" name="Google Shape;25257;p33"/>
            <p:cNvSpPr/>
            <p:nvPr/>
          </p:nvSpPr>
          <p:spPr>
            <a:xfrm>
              <a:off x="2926900" y="2488475"/>
              <a:ext cx="28850" cy="30825"/>
            </a:xfrm>
            <a:custGeom>
              <a:avLst/>
              <a:gdLst/>
              <a:ahLst/>
              <a:cxnLst/>
              <a:rect l="l" t="t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8" name="Google Shape;25258;p33"/>
            <p:cNvSpPr/>
            <p:nvPr/>
          </p:nvSpPr>
          <p:spPr>
            <a:xfrm>
              <a:off x="2930700" y="2503025"/>
              <a:ext cx="21350" cy="22150"/>
            </a:xfrm>
            <a:custGeom>
              <a:avLst/>
              <a:gdLst/>
              <a:ahLst/>
              <a:cxnLst/>
              <a:rect l="l" t="t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9" name="Google Shape;25259;p33"/>
            <p:cNvSpPr/>
            <p:nvPr/>
          </p:nvSpPr>
          <p:spPr>
            <a:xfrm>
              <a:off x="2927375" y="2511950"/>
              <a:ext cx="23125" cy="21275"/>
            </a:xfrm>
            <a:custGeom>
              <a:avLst/>
              <a:gdLst/>
              <a:ahLst/>
              <a:cxnLst/>
              <a:rect l="l" t="t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lnTo>
                    <a:pt x="123" y="706"/>
                  </a:ln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lnTo>
                    <a:pt x="115" y="833"/>
                  </a:ln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lnTo>
                    <a:pt x="146" y="804"/>
                  </a:ln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0" name="Google Shape;25260;p33"/>
            <p:cNvSpPr/>
            <p:nvPr/>
          </p:nvSpPr>
          <p:spPr>
            <a:xfrm>
              <a:off x="2927750" y="2512625"/>
              <a:ext cx="25675" cy="23400"/>
            </a:xfrm>
            <a:custGeom>
              <a:avLst/>
              <a:gdLst/>
              <a:ahLst/>
              <a:cxnLst/>
              <a:rect l="l" t="t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lnTo>
                    <a:pt x="49" y="846"/>
                  </a:ln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lnTo>
                    <a:pt x="48" y="847"/>
                  </a:ln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lnTo>
                    <a:pt x="102" y="910"/>
                  </a:ln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1" name="Google Shape;25261;p33"/>
            <p:cNvSpPr/>
            <p:nvPr/>
          </p:nvSpPr>
          <p:spPr>
            <a:xfrm>
              <a:off x="2925675" y="2518125"/>
              <a:ext cx="31150" cy="25225"/>
            </a:xfrm>
            <a:custGeom>
              <a:avLst/>
              <a:gdLst/>
              <a:ahLst/>
              <a:cxnLst/>
              <a:rect l="l" t="t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lnTo>
                    <a:pt x="28" y="929"/>
                  </a:ln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2" name="Google Shape;25262;p33"/>
            <p:cNvSpPr/>
            <p:nvPr/>
          </p:nvSpPr>
          <p:spPr>
            <a:xfrm>
              <a:off x="2924350" y="2523950"/>
              <a:ext cx="30200" cy="26350"/>
            </a:xfrm>
            <a:custGeom>
              <a:avLst/>
              <a:gdLst/>
              <a:ahLst/>
              <a:cxnLst/>
              <a:rect l="l" t="t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08" y="1040"/>
                  </a:ln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lnTo>
                    <a:pt x="138" y="1025"/>
                  </a:lnTo>
                  <a:cubicBezTo>
                    <a:pt x="222" y="982"/>
                    <a:pt x="291" y="924"/>
                    <a:pt x="335" y="849"/>
                  </a:cubicBezTo>
                  <a:lnTo>
                    <a:pt x="335" y="849"/>
                  </a:ln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3" name="Google Shape;25263;p33"/>
            <p:cNvSpPr/>
            <p:nvPr/>
          </p:nvSpPr>
          <p:spPr>
            <a:xfrm>
              <a:off x="2923400" y="2524850"/>
              <a:ext cx="36200" cy="28350"/>
            </a:xfrm>
            <a:custGeom>
              <a:avLst/>
              <a:gdLst/>
              <a:ahLst/>
              <a:cxnLst/>
              <a:rect l="l" t="t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lnTo>
                    <a:pt x="1335" y="46"/>
                  </a:ln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4" name="Google Shape;25264;p33"/>
            <p:cNvSpPr/>
            <p:nvPr/>
          </p:nvSpPr>
          <p:spPr>
            <a:xfrm>
              <a:off x="2925650" y="2468450"/>
              <a:ext cx="5975" cy="65500"/>
            </a:xfrm>
            <a:custGeom>
              <a:avLst/>
              <a:gdLst/>
              <a:ahLst/>
              <a:cxnLst/>
              <a:rect l="l" t="t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5" name="Google Shape;25265;p33"/>
            <p:cNvSpPr/>
            <p:nvPr/>
          </p:nvSpPr>
          <p:spPr>
            <a:xfrm>
              <a:off x="2923875" y="2465975"/>
              <a:ext cx="6575" cy="66125"/>
            </a:xfrm>
            <a:custGeom>
              <a:avLst/>
              <a:gdLst/>
              <a:ahLst/>
              <a:cxnLst/>
              <a:rect l="l" t="t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6" name="Google Shape;25266;p33"/>
            <p:cNvSpPr/>
            <p:nvPr/>
          </p:nvSpPr>
          <p:spPr>
            <a:xfrm>
              <a:off x="2925350" y="2451750"/>
              <a:ext cx="5375" cy="64825"/>
            </a:xfrm>
            <a:custGeom>
              <a:avLst/>
              <a:gdLst/>
              <a:ahLst/>
              <a:cxnLst/>
              <a:rect l="l" t="t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lnTo>
                    <a:pt x="45" y="182"/>
                  </a:ln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7" name="Google Shape;25267;p33"/>
            <p:cNvSpPr/>
            <p:nvPr/>
          </p:nvSpPr>
          <p:spPr>
            <a:xfrm>
              <a:off x="2930500" y="2462800"/>
              <a:ext cx="5600" cy="74200"/>
            </a:xfrm>
            <a:custGeom>
              <a:avLst/>
              <a:gdLst/>
              <a:ahLst/>
              <a:cxnLst/>
              <a:rect l="l" t="t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8" name="Google Shape;25268;p33"/>
            <p:cNvSpPr/>
            <p:nvPr/>
          </p:nvSpPr>
          <p:spPr>
            <a:xfrm>
              <a:off x="2934875" y="2488000"/>
              <a:ext cx="325" cy="1675"/>
            </a:xfrm>
            <a:custGeom>
              <a:avLst/>
              <a:gdLst/>
              <a:ahLst/>
              <a:cxnLst/>
              <a:rect l="l" t="t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9" name="Google Shape;25269;p33"/>
            <p:cNvSpPr/>
            <p:nvPr/>
          </p:nvSpPr>
          <p:spPr>
            <a:xfrm>
              <a:off x="2943500" y="2501625"/>
              <a:ext cx="7175" cy="20275"/>
            </a:xfrm>
            <a:custGeom>
              <a:avLst/>
              <a:gdLst/>
              <a:ahLst/>
              <a:cxnLst/>
              <a:rect l="l" t="t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0" name="Google Shape;25270;p33"/>
            <p:cNvSpPr/>
            <p:nvPr/>
          </p:nvSpPr>
          <p:spPr>
            <a:xfrm>
              <a:off x="2942325" y="2568900"/>
              <a:ext cx="9850" cy="5075"/>
            </a:xfrm>
            <a:custGeom>
              <a:avLst/>
              <a:gdLst/>
              <a:ahLst/>
              <a:cxnLst/>
              <a:rect l="l" t="t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1" name="Google Shape;25271;p33"/>
            <p:cNvSpPr/>
            <p:nvPr/>
          </p:nvSpPr>
          <p:spPr>
            <a:xfrm>
              <a:off x="2917325" y="2553675"/>
              <a:ext cx="60700" cy="33100"/>
            </a:xfrm>
            <a:custGeom>
              <a:avLst/>
              <a:gdLst/>
              <a:ahLst/>
              <a:cxnLst/>
              <a:rect l="l" t="t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2" name="Google Shape;25272;p33"/>
            <p:cNvSpPr/>
            <p:nvPr/>
          </p:nvSpPr>
          <p:spPr>
            <a:xfrm>
              <a:off x="2926250" y="2565250"/>
              <a:ext cx="42175" cy="23025"/>
            </a:xfrm>
            <a:custGeom>
              <a:avLst/>
              <a:gdLst/>
              <a:ahLst/>
              <a:cxnLst/>
              <a:rect l="l" t="t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3" name="Google Shape;25273;p33"/>
            <p:cNvSpPr/>
            <p:nvPr/>
          </p:nvSpPr>
          <p:spPr>
            <a:xfrm>
              <a:off x="2925650" y="2575250"/>
              <a:ext cx="41175" cy="20450"/>
            </a:xfrm>
            <a:custGeom>
              <a:avLst/>
              <a:gdLst/>
              <a:ahLst/>
              <a:cxnLst/>
              <a:rect l="l" t="t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4" name="Google Shape;25274;p33"/>
            <p:cNvSpPr/>
            <p:nvPr/>
          </p:nvSpPr>
          <p:spPr>
            <a:xfrm>
              <a:off x="2926025" y="2583775"/>
              <a:ext cx="39825" cy="18400"/>
            </a:xfrm>
            <a:custGeom>
              <a:avLst/>
              <a:gdLst/>
              <a:ahLst/>
              <a:cxnLst/>
              <a:rect l="l" t="t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5" name="Google Shape;25275;p33"/>
            <p:cNvSpPr/>
            <p:nvPr/>
          </p:nvSpPr>
          <p:spPr>
            <a:xfrm>
              <a:off x="2932800" y="2593150"/>
              <a:ext cx="28825" cy="12975"/>
            </a:xfrm>
            <a:custGeom>
              <a:avLst/>
              <a:gdLst/>
              <a:ahLst/>
              <a:cxnLst/>
              <a:rect l="l" t="t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6" name="Google Shape;25276;p33"/>
            <p:cNvSpPr/>
            <p:nvPr/>
          </p:nvSpPr>
          <p:spPr>
            <a:xfrm>
              <a:off x="2942625" y="2591150"/>
              <a:ext cx="54775" cy="29575"/>
            </a:xfrm>
            <a:custGeom>
              <a:avLst/>
              <a:gdLst/>
              <a:ahLst/>
              <a:cxnLst/>
              <a:rect l="l" t="t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lnTo>
                    <a:pt x="2189" y="17"/>
                  </a:ln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lnTo>
                    <a:pt x="2191" y="15"/>
                  </a:lnTo>
                  <a:cubicBezTo>
                    <a:pt x="2190" y="16"/>
                    <a:pt x="2190" y="16"/>
                    <a:pt x="2189" y="17"/>
                  </a:cubicBezTo>
                  <a:lnTo>
                    <a:pt x="2189" y="17"/>
                  </a:ln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7" name="Google Shape;25277;p33"/>
            <p:cNvSpPr/>
            <p:nvPr/>
          </p:nvSpPr>
          <p:spPr>
            <a:xfrm>
              <a:off x="2952500" y="2598300"/>
              <a:ext cx="47875" cy="25150"/>
            </a:xfrm>
            <a:custGeom>
              <a:avLst/>
              <a:gdLst/>
              <a:ahLst/>
              <a:cxnLst/>
              <a:rect l="l" t="t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8" name="Google Shape;25278;p33"/>
            <p:cNvSpPr/>
            <p:nvPr/>
          </p:nvSpPr>
          <p:spPr>
            <a:xfrm>
              <a:off x="2963150" y="2603125"/>
              <a:ext cx="38425" cy="20875"/>
            </a:xfrm>
            <a:custGeom>
              <a:avLst/>
              <a:gdLst/>
              <a:ahLst/>
              <a:cxnLst/>
              <a:rect l="l" t="t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9" name="Google Shape;25279;p33"/>
            <p:cNvSpPr/>
            <p:nvPr/>
          </p:nvSpPr>
          <p:spPr>
            <a:xfrm>
              <a:off x="2970900" y="2609025"/>
              <a:ext cx="30300" cy="16150"/>
            </a:xfrm>
            <a:custGeom>
              <a:avLst/>
              <a:gdLst/>
              <a:ahLst/>
              <a:cxnLst/>
              <a:rect l="l" t="t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0" name="Google Shape;25280;p33"/>
            <p:cNvSpPr/>
            <p:nvPr/>
          </p:nvSpPr>
          <p:spPr>
            <a:xfrm>
              <a:off x="2978325" y="2617325"/>
              <a:ext cx="14800" cy="6675"/>
            </a:xfrm>
            <a:custGeom>
              <a:avLst/>
              <a:gdLst/>
              <a:ahLst/>
              <a:cxnLst/>
              <a:rect l="l" t="t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1" name="Google Shape;25281;p33"/>
            <p:cNvSpPr/>
            <p:nvPr/>
          </p:nvSpPr>
          <p:spPr>
            <a:xfrm>
              <a:off x="3021500" y="2464350"/>
              <a:ext cx="54025" cy="45050"/>
            </a:xfrm>
            <a:custGeom>
              <a:avLst/>
              <a:gdLst/>
              <a:ahLst/>
              <a:cxnLst/>
              <a:rect l="l" t="t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2" name="Google Shape;25282;p33"/>
            <p:cNvSpPr/>
            <p:nvPr/>
          </p:nvSpPr>
          <p:spPr>
            <a:xfrm>
              <a:off x="3027200" y="2461250"/>
              <a:ext cx="47000" cy="47300"/>
            </a:xfrm>
            <a:custGeom>
              <a:avLst/>
              <a:gdLst/>
              <a:ahLst/>
              <a:cxnLst/>
              <a:rect l="l" t="t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3" name="Google Shape;25283;p33"/>
            <p:cNvSpPr/>
            <p:nvPr/>
          </p:nvSpPr>
          <p:spPr>
            <a:xfrm>
              <a:off x="3031925" y="2472550"/>
              <a:ext cx="41100" cy="33575"/>
            </a:xfrm>
            <a:custGeom>
              <a:avLst/>
              <a:gdLst/>
              <a:ahLst/>
              <a:cxnLst/>
              <a:rect l="l" t="t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4" name="Google Shape;25284;p33"/>
            <p:cNvSpPr/>
            <p:nvPr/>
          </p:nvSpPr>
          <p:spPr>
            <a:xfrm>
              <a:off x="3035575" y="2474425"/>
              <a:ext cx="39950" cy="34800"/>
            </a:xfrm>
            <a:custGeom>
              <a:avLst/>
              <a:gdLst/>
              <a:ahLst/>
              <a:cxnLst/>
              <a:rect l="l" t="t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5" name="Google Shape;25285;p33"/>
            <p:cNvSpPr/>
            <p:nvPr/>
          </p:nvSpPr>
          <p:spPr>
            <a:xfrm>
              <a:off x="3043975" y="2479050"/>
              <a:ext cx="33025" cy="29575"/>
            </a:xfrm>
            <a:custGeom>
              <a:avLst/>
              <a:gdLst/>
              <a:ahLst/>
              <a:cxnLst/>
              <a:rect l="l" t="t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6" name="Google Shape;25286;p33"/>
            <p:cNvSpPr/>
            <p:nvPr/>
          </p:nvSpPr>
          <p:spPr>
            <a:xfrm>
              <a:off x="3047400" y="2483350"/>
              <a:ext cx="31100" cy="25150"/>
            </a:xfrm>
            <a:custGeom>
              <a:avLst/>
              <a:gdLst/>
              <a:ahLst/>
              <a:cxnLst/>
              <a:rect l="l" t="t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7" name="Google Shape;25287;p33"/>
            <p:cNvSpPr/>
            <p:nvPr/>
          </p:nvSpPr>
          <p:spPr>
            <a:xfrm>
              <a:off x="3051450" y="2484450"/>
              <a:ext cx="31825" cy="26675"/>
            </a:xfrm>
            <a:custGeom>
              <a:avLst/>
              <a:gdLst/>
              <a:ahLst/>
              <a:cxnLst/>
              <a:rect l="l" t="t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8" name="Google Shape;25288;p33"/>
            <p:cNvSpPr/>
            <p:nvPr/>
          </p:nvSpPr>
          <p:spPr>
            <a:xfrm>
              <a:off x="3055225" y="2489650"/>
              <a:ext cx="30775" cy="23725"/>
            </a:xfrm>
            <a:custGeom>
              <a:avLst/>
              <a:gdLst/>
              <a:ahLst/>
              <a:cxnLst/>
              <a:rect l="l" t="t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9" name="Google Shape;25289;p33"/>
            <p:cNvSpPr/>
            <p:nvPr/>
          </p:nvSpPr>
          <p:spPr>
            <a:xfrm>
              <a:off x="3058700" y="2498425"/>
              <a:ext cx="21675" cy="18400"/>
            </a:xfrm>
            <a:custGeom>
              <a:avLst/>
              <a:gdLst/>
              <a:ahLst/>
              <a:cxnLst/>
              <a:rect l="l" t="t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0" name="Google Shape;25290;p33"/>
            <p:cNvSpPr/>
            <p:nvPr/>
          </p:nvSpPr>
          <p:spPr>
            <a:xfrm>
              <a:off x="3068100" y="2510850"/>
              <a:ext cx="7900" cy="5800"/>
            </a:xfrm>
            <a:custGeom>
              <a:avLst/>
              <a:gdLst/>
              <a:ahLst/>
              <a:cxnLst/>
              <a:rect l="l" t="t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1" name="Google Shape;25291;p33"/>
            <p:cNvSpPr/>
            <p:nvPr/>
          </p:nvSpPr>
          <p:spPr>
            <a:xfrm>
              <a:off x="3042575" y="2343875"/>
              <a:ext cx="56050" cy="103850"/>
            </a:xfrm>
            <a:custGeom>
              <a:avLst/>
              <a:gdLst/>
              <a:ahLst/>
              <a:cxnLst/>
              <a:rect l="l" t="t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2" name="Google Shape;25292;p33"/>
            <p:cNvSpPr/>
            <p:nvPr/>
          </p:nvSpPr>
          <p:spPr>
            <a:xfrm>
              <a:off x="3055125" y="2382450"/>
              <a:ext cx="35275" cy="51925"/>
            </a:xfrm>
            <a:custGeom>
              <a:avLst/>
              <a:gdLst/>
              <a:ahLst/>
              <a:cxnLst/>
              <a:rect l="l" t="t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3" name="Google Shape;25293;p33"/>
            <p:cNvSpPr/>
            <p:nvPr/>
          </p:nvSpPr>
          <p:spPr>
            <a:xfrm>
              <a:off x="3055525" y="2385400"/>
              <a:ext cx="37125" cy="55350"/>
            </a:xfrm>
            <a:custGeom>
              <a:avLst/>
              <a:gdLst/>
              <a:ahLst/>
              <a:cxnLst/>
              <a:rect l="l" t="t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4" name="Google Shape;25294;p33"/>
            <p:cNvSpPr/>
            <p:nvPr/>
          </p:nvSpPr>
          <p:spPr>
            <a:xfrm>
              <a:off x="3066825" y="2385225"/>
              <a:ext cx="33175" cy="52550"/>
            </a:xfrm>
            <a:custGeom>
              <a:avLst/>
              <a:gdLst/>
              <a:ahLst/>
              <a:cxnLst/>
              <a:rect l="l" t="t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5" name="Google Shape;25295;p33"/>
            <p:cNvSpPr/>
            <p:nvPr/>
          </p:nvSpPr>
          <p:spPr>
            <a:xfrm>
              <a:off x="3075475" y="2389850"/>
              <a:ext cx="27900" cy="46100"/>
            </a:xfrm>
            <a:custGeom>
              <a:avLst/>
              <a:gdLst/>
              <a:ahLst/>
              <a:cxnLst/>
              <a:rect l="l" t="t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6" name="Google Shape;25296;p33"/>
            <p:cNvSpPr/>
            <p:nvPr/>
          </p:nvSpPr>
          <p:spPr>
            <a:xfrm>
              <a:off x="3075225" y="2374375"/>
              <a:ext cx="42925" cy="66875"/>
            </a:xfrm>
            <a:custGeom>
              <a:avLst/>
              <a:gdLst/>
              <a:ahLst/>
              <a:cxnLst/>
              <a:rect l="l" t="t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7" name="Google Shape;25297;p33"/>
            <p:cNvSpPr/>
            <p:nvPr/>
          </p:nvSpPr>
          <p:spPr>
            <a:xfrm>
              <a:off x="3078175" y="2383325"/>
              <a:ext cx="33725" cy="55725"/>
            </a:xfrm>
            <a:custGeom>
              <a:avLst/>
              <a:gdLst/>
              <a:ahLst/>
              <a:cxnLst/>
              <a:rect l="l" t="t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8" name="Google Shape;25298;p33"/>
            <p:cNvSpPr/>
            <p:nvPr/>
          </p:nvSpPr>
          <p:spPr>
            <a:xfrm>
              <a:off x="3087675" y="2375850"/>
              <a:ext cx="29875" cy="48800"/>
            </a:xfrm>
            <a:custGeom>
              <a:avLst/>
              <a:gdLst/>
              <a:ahLst/>
              <a:cxnLst/>
              <a:rect l="l" t="t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9" name="Google Shape;25299;p33"/>
            <p:cNvSpPr/>
            <p:nvPr/>
          </p:nvSpPr>
          <p:spPr>
            <a:xfrm>
              <a:off x="3124775" y="2355475"/>
              <a:ext cx="20875" cy="35575"/>
            </a:xfrm>
            <a:custGeom>
              <a:avLst/>
              <a:gdLst/>
              <a:ahLst/>
              <a:cxnLst/>
              <a:rect l="l" t="t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0" name="Google Shape;25300;p33"/>
            <p:cNvSpPr/>
            <p:nvPr/>
          </p:nvSpPr>
          <p:spPr>
            <a:xfrm>
              <a:off x="3128050" y="2364175"/>
              <a:ext cx="14775" cy="29250"/>
            </a:xfrm>
            <a:custGeom>
              <a:avLst/>
              <a:gdLst/>
              <a:ahLst/>
              <a:cxnLst/>
              <a:rect l="l" t="t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1" name="Google Shape;25301;p33"/>
            <p:cNvSpPr/>
            <p:nvPr/>
          </p:nvSpPr>
          <p:spPr>
            <a:xfrm>
              <a:off x="3131100" y="2362800"/>
              <a:ext cx="18025" cy="33275"/>
            </a:xfrm>
            <a:custGeom>
              <a:avLst/>
              <a:gdLst/>
              <a:ahLst/>
              <a:cxnLst/>
              <a:rect l="l" t="t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2" name="Google Shape;25302;p33"/>
            <p:cNvSpPr/>
            <p:nvPr/>
          </p:nvSpPr>
          <p:spPr>
            <a:xfrm>
              <a:off x="3131425" y="2374275"/>
              <a:ext cx="16600" cy="29275"/>
            </a:xfrm>
            <a:custGeom>
              <a:avLst/>
              <a:gdLst/>
              <a:ahLst/>
              <a:cxnLst/>
              <a:rect l="l" t="t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3" name="Google Shape;25303;p33"/>
            <p:cNvSpPr/>
            <p:nvPr/>
          </p:nvSpPr>
          <p:spPr>
            <a:xfrm>
              <a:off x="3130250" y="2382050"/>
              <a:ext cx="18675" cy="31625"/>
            </a:xfrm>
            <a:custGeom>
              <a:avLst/>
              <a:gdLst/>
              <a:ahLst/>
              <a:cxnLst/>
              <a:rect l="l" t="t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4" name="Google Shape;25304;p33"/>
            <p:cNvSpPr/>
            <p:nvPr/>
          </p:nvSpPr>
          <p:spPr>
            <a:xfrm>
              <a:off x="3114450" y="2380750"/>
              <a:ext cx="35650" cy="61325"/>
            </a:xfrm>
            <a:custGeom>
              <a:avLst/>
              <a:gdLst/>
              <a:ahLst/>
              <a:cxnLst/>
              <a:rect l="l" t="t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5" name="Google Shape;25305;p33"/>
            <p:cNvSpPr/>
            <p:nvPr/>
          </p:nvSpPr>
          <p:spPr>
            <a:xfrm>
              <a:off x="3110950" y="2383050"/>
              <a:ext cx="37075" cy="71100"/>
            </a:xfrm>
            <a:custGeom>
              <a:avLst/>
              <a:gdLst/>
              <a:ahLst/>
              <a:cxnLst/>
              <a:rect l="l" t="t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6" name="Google Shape;25306;p33"/>
            <p:cNvSpPr/>
            <p:nvPr/>
          </p:nvSpPr>
          <p:spPr>
            <a:xfrm>
              <a:off x="3116900" y="2376100"/>
              <a:ext cx="32025" cy="65550"/>
            </a:xfrm>
            <a:custGeom>
              <a:avLst/>
              <a:gdLst/>
              <a:ahLst/>
              <a:cxnLst/>
              <a:rect l="l" t="t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lnTo>
                    <a:pt x="1171" y="201"/>
                  </a:ln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7" name="Google Shape;25307;p33"/>
            <p:cNvSpPr/>
            <p:nvPr/>
          </p:nvSpPr>
          <p:spPr>
            <a:xfrm>
              <a:off x="3089150" y="2385625"/>
              <a:ext cx="55750" cy="94825"/>
            </a:xfrm>
            <a:custGeom>
              <a:avLst/>
              <a:gdLst/>
              <a:ahLst/>
              <a:cxnLst/>
              <a:rect l="l" t="t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8" name="Google Shape;25308;p33"/>
            <p:cNvSpPr/>
            <p:nvPr/>
          </p:nvSpPr>
          <p:spPr>
            <a:xfrm>
              <a:off x="3071325" y="2439925"/>
              <a:ext cx="51300" cy="89925"/>
            </a:xfrm>
            <a:custGeom>
              <a:avLst/>
              <a:gdLst/>
              <a:ahLst/>
              <a:cxnLst/>
              <a:rect l="l" t="t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lnTo>
                    <a:pt x="83" y="2830"/>
                  </a:ln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lnTo>
                    <a:pt x="21" y="3164"/>
                  </a:ln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lnTo>
                    <a:pt x="242" y="2713"/>
                  </a:ln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lnTo>
                    <a:pt x="432" y="2174"/>
                  </a:ln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9" name="Google Shape;25309;p33"/>
            <p:cNvSpPr/>
            <p:nvPr/>
          </p:nvSpPr>
          <p:spPr>
            <a:xfrm>
              <a:off x="2722175" y="2441775"/>
              <a:ext cx="9725" cy="26700"/>
            </a:xfrm>
            <a:custGeom>
              <a:avLst/>
              <a:gdLst/>
              <a:ahLst/>
              <a:cxnLst/>
              <a:rect l="l" t="t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0" name="Google Shape;25310;p33"/>
            <p:cNvSpPr/>
            <p:nvPr/>
          </p:nvSpPr>
          <p:spPr>
            <a:xfrm>
              <a:off x="2721450" y="2440350"/>
              <a:ext cx="15125" cy="45475"/>
            </a:xfrm>
            <a:custGeom>
              <a:avLst/>
              <a:gdLst/>
              <a:ahLst/>
              <a:cxnLst/>
              <a:rect l="l" t="t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1" name="Google Shape;25311;p33"/>
            <p:cNvSpPr/>
            <p:nvPr/>
          </p:nvSpPr>
          <p:spPr>
            <a:xfrm>
              <a:off x="2724425" y="2431750"/>
              <a:ext cx="15800" cy="39775"/>
            </a:xfrm>
            <a:custGeom>
              <a:avLst/>
              <a:gdLst/>
              <a:ahLst/>
              <a:cxnLst/>
              <a:rect l="l" t="t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2" name="Google Shape;25312;p33"/>
            <p:cNvSpPr/>
            <p:nvPr/>
          </p:nvSpPr>
          <p:spPr>
            <a:xfrm>
              <a:off x="2741200" y="2479950"/>
              <a:ext cx="65625" cy="67300"/>
            </a:xfrm>
            <a:custGeom>
              <a:avLst/>
              <a:gdLst/>
              <a:ahLst/>
              <a:cxnLst/>
              <a:rect l="l" t="t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3" name="Google Shape;25313;p33"/>
            <p:cNvSpPr/>
            <p:nvPr/>
          </p:nvSpPr>
          <p:spPr>
            <a:xfrm>
              <a:off x="2666700" y="2403425"/>
              <a:ext cx="26500" cy="69000"/>
            </a:xfrm>
            <a:custGeom>
              <a:avLst/>
              <a:gdLst/>
              <a:ahLst/>
              <a:cxnLst/>
              <a:rect l="l" t="t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4" name="Google Shape;25314;p33"/>
            <p:cNvSpPr/>
            <p:nvPr/>
          </p:nvSpPr>
          <p:spPr>
            <a:xfrm>
              <a:off x="2683050" y="2463125"/>
              <a:ext cx="22550" cy="56425"/>
            </a:xfrm>
            <a:custGeom>
              <a:avLst/>
              <a:gdLst/>
              <a:ahLst/>
              <a:cxnLst/>
              <a:rect l="l" t="t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5" name="Google Shape;25315;p33"/>
            <p:cNvSpPr/>
            <p:nvPr/>
          </p:nvSpPr>
          <p:spPr>
            <a:xfrm>
              <a:off x="2688125" y="2439600"/>
              <a:ext cx="18475" cy="63550"/>
            </a:xfrm>
            <a:custGeom>
              <a:avLst/>
              <a:gdLst/>
              <a:ahLst/>
              <a:cxnLst/>
              <a:rect l="l" t="t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6" name="Google Shape;25316;p33"/>
            <p:cNvSpPr/>
            <p:nvPr/>
          </p:nvSpPr>
          <p:spPr>
            <a:xfrm>
              <a:off x="2709550" y="2507875"/>
              <a:ext cx="106225" cy="101425"/>
            </a:xfrm>
            <a:custGeom>
              <a:avLst/>
              <a:gdLst/>
              <a:ahLst/>
              <a:cxnLst/>
              <a:rect l="l" t="t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7" name="Google Shape;25317;p33"/>
            <p:cNvSpPr/>
            <p:nvPr/>
          </p:nvSpPr>
          <p:spPr>
            <a:xfrm>
              <a:off x="2779500" y="2572475"/>
              <a:ext cx="38975" cy="35800"/>
            </a:xfrm>
            <a:custGeom>
              <a:avLst/>
              <a:gdLst/>
              <a:ahLst/>
              <a:cxnLst/>
              <a:rect l="l" t="t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8" name="Google Shape;25318;p33"/>
            <p:cNvSpPr/>
            <p:nvPr/>
          </p:nvSpPr>
          <p:spPr>
            <a:xfrm>
              <a:off x="2782575" y="2566675"/>
              <a:ext cx="37925" cy="36725"/>
            </a:xfrm>
            <a:custGeom>
              <a:avLst/>
              <a:gdLst/>
              <a:ahLst/>
              <a:cxnLst/>
              <a:rect l="l" t="t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9" name="Google Shape;25319;p33"/>
            <p:cNvSpPr/>
            <p:nvPr/>
          </p:nvSpPr>
          <p:spPr>
            <a:xfrm>
              <a:off x="2794525" y="2571350"/>
              <a:ext cx="31350" cy="30950"/>
            </a:xfrm>
            <a:custGeom>
              <a:avLst/>
              <a:gdLst/>
              <a:ahLst/>
              <a:cxnLst/>
              <a:rect l="l" t="t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0" name="Google Shape;25320;p33"/>
            <p:cNvSpPr/>
            <p:nvPr/>
          </p:nvSpPr>
          <p:spPr>
            <a:xfrm>
              <a:off x="2797425" y="2560775"/>
              <a:ext cx="35475" cy="41400"/>
            </a:xfrm>
            <a:custGeom>
              <a:avLst/>
              <a:gdLst/>
              <a:ahLst/>
              <a:cxnLst/>
              <a:rect l="l" t="t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1" name="Google Shape;25321;p33"/>
            <p:cNvSpPr/>
            <p:nvPr/>
          </p:nvSpPr>
          <p:spPr>
            <a:xfrm>
              <a:off x="2806675" y="2558075"/>
              <a:ext cx="31300" cy="40200"/>
            </a:xfrm>
            <a:custGeom>
              <a:avLst/>
              <a:gdLst/>
              <a:ahLst/>
              <a:cxnLst/>
              <a:rect l="l" t="t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2" name="Google Shape;25322;p33"/>
            <p:cNvSpPr/>
            <p:nvPr/>
          </p:nvSpPr>
          <p:spPr>
            <a:xfrm>
              <a:off x="2812550" y="2553025"/>
              <a:ext cx="19875" cy="39050"/>
            </a:xfrm>
            <a:custGeom>
              <a:avLst/>
              <a:gdLst/>
              <a:ahLst/>
              <a:cxnLst/>
              <a:rect l="l" t="t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3" name="Google Shape;25323;p33"/>
            <p:cNvSpPr/>
            <p:nvPr/>
          </p:nvSpPr>
          <p:spPr>
            <a:xfrm>
              <a:off x="2811475" y="2562450"/>
              <a:ext cx="23950" cy="35725"/>
            </a:xfrm>
            <a:custGeom>
              <a:avLst/>
              <a:gdLst/>
              <a:ahLst/>
              <a:cxnLst/>
              <a:rect l="l" t="t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4" name="Google Shape;25324;p33"/>
            <p:cNvSpPr/>
            <p:nvPr/>
          </p:nvSpPr>
          <p:spPr>
            <a:xfrm>
              <a:off x="2812325" y="2565375"/>
              <a:ext cx="32325" cy="39475"/>
            </a:xfrm>
            <a:custGeom>
              <a:avLst/>
              <a:gdLst/>
              <a:ahLst/>
              <a:cxnLst/>
              <a:rect l="l" t="t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5" name="Google Shape;25325;p33"/>
            <p:cNvSpPr/>
            <p:nvPr/>
          </p:nvSpPr>
          <p:spPr>
            <a:xfrm>
              <a:off x="2823550" y="2585150"/>
              <a:ext cx="29200" cy="21875"/>
            </a:xfrm>
            <a:custGeom>
              <a:avLst/>
              <a:gdLst/>
              <a:ahLst/>
              <a:cxnLst/>
              <a:rect l="l" t="t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6" name="Google Shape;25326;p33"/>
            <p:cNvSpPr/>
            <p:nvPr/>
          </p:nvSpPr>
          <p:spPr>
            <a:xfrm>
              <a:off x="2717600" y="2247650"/>
              <a:ext cx="69675" cy="119575"/>
            </a:xfrm>
            <a:custGeom>
              <a:avLst/>
              <a:gdLst/>
              <a:ahLst/>
              <a:cxnLst/>
              <a:rect l="l" t="t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7" name="Google Shape;25327;p33"/>
            <p:cNvSpPr/>
            <p:nvPr/>
          </p:nvSpPr>
          <p:spPr>
            <a:xfrm>
              <a:off x="2792900" y="2373625"/>
              <a:ext cx="68975" cy="73525"/>
            </a:xfrm>
            <a:custGeom>
              <a:avLst/>
              <a:gdLst/>
              <a:ahLst/>
              <a:cxnLst/>
              <a:rect l="l" t="t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8" name="Google Shape;25328;p33"/>
            <p:cNvSpPr/>
            <p:nvPr/>
          </p:nvSpPr>
          <p:spPr>
            <a:xfrm>
              <a:off x="2827425" y="2400125"/>
              <a:ext cx="39025" cy="43475"/>
            </a:xfrm>
            <a:custGeom>
              <a:avLst/>
              <a:gdLst/>
              <a:ahLst/>
              <a:cxnLst/>
              <a:rect l="l" t="t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9" name="Google Shape;25329;p33"/>
            <p:cNvSpPr/>
            <p:nvPr/>
          </p:nvSpPr>
          <p:spPr>
            <a:xfrm>
              <a:off x="2834875" y="2399375"/>
              <a:ext cx="39225" cy="44350"/>
            </a:xfrm>
            <a:custGeom>
              <a:avLst/>
              <a:gdLst/>
              <a:ahLst/>
              <a:cxnLst/>
              <a:rect l="l" t="t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0" name="Google Shape;25330;p33"/>
            <p:cNvSpPr/>
            <p:nvPr/>
          </p:nvSpPr>
          <p:spPr>
            <a:xfrm>
              <a:off x="2850050" y="2407525"/>
              <a:ext cx="42750" cy="43575"/>
            </a:xfrm>
            <a:custGeom>
              <a:avLst/>
              <a:gdLst/>
              <a:ahLst/>
              <a:cxnLst/>
              <a:rect l="l" t="t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1" name="Google Shape;25331;p33"/>
            <p:cNvSpPr/>
            <p:nvPr/>
          </p:nvSpPr>
          <p:spPr>
            <a:xfrm>
              <a:off x="2853550" y="2394150"/>
              <a:ext cx="51825" cy="52525"/>
            </a:xfrm>
            <a:custGeom>
              <a:avLst/>
              <a:gdLst/>
              <a:ahLst/>
              <a:cxnLst/>
              <a:rect l="l" t="t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2" name="Google Shape;25332;p33"/>
            <p:cNvSpPr/>
            <p:nvPr/>
          </p:nvSpPr>
          <p:spPr>
            <a:xfrm>
              <a:off x="2861750" y="2392300"/>
              <a:ext cx="49475" cy="50450"/>
            </a:xfrm>
            <a:custGeom>
              <a:avLst/>
              <a:gdLst/>
              <a:ahLst/>
              <a:cxnLst/>
              <a:rect l="l" t="t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3" name="Google Shape;25333;p33"/>
            <p:cNvSpPr/>
            <p:nvPr/>
          </p:nvSpPr>
          <p:spPr>
            <a:xfrm>
              <a:off x="2865825" y="2389700"/>
              <a:ext cx="43925" cy="44225"/>
            </a:xfrm>
            <a:custGeom>
              <a:avLst/>
              <a:gdLst/>
              <a:ahLst/>
              <a:cxnLst/>
              <a:rect l="l" t="t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4" name="Google Shape;25334;p33"/>
            <p:cNvSpPr/>
            <p:nvPr/>
          </p:nvSpPr>
          <p:spPr>
            <a:xfrm>
              <a:off x="2895600" y="2359075"/>
              <a:ext cx="15800" cy="17850"/>
            </a:xfrm>
            <a:custGeom>
              <a:avLst/>
              <a:gdLst/>
              <a:ahLst/>
              <a:cxnLst/>
              <a:rect l="l" t="t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5" name="Google Shape;25335;p33"/>
            <p:cNvSpPr/>
            <p:nvPr/>
          </p:nvSpPr>
          <p:spPr>
            <a:xfrm>
              <a:off x="2899450" y="2352800"/>
              <a:ext cx="13850" cy="17700"/>
            </a:xfrm>
            <a:custGeom>
              <a:avLst/>
              <a:gdLst/>
              <a:ahLst/>
              <a:cxnLst/>
              <a:rect l="l" t="t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6" name="Google Shape;25336;p33"/>
            <p:cNvSpPr/>
            <p:nvPr/>
          </p:nvSpPr>
          <p:spPr>
            <a:xfrm>
              <a:off x="2881675" y="2324600"/>
              <a:ext cx="19900" cy="23450"/>
            </a:xfrm>
            <a:custGeom>
              <a:avLst/>
              <a:gdLst/>
              <a:ahLst/>
              <a:cxnLst/>
              <a:rect l="l" t="t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7" name="Google Shape;25337;p33"/>
            <p:cNvSpPr/>
            <p:nvPr/>
          </p:nvSpPr>
          <p:spPr>
            <a:xfrm>
              <a:off x="2880700" y="2330175"/>
              <a:ext cx="20875" cy="12300"/>
            </a:xfrm>
            <a:custGeom>
              <a:avLst/>
              <a:gdLst/>
              <a:ahLst/>
              <a:cxnLst/>
              <a:rect l="l" t="t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lnTo>
                    <a:pt x="1" y="358"/>
                  </a:ln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8" name="Google Shape;25338;p33"/>
            <p:cNvSpPr/>
            <p:nvPr/>
          </p:nvSpPr>
          <p:spPr>
            <a:xfrm>
              <a:off x="2869100" y="2172200"/>
              <a:ext cx="7175" cy="28950"/>
            </a:xfrm>
            <a:custGeom>
              <a:avLst/>
              <a:gdLst/>
              <a:ahLst/>
              <a:cxnLst/>
              <a:rect l="l" t="t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9" name="Google Shape;25339;p33"/>
            <p:cNvSpPr/>
            <p:nvPr/>
          </p:nvSpPr>
          <p:spPr>
            <a:xfrm>
              <a:off x="2875650" y="2165725"/>
              <a:ext cx="5975" cy="30350"/>
            </a:xfrm>
            <a:custGeom>
              <a:avLst/>
              <a:gdLst/>
              <a:ahLst/>
              <a:cxnLst/>
              <a:rect l="l" t="t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0" name="Google Shape;25340;p33"/>
            <p:cNvSpPr/>
            <p:nvPr/>
          </p:nvSpPr>
          <p:spPr>
            <a:xfrm>
              <a:off x="2882800" y="2162175"/>
              <a:ext cx="7150" cy="31325"/>
            </a:xfrm>
            <a:custGeom>
              <a:avLst/>
              <a:gdLst/>
              <a:ahLst/>
              <a:cxnLst/>
              <a:rect l="l" t="t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1" name="Google Shape;25341;p33"/>
            <p:cNvSpPr/>
            <p:nvPr/>
          </p:nvSpPr>
          <p:spPr>
            <a:xfrm>
              <a:off x="2891125" y="2201000"/>
              <a:ext cx="5675" cy="27025"/>
            </a:xfrm>
            <a:custGeom>
              <a:avLst/>
              <a:gdLst/>
              <a:ahLst/>
              <a:cxnLst/>
              <a:rect l="l" t="t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2" name="Google Shape;25342;p33"/>
            <p:cNvSpPr/>
            <p:nvPr/>
          </p:nvSpPr>
          <p:spPr>
            <a:xfrm>
              <a:off x="2871775" y="2216775"/>
              <a:ext cx="36050" cy="118925"/>
            </a:xfrm>
            <a:custGeom>
              <a:avLst/>
              <a:gdLst/>
              <a:ahLst/>
              <a:cxnLst/>
              <a:rect l="l" t="t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3" name="Google Shape;25343;p33"/>
            <p:cNvSpPr/>
            <p:nvPr/>
          </p:nvSpPr>
          <p:spPr>
            <a:xfrm>
              <a:off x="2766700" y="2429900"/>
              <a:ext cx="44975" cy="52400"/>
            </a:xfrm>
            <a:custGeom>
              <a:avLst/>
              <a:gdLst/>
              <a:ahLst/>
              <a:cxnLst/>
              <a:rect l="l" t="t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4" name="Google Shape;25344;p33"/>
            <p:cNvSpPr/>
            <p:nvPr/>
          </p:nvSpPr>
          <p:spPr>
            <a:xfrm>
              <a:off x="2776975" y="2437700"/>
              <a:ext cx="44225" cy="42525"/>
            </a:xfrm>
            <a:custGeom>
              <a:avLst/>
              <a:gdLst/>
              <a:ahLst/>
              <a:cxnLst/>
              <a:rect l="l" t="t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5" name="Google Shape;25345;p33"/>
            <p:cNvSpPr/>
            <p:nvPr/>
          </p:nvSpPr>
          <p:spPr>
            <a:xfrm>
              <a:off x="2785450" y="2430200"/>
              <a:ext cx="40800" cy="44375"/>
            </a:xfrm>
            <a:custGeom>
              <a:avLst/>
              <a:gdLst/>
              <a:ahLst/>
              <a:cxnLst/>
              <a:rect l="l" t="t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6" name="Google Shape;25346;p33"/>
            <p:cNvSpPr/>
            <p:nvPr/>
          </p:nvSpPr>
          <p:spPr>
            <a:xfrm>
              <a:off x="2771000" y="2396300"/>
              <a:ext cx="73625" cy="79700"/>
            </a:xfrm>
            <a:custGeom>
              <a:avLst/>
              <a:gdLst/>
              <a:ahLst/>
              <a:cxnLst/>
              <a:rect l="l" t="t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7" name="Google Shape;25347;p33"/>
            <p:cNvSpPr/>
            <p:nvPr/>
          </p:nvSpPr>
          <p:spPr>
            <a:xfrm>
              <a:off x="2854550" y="2479550"/>
              <a:ext cx="44875" cy="35275"/>
            </a:xfrm>
            <a:custGeom>
              <a:avLst/>
              <a:gdLst/>
              <a:ahLst/>
              <a:cxnLst/>
              <a:rect l="l" t="t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8" name="Google Shape;25348;p33"/>
            <p:cNvSpPr/>
            <p:nvPr/>
          </p:nvSpPr>
          <p:spPr>
            <a:xfrm>
              <a:off x="2855700" y="2471275"/>
              <a:ext cx="48675" cy="39125"/>
            </a:xfrm>
            <a:custGeom>
              <a:avLst/>
              <a:gdLst/>
              <a:ahLst/>
              <a:cxnLst/>
              <a:rect l="l" t="t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9" name="Google Shape;25349;p33"/>
            <p:cNvSpPr/>
            <p:nvPr/>
          </p:nvSpPr>
          <p:spPr>
            <a:xfrm>
              <a:off x="2854950" y="2471250"/>
              <a:ext cx="48700" cy="42125"/>
            </a:xfrm>
            <a:custGeom>
              <a:avLst/>
              <a:gdLst/>
              <a:ahLst/>
              <a:cxnLst/>
              <a:rect l="l" t="t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lnTo>
                    <a:pt x="105" y="186"/>
                  </a:ln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lnTo>
                    <a:pt x="1825" y="1524"/>
                  </a:ln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0" name="Google Shape;25350;p33"/>
            <p:cNvSpPr/>
            <p:nvPr/>
          </p:nvSpPr>
          <p:spPr>
            <a:xfrm>
              <a:off x="2853925" y="2471575"/>
              <a:ext cx="50725" cy="40925"/>
            </a:xfrm>
            <a:custGeom>
              <a:avLst/>
              <a:gdLst/>
              <a:ahLst/>
              <a:cxnLst/>
              <a:rect l="l" t="t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1" name="Google Shape;25351;p33"/>
            <p:cNvSpPr/>
            <p:nvPr/>
          </p:nvSpPr>
          <p:spPr>
            <a:xfrm>
              <a:off x="2868200" y="2482575"/>
              <a:ext cx="47300" cy="33750"/>
            </a:xfrm>
            <a:custGeom>
              <a:avLst/>
              <a:gdLst/>
              <a:ahLst/>
              <a:cxnLst/>
              <a:rect l="l" t="t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2" name="Google Shape;25352;p33"/>
            <p:cNvSpPr/>
            <p:nvPr/>
          </p:nvSpPr>
          <p:spPr>
            <a:xfrm>
              <a:off x="2878325" y="2499550"/>
              <a:ext cx="33900" cy="23025"/>
            </a:xfrm>
            <a:custGeom>
              <a:avLst/>
              <a:gdLst/>
              <a:ahLst/>
              <a:cxnLst/>
              <a:rect l="l" t="t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3" name="Google Shape;25353;p33"/>
            <p:cNvSpPr/>
            <p:nvPr/>
          </p:nvSpPr>
          <p:spPr>
            <a:xfrm>
              <a:off x="2893625" y="2507200"/>
              <a:ext cx="12700" cy="7625"/>
            </a:xfrm>
            <a:custGeom>
              <a:avLst/>
              <a:gdLst/>
              <a:ahLst/>
              <a:cxnLst/>
              <a:rect l="l" t="t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4" name="Google Shape;25354;p33"/>
            <p:cNvSpPr/>
            <p:nvPr/>
          </p:nvSpPr>
          <p:spPr>
            <a:xfrm>
              <a:off x="2905125" y="2512350"/>
              <a:ext cx="3875" cy="2400"/>
            </a:xfrm>
            <a:custGeom>
              <a:avLst/>
              <a:gdLst/>
              <a:ahLst/>
              <a:cxnLst/>
              <a:rect l="l" t="t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5" name="Google Shape;25355;p33"/>
            <p:cNvSpPr/>
            <p:nvPr/>
          </p:nvSpPr>
          <p:spPr>
            <a:xfrm>
              <a:off x="2848625" y="2460650"/>
              <a:ext cx="16025" cy="21775"/>
            </a:xfrm>
            <a:custGeom>
              <a:avLst/>
              <a:gdLst/>
              <a:ahLst/>
              <a:cxnLst/>
              <a:rect l="l" t="t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10" y="44"/>
                  </a:ln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lnTo>
                    <a:pt x="84" y="136"/>
                  </a:ln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6" name="Google Shape;25356;p33"/>
            <p:cNvSpPr/>
            <p:nvPr/>
          </p:nvSpPr>
          <p:spPr>
            <a:xfrm>
              <a:off x="2617875" y="2445675"/>
              <a:ext cx="13125" cy="25275"/>
            </a:xfrm>
            <a:custGeom>
              <a:avLst/>
              <a:gdLst/>
              <a:ahLst/>
              <a:cxnLst/>
              <a:rect l="l" t="t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7" name="Google Shape;25357;p33"/>
            <p:cNvSpPr/>
            <p:nvPr/>
          </p:nvSpPr>
          <p:spPr>
            <a:xfrm>
              <a:off x="2623225" y="2438825"/>
              <a:ext cx="12450" cy="26925"/>
            </a:xfrm>
            <a:custGeom>
              <a:avLst/>
              <a:gdLst/>
              <a:ahLst/>
              <a:cxnLst/>
              <a:rect l="l" t="t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lnTo>
                    <a:pt x="25" y="1"/>
                  </a:ln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8" name="Google Shape;25358;p33"/>
            <p:cNvSpPr/>
            <p:nvPr/>
          </p:nvSpPr>
          <p:spPr>
            <a:xfrm>
              <a:off x="2625900" y="2430275"/>
              <a:ext cx="13050" cy="31750"/>
            </a:xfrm>
            <a:custGeom>
              <a:avLst/>
              <a:gdLst/>
              <a:ahLst/>
              <a:cxnLst/>
              <a:rect l="l" t="t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9" name="Google Shape;25359;p33"/>
            <p:cNvSpPr/>
            <p:nvPr/>
          </p:nvSpPr>
          <p:spPr>
            <a:xfrm>
              <a:off x="2628600" y="2428875"/>
              <a:ext cx="15325" cy="29425"/>
            </a:xfrm>
            <a:custGeom>
              <a:avLst/>
              <a:gdLst/>
              <a:ahLst/>
              <a:cxnLst/>
              <a:rect l="l" t="t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0" name="Google Shape;25360;p33"/>
            <p:cNvSpPr/>
            <p:nvPr/>
          </p:nvSpPr>
          <p:spPr>
            <a:xfrm>
              <a:off x="2634550" y="2423050"/>
              <a:ext cx="32175" cy="48950"/>
            </a:xfrm>
            <a:custGeom>
              <a:avLst/>
              <a:gdLst/>
              <a:ahLst/>
              <a:cxnLst/>
              <a:rect l="l" t="t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1" name="Google Shape;25361;p33"/>
            <p:cNvSpPr/>
            <p:nvPr/>
          </p:nvSpPr>
          <p:spPr>
            <a:xfrm>
              <a:off x="2672500" y="2480875"/>
              <a:ext cx="66675" cy="100200"/>
            </a:xfrm>
            <a:custGeom>
              <a:avLst/>
              <a:gdLst/>
              <a:ahLst/>
              <a:cxnLst/>
              <a:rect l="l" t="t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2" name="Google Shape;25362;p33"/>
            <p:cNvSpPr/>
            <p:nvPr/>
          </p:nvSpPr>
          <p:spPr>
            <a:xfrm>
              <a:off x="2743375" y="2581150"/>
              <a:ext cx="25725" cy="17550"/>
            </a:xfrm>
            <a:custGeom>
              <a:avLst/>
              <a:gdLst/>
              <a:ahLst/>
              <a:cxnLst/>
              <a:rect l="l" t="t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3" name="Google Shape;25363;p33"/>
            <p:cNvSpPr/>
            <p:nvPr/>
          </p:nvSpPr>
          <p:spPr>
            <a:xfrm>
              <a:off x="2580975" y="2551725"/>
              <a:ext cx="11025" cy="48000"/>
            </a:xfrm>
            <a:custGeom>
              <a:avLst/>
              <a:gdLst/>
              <a:ahLst/>
              <a:cxnLst/>
              <a:rect l="l" t="t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4" name="Google Shape;25364;p33"/>
            <p:cNvSpPr/>
            <p:nvPr/>
          </p:nvSpPr>
          <p:spPr>
            <a:xfrm>
              <a:off x="2588700" y="2609075"/>
              <a:ext cx="112775" cy="99525"/>
            </a:xfrm>
            <a:custGeom>
              <a:avLst/>
              <a:gdLst/>
              <a:ahLst/>
              <a:cxnLst/>
              <a:rect l="l" t="t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5" name="Google Shape;25365;p33"/>
            <p:cNvSpPr/>
            <p:nvPr/>
          </p:nvSpPr>
          <p:spPr>
            <a:xfrm>
              <a:off x="2708350" y="2716250"/>
              <a:ext cx="79425" cy="45325"/>
            </a:xfrm>
            <a:custGeom>
              <a:avLst/>
              <a:gdLst/>
              <a:ahLst/>
              <a:cxnLst/>
              <a:rect l="l" t="t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6" name="Google Shape;25366;p33"/>
            <p:cNvSpPr/>
            <p:nvPr/>
          </p:nvSpPr>
          <p:spPr>
            <a:xfrm>
              <a:off x="2724425" y="2717425"/>
              <a:ext cx="58675" cy="31575"/>
            </a:xfrm>
            <a:custGeom>
              <a:avLst/>
              <a:gdLst/>
              <a:ahLst/>
              <a:cxnLst/>
              <a:rect l="l" t="t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7" name="Google Shape;25367;p33"/>
            <p:cNvSpPr/>
            <p:nvPr/>
          </p:nvSpPr>
          <p:spPr>
            <a:xfrm>
              <a:off x="2738425" y="2714450"/>
              <a:ext cx="42000" cy="28600"/>
            </a:xfrm>
            <a:custGeom>
              <a:avLst/>
              <a:gdLst/>
              <a:ahLst/>
              <a:cxnLst/>
              <a:rect l="l" t="t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8" name="Google Shape;25368;p33"/>
            <p:cNvSpPr/>
            <p:nvPr/>
          </p:nvSpPr>
          <p:spPr>
            <a:xfrm>
              <a:off x="2590500" y="2550825"/>
              <a:ext cx="111850" cy="103650"/>
            </a:xfrm>
            <a:custGeom>
              <a:avLst/>
              <a:gdLst/>
              <a:ahLst/>
              <a:cxnLst/>
              <a:rect l="l" t="t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9" name="Google Shape;25369;p33"/>
            <p:cNvSpPr/>
            <p:nvPr/>
          </p:nvSpPr>
          <p:spPr>
            <a:xfrm>
              <a:off x="2693925" y="2650525"/>
              <a:ext cx="54950" cy="33000"/>
            </a:xfrm>
            <a:custGeom>
              <a:avLst/>
              <a:gdLst/>
              <a:ahLst/>
              <a:cxnLst/>
              <a:rect l="l" t="t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0" name="Google Shape;25370;p33"/>
            <p:cNvSpPr/>
            <p:nvPr/>
          </p:nvSpPr>
          <p:spPr>
            <a:xfrm>
              <a:off x="3170025" y="2472750"/>
              <a:ext cx="23250" cy="21175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1" name="Google Shape;25371;p33"/>
            <p:cNvSpPr/>
            <p:nvPr/>
          </p:nvSpPr>
          <p:spPr>
            <a:xfrm>
              <a:off x="3141825" y="2470675"/>
              <a:ext cx="53825" cy="68675"/>
            </a:xfrm>
            <a:custGeom>
              <a:avLst/>
              <a:gdLst/>
              <a:ahLst/>
              <a:cxnLst/>
              <a:rect l="l" t="t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2" name="Google Shape;25372;p33"/>
            <p:cNvSpPr/>
            <p:nvPr/>
          </p:nvSpPr>
          <p:spPr>
            <a:xfrm>
              <a:off x="3146675" y="2479475"/>
              <a:ext cx="37425" cy="49975"/>
            </a:xfrm>
            <a:custGeom>
              <a:avLst/>
              <a:gdLst/>
              <a:ahLst/>
              <a:cxnLst/>
              <a:rect l="l" t="t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3" name="Google Shape;25373;p33"/>
            <p:cNvSpPr/>
            <p:nvPr/>
          </p:nvSpPr>
          <p:spPr>
            <a:xfrm>
              <a:off x="3133125" y="2497800"/>
              <a:ext cx="33950" cy="60225"/>
            </a:xfrm>
            <a:custGeom>
              <a:avLst/>
              <a:gdLst/>
              <a:ahLst/>
              <a:cxnLst/>
              <a:rect l="l" t="t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4" name="Google Shape;25374;p33"/>
            <p:cNvSpPr/>
            <p:nvPr/>
          </p:nvSpPr>
          <p:spPr>
            <a:xfrm>
              <a:off x="3115950" y="2507450"/>
              <a:ext cx="45875" cy="66950"/>
            </a:xfrm>
            <a:custGeom>
              <a:avLst/>
              <a:gdLst/>
              <a:ahLst/>
              <a:cxnLst/>
              <a:rect l="l" t="t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5" name="Google Shape;25375;p33"/>
            <p:cNvSpPr/>
            <p:nvPr/>
          </p:nvSpPr>
          <p:spPr>
            <a:xfrm>
              <a:off x="3114750" y="2528000"/>
              <a:ext cx="35350" cy="55025"/>
            </a:xfrm>
            <a:custGeom>
              <a:avLst/>
              <a:gdLst/>
              <a:ahLst/>
              <a:cxnLst/>
              <a:rect l="l" t="t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6" name="Google Shape;25376;p33"/>
            <p:cNvSpPr/>
            <p:nvPr/>
          </p:nvSpPr>
          <p:spPr>
            <a:xfrm>
              <a:off x="3102850" y="2543950"/>
              <a:ext cx="36150" cy="44575"/>
            </a:xfrm>
            <a:custGeom>
              <a:avLst/>
              <a:gdLst/>
              <a:ahLst/>
              <a:cxnLst/>
              <a:rect l="l" t="t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7" name="Google Shape;25377;p33"/>
            <p:cNvSpPr/>
            <p:nvPr/>
          </p:nvSpPr>
          <p:spPr>
            <a:xfrm>
              <a:off x="3108500" y="2547950"/>
              <a:ext cx="31700" cy="38650"/>
            </a:xfrm>
            <a:custGeom>
              <a:avLst/>
              <a:gdLst/>
              <a:ahLst/>
              <a:cxnLst/>
              <a:rect l="l" t="t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8" name="Google Shape;25378;p33"/>
            <p:cNvSpPr/>
            <p:nvPr/>
          </p:nvSpPr>
          <p:spPr>
            <a:xfrm>
              <a:off x="3104625" y="2555375"/>
              <a:ext cx="27925" cy="37750"/>
            </a:xfrm>
            <a:custGeom>
              <a:avLst/>
              <a:gdLst/>
              <a:ahLst/>
              <a:cxnLst/>
              <a:rect l="l" t="t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9" name="Google Shape;25379;p33"/>
            <p:cNvSpPr/>
            <p:nvPr/>
          </p:nvSpPr>
          <p:spPr>
            <a:xfrm>
              <a:off x="3110575" y="2561325"/>
              <a:ext cx="19200" cy="23200"/>
            </a:xfrm>
            <a:custGeom>
              <a:avLst/>
              <a:gdLst/>
              <a:ahLst/>
              <a:cxnLst/>
              <a:rect l="l" t="t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0" name="Google Shape;25380;p33"/>
            <p:cNvSpPr/>
            <p:nvPr/>
          </p:nvSpPr>
          <p:spPr>
            <a:xfrm>
              <a:off x="3166450" y="2477825"/>
              <a:ext cx="28300" cy="36925"/>
            </a:xfrm>
            <a:custGeom>
              <a:avLst/>
              <a:gdLst/>
              <a:ahLst/>
              <a:cxnLst/>
              <a:rect l="l" t="t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1" name="Google Shape;25381;p33"/>
            <p:cNvSpPr/>
            <p:nvPr/>
          </p:nvSpPr>
          <p:spPr>
            <a:xfrm>
              <a:off x="3174200" y="2479000"/>
              <a:ext cx="26500" cy="30975"/>
            </a:xfrm>
            <a:custGeom>
              <a:avLst/>
              <a:gdLst/>
              <a:ahLst/>
              <a:cxnLst/>
              <a:rect l="l" t="t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2" name="Google Shape;25382;p33"/>
            <p:cNvSpPr/>
            <p:nvPr/>
          </p:nvSpPr>
          <p:spPr>
            <a:xfrm>
              <a:off x="3175775" y="2481975"/>
              <a:ext cx="27025" cy="35125"/>
            </a:xfrm>
            <a:custGeom>
              <a:avLst/>
              <a:gdLst/>
              <a:ahLst/>
              <a:cxnLst/>
              <a:rect l="l" t="t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3" name="Google Shape;25383;p33"/>
            <p:cNvSpPr/>
            <p:nvPr/>
          </p:nvSpPr>
          <p:spPr>
            <a:xfrm>
              <a:off x="3180250" y="2491075"/>
              <a:ext cx="24250" cy="29000"/>
            </a:xfrm>
            <a:custGeom>
              <a:avLst/>
              <a:gdLst/>
              <a:ahLst/>
              <a:cxnLst/>
              <a:rect l="l" t="t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4" name="Google Shape;25384;p33"/>
            <p:cNvSpPr/>
            <p:nvPr/>
          </p:nvSpPr>
          <p:spPr>
            <a:xfrm>
              <a:off x="3175475" y="2472925"/>
              <a:ext cx="19875" cy="14850"/>
            </a:xfrm>
            <a:custGeom>
              <a:avLst/>
              <a:gdLst/>
              <a:ahLst/>
              <a:cxnLst/>
              <a:rect l="l" t="t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5" name="Google Shape;25385;p33"/>
            <p:cNvSpPr/>
            <p:nvPr/>
          </p:nvSpPr>
          <p:spPr>
            <a:xfrm>
              <a:off x="3177775" y="2470675"/>
              <a:ext cx="18775" cy="15500"/>
            </a:xfrm>
            <a:custGeom>
              <a:avLst/>
              <a:gdLst/>
              <a:ahLst/>
              <a:cxnLst/>
              <a:rect l="l" t="t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6" name="Google Shape;25386;p33"/>
            <p:cNvSpPr/>
            <p:nvPr/>
          </p:nvSpPr>
          <p:spPr>
            <a:xfrm>
              <a:off x="3148175" y="2494825"/>
              <a:ext cx="23325" cy="41175"/>
            </a:xfrm>
            <a:custGeom>
              <a:avLst/>
              <a:gdLst/>
              <a:ahLst/>
              <a:cxnLst/>
              <a:rect l="l" t="t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7" name="Google Shape;25387;p33"/>
            <p:cNvSpPr/>
            <p:nvPr/>
          </p:nvSpPr>
          <p:spPr>
            <a:xfrm>
              <a:off x="3048275" y="2602525"/>
              <a:ext cx="80400" cy="55100"/>
            </a:xfrm>
            <a:custGeom>
              <a:avLst/>
              <a:gdLst/>
              <a:ahLst/>
              <a:cxnLst/>
              <a:rect l="l" t="t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8" name="Google Shape;25388;p33"/>
            <p:cNvSpPr/>
            <p:nvPr/>
          </p:nvSpPr>
          <p:spPr>
            <a:xfrm>
              <a:off x="3056675" y="2615625"/>
              <a:ext cx="65750" cy="47700"/>
            </a:xfrm>
            <a:custGeom>
              <a:avLst/>
              <a:gdLst/>
              <a:ahLst/>
              <a:cxnLst/>
              <a:rect l="l" t="t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9" name="Google Shape;25389;p33"/>
            <p:cNvSpPr/>
            <p:nvPr/>
          </p:nvSpPr>
          <p:spPr>
            <a:xfrm>
              <a:off x="3067125" y="2624300"/>
              <a:ext cx="52125" cy="40575"/>
            </a:xfrm>
            <a:custGeom>
              <a:avLst/>
              <a:gdLst/>
              <a:ahLst/>
              <a:cxnLst/>
              <a:rect l="l" t="t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0" name="Google Shape;25390;p33"/>
            <p:cNvSpPr/>
            <p:nvPr/>
          </p:nvSpPr>
          <p:spPr>
            <a:xfrm>
              <a:off x="3075075" y="2631100"/>
              <a:ext cx="43175" cy="31575"/>
            </a:xfrm>
            <a:custGeom>
              <a:avLst/>
              <a:gdLst/>
              <a:ahLst/>
              <a:cxnLst/>
              <a:rect l="l" t="t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1" name="Google Shape;25391;p33"/>
            <p:cNvSpPr/>
            <p:nvPr/>
          </p:nvSpPr>
          <p:spPr>
            <a:xfrm>
              <a:off x="3040350" y="2640925"/>
              <a:ext cx="79100" cy="54650"/>
            </a:xfrm>
            <a:custGeom>
              <a:avLst/>
              <a:gdLst/>
              <a:ahLst/>
              <a:cxnLst/>
              <a:rect l="l" t="t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2" name="Google Shape;25392;p33"/>
            <p:cNvSpPr/>
            <p:nvPr/>
          </p:nvSpPr>
          <p:spPr>
            <a:xfrm>
              <a:off x="3117650" y="2524950"/>
              <a:ext cx="77100" cy="120700"/>
            </a:xfrm>
            <a:custGeom>
              <a:avLst/>
              <a:gdLst/>
              <a:ahLst/>
              <a:cxnLst/>
              <a:rect l="l" t="t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3" name="Google Shape;25393;p33"/>
            <p:cNvSpPr/>
            <p:nvPr/>
          </p:nvSpPr>
          <p:spPr>
            <a:xfrm>
              <a:off x="3174250" y="2469925"/>
              <a:ext cx="32700" cy="46600"/>
            </a:xfrm>
            <a:custGeom>
              <a:avLst/>
              <a:gdLst/>
              <a:ahLst/>
              <a:cxnLst/>
              <a:rect l="l" t="t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4" name="Google Shape;25394;p33"/>
            <p:cNvSpPr/>
            <p:nvPr/>
          </p:nvSpPr>
          <p:spPr>
            <a:xfrm>
              <a:off x="2916000" y="2629250"/>
              <a:ext cx="33325" cy="26750"/>
            </a:xfrm>
            <a:custGeom>
              <a:avLst/>
              <a:gdLst/>
              <a:ahLst/>
              <a:cxnLst/>
              <a:rect l="l" t="t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5" name="Google Shape;25395;p33"/>
            <p:cNvSpPr/>
            <p:nvPr/>
          </p:nvSpPr>
          <p:spPr>
            <a:xfrm>
              <a:off x="2921375" y="2635275"/>
              <a:ext cx="22450" cy="15050"/>
            </a:xfrm>
            <a:custGeom>
              <a:avLst/>
              <a:gdLst/>
              <a:ahLst/>
              <a:cxnLst/>
              <a:rect l="l" t="t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lnTo>
                    <a:pt x="619" y="216"/>
                  </a:ln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6" name="Google Shape;25396;p33"/>
            <p:cNvSpPr/>
            <p:nvPr/>
          </p:nvSpPr>
          <p:spPr>
            <a:xfrm>
              <a:off x="2916725" y="2620475"/>
              <a:ext cx="11025" cy="54375"/>
            </a:xfrm>
            <a:custGeom>
              <a:avLst/>
              <a:gdLst/>
              <a:ahLst/>
              <a:cxnLst/>
              <a:rect l="l" t="t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7" name="Google Shape;25397;p33"/>
            <p:cNvSpPr/>
            <p:nvPr/>
          </p:nvSpPr>
          <p:spPr>
            <a:xfrm>
              <a:off x="2921475" y="2617500"/>
              <a:ext cx="7475" cy="75325"/>
            </a:xfrm>
            <a:custGeom>
              <a:avLst/>
              <a:gdLst/>
              <a:ahLst/>
              <a:cxnLst/>
              <a:rect l="l" t="t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lnTo>
                    <a:pt x="118" y="1534"/>
                  </a:ln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lnTo>
                    <a:pt x="132" y="44"/>
                  </a:ln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lnTo>
                    <a:pt x="96" y="80"/>
                  </a:lnTo>
                  <a:cubicBezTo>
                    <a:pt x="110" y="100"/>
                    <a:pt x="121" y="124"/>
                    <a:pt x="129" y="152"/>
                  </a:cubicBezTo>
                  <a:lnTo>
                    <a:pt x="129" y="152"/>
                  </a:lnTo>
                  <a:cubicBezTo>
                    <a:pt x="124" y="307"/>
                    <a:pt x="122" y="461"/>
                    <a:pt x="120" y="616"/>
                  </a:cubicBezTo>
                  <a:lnTo>
                    <a:pt x="120" y="616"/>
                  </a:ln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lnTo>
                    <a:pt x="119" y="2044"/>
                  </a:ln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lnTo>
                    <a:pt x="167" y="2355"/>
                  </a:ln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lnTo>
                    <a:pt x="279" y="2200"/>
                  </a:ln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lnTo>
                    <a:pt x="281" y="2125"/>
                  </a:ln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lnTo>
                    <a:pt x="243" y="710"/>
                  </a:ln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lnTo>
                    <a:pt x="219" y="438"/>
                  </a:lnTo>
                  <a:cubicBezTo>
                    <a:pt x="220" y="391"/>
                    <a:pt x="219" y="346"/>
                    <a:pt x="216" y="304"/>
                  </a:cubicBezTo>
                  <a:lnTo>
                    <a:pt x="216" y="304"/>
                  </a:ln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8" name="Google Shape;25398;p33"/>
            <p:cNvSpPr/>
            <p:nvPr/>
          </p:nvSpPr>
          <p:spPr>
            <a:xfrm>
              <a:off x="2918500" y="2652575"/>
              <a:ext cx="8950" cy="41250"/>
            </a:xfrm>
            <a:custGeom>
              <a:avLst/>
              <a:gdLst/>
              <a:ahLst/>
              <a:cxnLst/>
              <a:rect l="l" t="t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lnTo>
                    <a:pt x="11" y="203"/>
                  </a:ln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lnTo>
                    <a:pt x="162" y="859"/>
                  </a:lnTo>
                  <a:cubicBezTo>
                    <a:pt x="170" y="963"/>
                    <a:pt x="180" y="1067"/>
                    <a:pt x="194" y="1171"/>
                  </a:cubicBezTo>
                  <a:lnTo>
                    <a:pt x="194" y="1171"/>
                  </a:ln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lnTo>
                    <a:pt x="227" y="1449"/>
                  </a:ln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lnTo>
                    <a:pt x="241" y="1457"/>
                  </a:ln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lnTo>
                    <a:pt x="315" y="1234"/>
                  </a:lnTo>
                  <a:cubicBezTo>
                    <a:pt x="340" y="896"/>
                    <a:pt x="322" y="558"/>
                    <a:pt x="251" y="220"/>
                  </a:cubicBezTo>
                  <a:lnTo>
                    <a:pt x="251" y="220"/>
                  </a:ln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lnTo>
                    <a:pt x="247" y="201"/>
                  </a:ln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lnTo>
                    <a:pt x="153" y="253"/>
                  </a:ln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9" name="Google Shape;25399;p33"/>
            <p:cNvSpPr/>
            <p:nvPr/>
          </p:nvSpPr>
          <p:spPr>
            <a:xfrm>
              <a:off x="2925475" y="2648275"/>
              <a:ext cx="7650" cy="47050"/>
            </a:xfrm>
            <a:custGeom>
              <a:avLst/>
              <a:gdLst/>
              <a:ahLst/>
              <a:cxnLst/>
              <a:rect l="l" t="t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0" name="Google Shape;25400;p33"/>
            <p:cNvSpPr/>
            <p:nvPr/>
          </p:nvSpPr>
          <p:spPr>
            <a:xfrm>
              <a:off x="2929225" y="2658950"/>
              <a:ext cx="5675" cy="35425"/>
            </a:xfrm>
            <a:custGeom>
              <a:avLst/>
              <a:gdLst/>
              <a:ahLst/>
              <a:cxnLst/>
              <a:rect l="l" t="t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1" name="Google Shape;25401;p33"/>
            <p:cNvSpPr/>
            <p:nvPr/>
          </p:nvSpPr>
          <p:spPr>
            <a:xfrm>
              <a:off x="2934575" y="2665050"/>
              <a:ext cx="3300" cy="27700"/>
            </a:xfrm>
            <a:custGeom>
              <a:avLst/>
              <a:gdLst/>
              <a:ahLst/>
              <a:cxnLst/>
              <a:rect l="l" t="t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lnTo>
                    <a:pt x="13" y="1067"/>
                  </a:ln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lnTo>
                    <a:pt x="13" y="1076"/>
                  </a:ln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lnTo>
                    <a:pt x="84" y="1079"/>
                  </a:ln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2" name="Google Shape;25402;p33"/>
            <p:cNvSpPr/>
            <p:nvPr/>
          </p:nvSpPr>
          <p:spPr>
            <a:xfrm>
              <a:off x="2938750" y="2665225"/>
              <a:ext cx="5375" cy="25075"/>
            </a:xfrm>
            <a:custGeom>
              <a:avLst/>
              <a:gdLst/>
              <a:ahLst/>
              <a:cxnLst/>
              <a:rect l="l" t="t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3" name="Google Shape;25403;p33"/>
            <p:cNvSpPr/>
            <p:nvPr/>
          </p:nvSpPr>
          <p:spPr>
            <a:xfrm>
              <a:off x="2946475" y="2668025"/>
              <a:ext cx="3300" cy="21300"/>
            </a:xfrm>
            <a:custGeom>
              <a:avLst/>
              <a:gdLst/>
              <a:ahLst/>
              <a:cxnLst/>
              <a:rect l="l" t="t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4" name="Google Shape;25404;p33"/>
            <p:cNvSpPr/>
            <p:nvPr/>
          </p:nvSpPr>
          <p:spPr>
            <a:xfrm>
              <a:off x="2952150" y="2667050"/>
              <a:ext cx="1800" cy="17575"/>
            </a:xfrm>
            <a:custGeom>
              <a:avLst/>
              <a:gdLst/>
              <a:ahLst/>
              <a:cxnLst/>
              <a:rect l="l" t="t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5" name="Google Shape;25405;p33"/>
            <p:cNvSpPr/>
            <p:nvPr/>
          </p:nvSpPr>
          <p:spPr>
            <a:xfrm>
              <a:off x="2956600" y="2675225"/>
              <a:ext cx="625" cy="9400"/>
            </a:xfrm>
            <a:custGeom>
              <a:avLst/>
              <a:gdLst/>
              <a:ahLst/>
              <a:cxnLst/>
              <a:rect l="l" t="t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6" name="Google Shape;25406;p33"/>
            <p:cNvSpPr/>
            <p:nvPr/>
          </p:nvSpPr>
          <p:spPr>
            <a:xfrm>
              <a:off x="2959575" y="2418525"/>
              <a:ext cx="34825" cy="33425"/>
            </a:xfrm>
            <a:custGeom>
              <a:avLst/>
              <a:gdLst/>
              <a:ahLst/>
              <a:cxnLst/>
              <a:rect l="l" t="t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7" name="Google Shape;25407;p33"/>
            <p:cNvSpPr/>
            <p:nvPr/>
          </p:nvSpPr>
          <p:spPr>
            <a:xfrm>
              <a:off x="2927425" y="2374825"/>
              <a:ext cx="18800" cy="13425"/>
            </a:xfrm>
            <a:custGeom>
              <a:avLst/>
              <a:gdLst/>
              <a:ahLst/>
              <a:cxnLst/>
              <a:rect l="l" t="t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8" name="Google Shape;25408;p33"/>
            <p:cNvSpPr/>
            <p:nvPr/>
          </p:nvSpPr>
          <p:spPr>
            <a:xfrm>
              <a:off x="2929225" y="2370475"/>
              <a:ext cx="29725" cy="21350"/>
            </a:xfrm>
            <a:custGeom>
              <a:avLst/>
              <a:gdLst/>
              <a:ahLst/>
              <a:cxnLst/>
              <a:rect l="l" t="t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9" name="Google Shape;25409;p33"/>
            <p:cNvSpPr/>
            <p:nvPr/>
          </p:nvSpPr>
          <p:spPr>
            <a:xfrm>
              <a:off x="2935800" y="2368575"/>
              <a:ext cx="33025" cy="25675"/>
            </a:xfrm>
            <a:custGeom>
              <a:avLst/>
              <a:gdLst/>
              <a:ahLst/>
              <a:cxnLst/>
              <a:rect l="l" t="t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0" name="Google Shape;25410;p33"/>
            <p:cNvSpPr/>
            <p:nvPr/>
          </p:nvSpPr>
          <p:spPr>
            <a:xfrm>
              <a:off x="2929875" y="2358150"/>
              <a:ext cx="27650" cy="22400"/>
            </a:xfrm>
            <a:custGeom>
              <a:avLst/>
              <a:gdLst/>
              <a:ahLst/>
              <a:cxnLst/>
              <a:rect l="l" t="t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1" name="Google Shape;25411;p33"/>
            <p:cNvSpPr/>
            <p:nvPr/>
          </p:nvSpPr>
          <p:spPr>
            <a:xfrm>
              <a:off x="3198325" y="2727550"/>
              <a:ext cx="55975" cy="9325"/>
            </a:xfrm>
            <a:custGeom>
              <a:avLst/>
              <a:gdLst/>
              <a:ahLst/>
              <a:cxnLst/>
              <a:rect l="l" t="t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2" name="Google Shape;25412;p33"/>
            <p:cNvSpPr/>
            <p:nvPr/>
          </p:nvSpPr>
          <p:spPr>
            <a:xfrm>
              <a:off x="2961675" y="2774225"/>
              <a:ext cx="49350" cy="4100"/>
            </a:xfrm>
            <a:custGeom>
              <a:avLst/>
              <a:gdLst/>
              <a:ahLst/>
              <a:cxnLst/>
              <a:rect l="l" t="t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lnTo>
                    <a:pt x="0" y="62"/>
                  </a:ln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3" name="Google Shape;25413;p33"/>
            <p:cNvSpPr/>
            <p:nvPr/>
          </p:nvSpPr>
          <p:spPr>
            <a:xfrm>
              <a:off x="2795075" y="2825775"/>
              <a:ext cx="107975" cy="69700"/>
            </a:xfrm>
            <a:custGeom>
              <a:avLst/>
              <a:gdLst/>
              <a:ahLst/>
              <a:cxnLst/>
              <a:rect l="l" t="t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lnTo>
                    <a:pt x="3187" y="1230"/>
                  </a:ln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lnTo>
                    <a:pt x="2745" y="1689"/>
                  </a:ln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4" name="Google Shape;25414;p33"/>
            <p:cNvSpPr/>
            <p:nvPr/>
          </p:nvSpPr>
          <p:spPr>
            <a:xfrm>
              <a:off x="2943500" y="2821600"/>
              <a:ext cx="32475" cy="23200"/>
            </a:xfrm>
            <a:custGeom>
              <a:avLst/>
              <a:gdLst/>
              <a:ahLst/>
              <a:cxnLst/>
              <a:rect l="l" t="t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5" name="Google Shape;25415;p33"/>
            <p:cNvSpPr/>
            <p:nvPr/>
          </p:nvSpPr>
          <p:spPr>
            <a:xfrm>
              <a:off x="2979825" y="2852000"/>
              <a:ext cx="101225" cy="47325"/>
            </a:xfrm>
            <a:custGeom>
              <a:avLst/>
              <a:gdLst/>
              <a:ahLst/>
              <a:cxnLst/>
              <a:rect l="l" t="t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lnTo>
                    <a:pt x="1294" y="1094"/>
                  </a:ln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lnTo>
                    <a:pt x="2234" y="1500"/>
                  </a:ln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6" name="Google Shape;25416;p33"/>
            <p:cNvSpPr/>
            <p:nvPr/>
          </p:nvSpPr>
          <p:spPr>
            <a:xfrm>
              <a:off x="2597325" y="2666600"/>
              <a:ext cx="13850" cy="58425"/>
            </a:xfrm>
            <a:custGeom>
              <a:avLst/>
              <a:gdLst/>
              <a:ahLst/>
              <a:cxnLst/>
              <a:rect l="l" t="t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7" name="Google Shape;25417;p33"/>
            <p:cNvSpPr/>
            <p:nvPr/>
          </p:nvSpPr>
          <p:spPr>
            <a:xfrm>
              <a:off x="2617575" y="2731125"/>
              <a:ext cx="193500" cy="95575"/>
            </a:xfrm>
            <a:custGeom>
              <a:avLst/>
              <a:gdLst/>
              <a:ahLst/>
              <a:cxnLst/>
              <a:rect l="l" t="t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8" name="Google Shape;25418;p33"/>
            <p:cNvSpPr/>
            <p:nvPr/>
          </p:nvSpPr>
          <p:spPr>
            <a:xfrm>
              <a:off x="2834875" y="2743025"/>
              <a:ext cx="14600" cy="8350"/>
            </a:xfrm>
            <a:custGeom>
              <a:avLst/>
              <a:gdLst/>
              <a:ahLst/>
              <a:cxnLst/>
              <a:rect l="l" t="t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9" name="Google Shape;25419;p33"/>
            <p:cNvSpPr/>
            <p:nvPr/>
          </p:nvSpPr>
          <p:spPr>
            <a:xfrm>
              <a:off x="2817775" y="2730750"/>
              <a:ext cx="36975" cy="19950"/>
            </a:xfrm>
            <a:custGeom>
              <a:avLst/>
              <a:gdLst/>
              <a:ahLst/>
              <a:cxnLst/>
              <a:rect l="l" t="t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0" name="Google Shape;25420;p33"/>
            <p:cNvSpPr/>
            <p:nvPr/>
          </p:nvSpPr>
          <p:spPr>
            <a:xfrm>
              <a:off x="2801225" y="2714150"/>
              <a:ext cx="51150" cy="31050"/>
            </a:xfrm>
            <a:custGeom>
              <a:avLst/>
              <a:gdLst/>
              <a:ahLst/>
              <a:cxnLst/>
              <a:rect l="l" t="t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1" name="Google Shape;25421;p33"/>
            <p:cNvSpPr/>
            <p:nvPr/>
          </p:nvSpPr>
          <p:spPr>
            <a:xfrm>
              <a:off x="2804800" y="2708500"/>
              <a:ext cx="52675" cy="35500"/>
            </a:xfrm>
            <a:custGeom>
              <a:avLst/>
              <a:gdLst/>
              <a:ahLst/>
              <a:cxnLst/>
              <a:rect l="l" t="t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2" name="Google Shape;25422;p33"/>
            <p:cNvSpPr/>
            <p:nvPr/>
          </p:nvSpPr>
          <p:spPr>
            <a:xfrm>
              <a:off x="2812650" y="2706675"/>
              <a:ext cx="51000" cy="29100"/>
            </a:xfrm>
            <a:custGeom>
              <a:avLst/>
              <a:gdLst/>
              <a:ahLst/>
              <a:cxnLst/>
              <a:rect l="l" t="t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3" name="Google Shape;25423;p33"/>
            <p:cNvSpPr/>
            <p:nvPr/>
          </p:nvSpPr>
          <p:spPr>
            <a:xfrm>
              <a:off x="2849550" y="2729200"/>
              <a:ext cx="57975" cy="22775"/>
            </a:xfrm>
            <a:custGeom>
              <a:avLst/>
              <a:gdLst/>
              <a:ahLst/>
              <a:cxnLst/>
              <a:rect l="l" t="t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4" name="Google Shape;25424;p33"/>
            <p:cNvSpPr/>
            <p:nvPr/>
          </p:nvSpPr>
          <p:spPr>
            <a:xfrm>
              <a:off x="2918800" y="2690975"/>
              <a:ext cx="12300" cy="43525"/>
            </a:xfrm>
            <a:custGeom>
              <a:avLst/>
              <a:gdLst/>
              <a:ahLst/>
              <a:cxnLst/>
              <a:rect l="l" t="t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lnTo>
                    <a:pt x="210" y="919"/>
                  </a:ln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lnTo>
                    <a:pt x="274" y="1597"/>
                  </a:ln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lnTo>
                    <a:pt x="276" y="1606"/>
                  </a:ln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lnTo>
                    <a:pt x="332" y="1679"/>
                  </a:ln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lnTo>
                    <a:pt x="391" y="1616"/>
                  </a:ln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lnTo>
                    <a:pt x="475" y="1583"/>
                  </a:ln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lnTo>
                    <a:pt x="462" y="1488"/>
                  </a:lnTo>
                  <a:cubicBezTo>
                    <a:pt x="436" y="1307"/>
                    <a:pt x="410" y="1127"/>
                    <a:pt x="384" y="946"/>
                  </a:cubicBezTo>
                  <a:lnTo>
                    <a:pt x="384" y="946"/>
                  </a:ln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lnTo>
                    <a:pt x="228" y="65"/>
                  </a:ln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lnTo>
                    <a:pt x="219" y="59"/>
                  </a:ln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5" name="Google Shape;25425;p33"/>
            <p:cNvSpPr/>
            <p:nvPr/>
          </p:nvSpPr>
          <p:spPr>
            <a:xfrm>
              <a:off x="2918500" y="2698400"/>
              <a:ext cx="9550" cy="36650"/>
            </a:xfrm>
            <a:custGeom>
              <a:avLst/>
              <a:gdLst/>
              <a:ahLst/>
              <a:cxnLst/>
              <a:rect l="l" t="t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spTree>
      <p:nvGrpSpPr>
        <p:cNvPr id="1" name="Shape 25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27" name="Google Shape;25427;p34"/>
          <p:cNvGrpSpPr/>
          <p:nvPr/>
        </p:nvGrpSpPr>
        <p:grpSpPr>
          <a:xfrm rot="8100000">
            <a:off x="7290915" y="-558984"/>
            <a:ext cx="1557440" cy="1865695"/>
            <a:chOff x="2564300" y="2142775"/>
            <a:chExt cx="734625" cy="880025"/>
          </a:xfrm>
        </p:grpSpPr>
        <p:sp>
          <p:nvSpPr>
            <p:cNvPr id="25428" name="Google Shape;25428;p34"/>
            <p:cNvSpPr/>
            <p:nvPr/>
          </p:nvSpPr>
          <p:spPr>
            <a:xfrm>
              <a:off x="2564300" y="2142775"/>
              <a:ext cx="727500" cy="877475"/>
            </a:xfrm>
            <a:custGeom>
              <a:avLst/>
              <a:gdLst/>
              <a:ahLst/>
              <a:cxnLst/>
              <a:rect l="l" t="t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lnTo>
                    <a:pt x="1441" y="20546"/>
                  </a:ln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lnTo>
                    <a:pt x="2251" y="25439"/>
                  </a:ln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9" name="Google Shape;25429;p34"/>
            <p:cNvSpPr/>
            <p:nvPr/>
          </p:nvSpPr>
          <p:spPr>
            <a:xfrm>
              <a:off x="2909575" y="2825250"/>
              <a:ext cx="28000" cy="197550"/>
            </a:xfrm>
            <a:custGeom>
              <a:avLst/>
              <a:gdLst/>
              <a:ahLst/>
              <a:cxnLst/>
              <a:rect l="l" t="t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0" name="Google Shape;25430;p34"/>
            <p:cNvSpPr/>
            <p:nvPr/>
          </p:nvSpPr>
          <p:spPr>
            <a:xfrm>
              <a:off x="2930425" y="2824500"/>
              <a:ext cx="25025" cy="197400"/>
            </a:xfrm>
            <a:custGeom>
              <a:avLst/>
              <a:gdLst/>
              <a:ahLst/>
              <a:cxnLst/>
              <a:rect l="l" t="t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1" name="Google Shape;25431;p34"/>
            <p:cNvSpPr/>
            <p:nvPr/>
          </p:nvSpPr>
          <p:spPr>
            <a:xfrm>
              <a:off x="2744925" y="2825075"/>
              <a:ext cx="175800" cy="82000"/>
            </a:xfrm>
            <a:custGeom>
              <a:avLst/>
              <a:gdLst/>
              <a:ahLst/>
              <a:cxnLst/>
              <a:rect l="l" t="t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2" name="Google Shape;25432;p34"/>
            <p:cNvSpPr/>
            <p:nvPr/>
          </p:nvSpPr>
          <p:spPr>
            <a:xfrm>
              <a:off x="2746175" y="2851650"/>
              <a:ext cx="118725" cy="32250"/>
            </a:xfrm>
            <a:custGeom>
              <a:avLst/>
              <a:gdLst/>
              <a:ahLst/>
              <a:cxnLst/>
              <a:rect l="l" t="t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3" name="Google Shape;25433;p34"/>
            <p:cNvSpPr/>
            <p:nvPr/>
          </p:nvSpPr>
          <p:spPr>
            <a:xfrm>
              <a:off x="2864325" y="2832625"/>
              <a:ext cx="25325" cy="14300"/>
            </a:xfrm>
            <a:custGeom>
              <a:avLst/>
              <a:gdLst/>
              <a:ahLst/>
              <a:cxnLst/>
              <a:rect l="l" t="t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4" name="Google Shape;25434;p34"/>
            <p:cNvSpPr/>
            <p:nvPr/>
          </p:nvSpPr>
          <p:spPr>
            <a:xfrm>
              <a:off x="2619850" y="2777425"/>
              <a:ext cx="287675" cy="74625"/>
            </a:xfrm>
            <a:custGeom>
              <a:avLst/>
              <a:gdLst/>
              <a:ahLst/>
              <a:cxnLst/>
              <a:rect l="l" t="t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5" name="Google Shape;25435;p34"/>
            <p:cNvSpPr/>
            <p:nvPr/>
          </p:nvSpPr>
          <p:spPr>
            <a:xfrm>
              <a:off x="2619725" y="2799225"/>
              <a:ext cx="129425" cy="75700"/>
            </a:xfrm>
            <a:custGeom>
              <a:avLst/>
              <a:gdLst/>
              <a:ahLst/>
              <a:cxnLst/>
              <a:rect l="l" t="t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6" name="Google Shape;25436;p34"/>
            <p:cNvSpPr/>
            <p:nvPr/>
          </p:nvSpPr>
          <p:spPr>
            <a:xfrm>
              <a:off x="2616100" y="2777150"/>
              <a:ext cx="8950" cy="28200"/>
            </a:xfrm>
            <a:custGeom>
              <a:avLst/>
              <a:gdLst/>
              <a:ahLst/>
              <a:cxnLst/>
              <a:rect l="l" t="t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7" name="Google Shape;25437;p34"/>
            <p:cNvSpPr/>
            <p:nvPr/>
          </p:nvSpPr>
          <p:spPr>
            <a:xfrm>
              <a:off x="2590500" y="2693650"/>
              <a:ext cx="320475" cy="137200"/>
            </a:xfrm>
            <a:custGeom>
              <a:avLst/>
              <a:gdLst/>
              <a:ahLst/>
              <a:cxnLst/>
              <a:rect l="l" t="t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8" name="Google Shape;25438;p34"/>
            <p:cNvSpPr/>
            <p:nvPr/>
          </p:nvSpPr>
          <p:spPr>
            <a:xfrm>
              <a:off x="2589900" y="2652125"/>
              <a:ext cx="13625" cy="45300"/>
            </a:xfrm>
            <a:custGeom>
              <a:avLst/>
              <a:gdLst/>
              <a:ahLst/>
              <a:cxnLst/>
              <a:rect l="l" t="t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9" name="Google Shape;25439;p34"/>
            <p:cNvSpPr/>
            <p:nvPr/>
          </p:nvSpPr>
          <p:spPr>
            <a:xfrm>
              <a:off x="2601575" y="2653325"/>
              <a:ext cx="164850" cy="132300"/>
            </a:xfrm>
            <a:custGeom>
              <a:avLst/>
              <a:gdLst/>
              <a:ahLst/>
              <a:cxnLst/>
              <a:rect l="l" t="t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0" name="Google Shape;25440;p34"/>
            <p:cNvSpPr/>
            <p:nvPr/>
          </p:nvSpPr>
          <p:spPr>
            <a:xfrm>
              <a:off x="2772050" y="2776500"/>
              <a:ext cx="34075" cy="12400"/>
            </a:xfrm>
            <a:custGeom>
              <a:avLst/>
              <a:gdLst/>
              <a:ahLst/>
              <a:cxnLst/>
              <a:rect l="l" t="t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1" name="Google Shape;25441;p34"/>
            <p:cNvSpPr/>
            <p:nvPr/>
          </p:nvSpPr>
          <p:spPr>
            <a:xfrm>
              <a:off x="2611800" y="2664725"/>
              <a:ext cx="163550" cy="112050"/>
            </a:xfrm>
            <a:custGeom>
              <a:avLst/>
              <a:gdLst/>
              <a:ahLst/>
              <a:cxnLst/>
              <a:rect l="l" t="t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2" name="Google Shape;25442;p34"/>
            <p:cNvSpPr/>
            <p:nvPr/>
          </p:nvSpPr>
          <p:spPr>
            <a:xfrm>
              <a:off x="2566675" y="2570900"/>
              <a:ext cx="33975" cy="74025"/>
            </a:xfrm>
            <a:custGeom>
              <a:avLst/>
              <a:gdLst/>
              <a:ahLst/>
              <a:cxnLst/>
              <a:rect l="l" t="t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3" name="Google Shape;25443;p34"/>
            <p:cNvSpPr/>
            <p:nvPr/>
          </p:nvSpPr>
          <p:spPr>
            <a:xfrm>
              <a:off x="2573325" y="2536725"/>
              <a:ext cx="18525" cy="32200"/>
            </a:xfrm>
            <a:custGeom>
              <a:avLst/>
              <a:gdLst/>
              <a:ahLst/>
              <a:cxnLst/>
              <a:rect l="l" t="t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4" name="Google Shape;25444;p34"/>
            <p:cNvSpPr/>
            <p:nvPr/>
          </p:nvSpPr>
          <p:spPr>
            <a:xfrm>
              <a:off x="2591175" y="2536375"/>
              <a:ext cx="103900" cy="107800"/>
            </a:xfrm>
            <a:custGeom>
              <a:avLst/>
              <a:gdLst/>
              <a:ahLst/>
              <a:cxnLst/>
              <a:rect l="l" t="t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5" name="Google Shape;25445;p34"/>
            <p:cNvSpPr/>
            <p:nvPr/>
          </p:nvSpPr>
          <p:spPr>
            <a:xfrm>
              <a:off x="2690675" y="2639550"/>
              <a:ext cx="216850" cy="103875"/>
            </a:xfrm>
            <a:custGeom>
              <a:avLst/>
              <a:gdLst/>
              <a:ahLst/>
              <a:cxnLst/>
              <a:rect l="l" t="t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6" name="Google Shape;25446;p34"/>
            <p:cNvSpPr/>
            <p:nvPr/>
          </p:nvSpPr>
          <p:spPr>
            <a:xfrm>
              <a:off x="2739100" y="2691650"/>
              <a:ext cx="41125" cy="15975"/>
            </a:xfrm>
            <a:custGeom>
              <a:avLst/>
              <a:gdLst/>
              <a:ahLst/>
              <a:cxnLst/>
              <a:rect l="l" t="t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7" name="Google Shape;25447;p34"/>
            <p:cNvSpPr/>
            <p:nvPr/>
          </p:nvSpPr>
          <p:spPr>
            <a:xfrm>
              <a:off x="2740350" y="2697975"/>
              <a:ext cx="46025" cy="19300"/>
            </a:xfrm>
            <a:custGeom>
              <a:avLst/>
              <a:gdLst/>
              <a:ahLst/>
              <a:cxnLst/>
              <a:rect l="l" t="t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8" name="Google Shape;25448;p34"/>
            <p:cNvSpPr/>
            <p:nvPr/>
          </p:nvSpPr>
          <p:spPr>
            <a:xfrm>
              <a:off x="2781000" y="2709400"/>
              <a:ext cx="4775" cy="5950"/>
            </a:xfrm>
            <a:custGeom>
              <a:avLst/>
              <a:gdLst/>
              <a:ahLst/>
              <a:cxnLst/>
              <a:rect l="l" t="t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9" name="Google Shape;25449;p34"/>
            <p:cNvSpPr/>
            <p:nvPr/>
          </p:nvSpPr>
          <p:spPr>
            <a:xfrm>
              <a:off x="2861650" y="2753550"/>
              <a:ext cx="50925" cy="14075"/>
            </a:xfrm>
            <a:custGeom>
              <a:avLst/>
              <a:gdLst/>
              <a:ahLst/>
              <a:cxnLst/>
              <a:rect l="l" t="t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0" name="Google Shape;25450;p34"/>
            <p:cNvSpPr/>
            <p:nvPr/>
          </p:nvSpPr>
          <p:spPr>
            <a:xfrm>
              <a:off x="2858675" y="2758875"/>
              <a:ext cx="54725" cy="21550"/>
            </a:xfrm>
            <a:custGeom>
              <a:avLst/>
              <a:gdLst/>
              <a:ahLst/>
              <a:cxnLst/>
              <a:rect l="l" t="t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1" name="Google Shape;25451;p34"/>
            <p:cNvSpPr/>
            <p:nvPr/>
          </p:nvSpPr>
          <p:spPr>
            <a:xfrm>
              <a:off x="2896475" y="2790200"/>
              <a:ext cx="23250" cy="13400"/>
            </a:xfrm>
            <a:custGeom>
              <a:avLst/>
              <a:gdLst/>
              <a:ahLst/>
              <a:cxnLst/>
              <a:rect l="l" t="t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2" name="Google Shape;25452;p34"/>
            <p:cNvSpPr/>
            <p:nvPr/>
          </p:nvSpPr>
          <p:spPr>
            <a:xfrm>
              <a:off x="2809575" y="2786250"/>
              <a:ext cx="72650" cy="13375"/>
            </a:xfrm>
            <a:custGeom>
              <a:avLst/>
              <a:gdLst/>
              <a:ahLst/>
              <a:cxnLst/>
              <a:rect l="l" t="t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3" name="Google Shape;25453;p34"/>
            <p:cNvSpPr/>
            <p:nvPr/>
          </p:nvSpPr>
          <p:spPr>
            <a:xfrm>
              <a:off x="2805525" y="2793975"/>
              <a:ext cx="77300" cy="15325"/>
            </a:xfrm>
            <a:custGeom>
              <a:avLst/>
              <a:gdLst/>
              <a:ahLst/>
              <a:cxnLst/>
              <a:rect l="l" t="t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4" name="Google Shape;25454;p34"/>
            <p:cNvSpPr/>
            <p:nvPr/>
          </p:nvSpPr>
          <p:spPr>
            <a:xfrm>
              <a:off x="2932800" y="2704150"/>
              <a:ext cx="88125" cy="39150"/>
            </a:xfrm>
            <a:custGeom>
              <a:avLst/>
              <a:gdLst/>
              <a:ahLst/>
              <a:cxnLst/>
              <a:rect l="l" t="t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5" name="Google Shape;25455;p34"/>
            <p:cNvSpPr/>
            <p:nvPr/>
          </p:nvSpPr>
          <p:spPr>
            <a:xfrm>
              <a:off x="2950750" y="2710275"/>
              <a:ext cx="72250" cy="34900"/>
            </a:xfrm>
            <a:custGeom>
              <a:avLst/>
              <a:gdLst/>
              <a:ahLst/>
              <a:cxnLst/>
              <a:rect l="l" t="t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6" name="Google Shape;25456;p34"/>
            <p:cNvSpPr/>
            <p:nvPr/>
          </p:nvSpPr>
          <p:spPr>
            <a:xfrm>
              <a:off x="2877725" y="2713150"/>
              <a:ext cx="30400" cy="19725"/>
            </a:xfrm>
            <a:custGeom>
              <a:avLst/>
              <a:gdLst/>
              <a:ahLst/>
              <a:cxnLst/>
              <a:rect l="l" t="t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7" name="Google Shape;25457;p34"/>
            <p:cNvSpPr/>
            <p:nvPr/>
          </p:nvSpPr>
          <p:spPr>
            <a:xfrm>
              <a:off x="2904525" y="2687675"/>
              <a:ext cx="3300" cy="28750"/>
            </a:xfrm>
            <a:custGeom>
              <a:avLst/>
              <a:gdLst/>
              <a:ahLst/>
              <a:cxnLst/>
              <a:rect l="l" t="t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8" name="Google Shape;25458;p34"/>
            <p:cNvSpPr/>
            <p:nvPr/>
          </p:nvSpPr>
          <p:spPr>
            <a:xfrm>
              <a:off x="2906425" y="2691225"/>
              <a:ext cx="4850" cy="21675"/>
            </a:xfrm>
            <a:custGeom>
              <a:avLst/>
              <a:gdLst/>
              <a:ahLst/>
              <a:cxnLst/>
              <a:rect l="l" t="t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lnTo>
                    <a:pt x="10" y="11"/>
                  </a:ln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9" name="Google Shape;25459;p34"/>
            <p:cNvSpPr/>
            <p:nvPr/>
          </p:nvSpPr>
          <p:spPr>
            <a:xfrm>
              <a:off x="2910475" y="2691150"/>
              <a:ext cx="4775" cy="21575"/>
            </a:xfrm>
            <a:custGeom>
              <a:avLst/>
              <a:gdLst/>
              <a:ahLst/>
              <a:cxnLst/>
              <a:rect l="l" t="t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0" name="Google Shape;25460;p34"/>
            <p:cNvSpPr/>
            <p:nvPr/>
          </p:nvSpPr>
          <p:spPr>
            <a:xfrm>
              <a:off x="2914050" y="2694050"/>
              <a:ext cx="3875" cy="17500"/>
            </a:xfrm>
            <a:custGeom>
              <a:avLst/>
              <a:gdLst/>
              <a:ahLst/>
              <a:cxnLst/>
              <a:rect l="l" t="t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1" name="Google Shape;25461;p34"/>
            <p:cNvSpPr/>
            <p:nvPr/>
          </p:nvSpPr>
          <p:spPr>
            <a:xfrm>
              <a:off x="2903450" y="2687000"/>
              <a:ext cx="9125" cy="26300"/>
            </a:xfrm>
            <a:custGeom>
              <a:avLst/>
              <a:gdLst/>
              <a:ahLst/>
              <a:cxnLst/>
              <a:rect l="l" t="t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2" name="Google Shape;25462;p34"/>
            <p:cNvSpPr/>
            <p:nvPr/>
          </p:nvSpPr>
          <p:spPr>
            <a:xfrm>
              <a:off x="2906600" y="2686775"/>
              <a:ext cx="5675" cy="21900"/>
            </a:xfrm>
            <a:custGeom>
              <a:avLst/>
              <a:gdLst/>
              <a:ahLst/>
              <a:cxnLst/>
              <a:rect l="l" t="t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3" name="Google Shape;25463;p34"/>
            <p:cNvSpPr/>
            <p:nvPr/>
          </p:nvSpPr>
          <p:spPr>
            <a:xfrm>
              <a:off x="2930125" y="2737650"/>
              <a:ext cx="9250" cy="3925"/>
            </a:xfrm>
            <a:custGeom>
              <a:avLst/>
              <a:gdLst/>
              <a:ahLst/>
              <a:cxnLst/>
              <a:rect l="l" t="t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4" name="Google Shape;25464;p34"/>
            <p:cNvSpPr/>
            <p:nvPr/>
          </p:nvSpPr>
          <p:spPr>
            <a:xfrm>
              <a:off x="2933400" y="2659625"/>
              <a:ext cx="94575" cy="40850"/>
            </a:xfrm>
            <a:custGeom>
              <a:avLst/>
              <a:gdLst/>
              <a:ahLst/>
              <a:cxnLst/>
              <a:rect l="l" t="t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5" name="Google Shape;25465;p34"/>
            <p:cNvSpPr/>
            <p:nvPr/>
          </p:nvSpPr>
          <p:spPr>
            <a:xfrm>
              <a:off x="3035000" y="2553300"/>
              <a:ext cx="128725" cy="102100"/>
            </a:xfrm>
            <a:custGeom>
              <a:avLst/>
              <a:gdLst/>
              <a:ahLst/>
              <a:cxnLst/>
              <a:rect l="l" t="t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6" name="Google Shape;25466;p34"/>
            <p:cNvSpPr/>
            <p:nvPr/>
          </p:nvSpPr>
          <p:spPr>
            <a:xfrm>
              <a:off x="3030200" y="2463800"/>
              <a:ext cx="169150" cy="169625"/>
            </a:xfrm>
            <a:custGeom>
              <a:avLst/>
              <a:gdLst/>
              <a:ahLst/>
              <a:cxnLst/>
              <a:rect l="l" t="t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7" name="Google Shape;25467;p34"/>
            <p:cNvSpPr/>
            <p:nvPr/>
          </p:nvSpPr>
          <p:spPr>
            <a:xfrm>
              <a:off x="3030425" y="2511975"/>
              <a:ext cx="127175" cy="129875"/>
            </a:xfrm>
            <a:custGeom>
              <a:avLst/>
              <a:gdLst/>
              <a:ahLst/>
              <a:cxnLst/>
              <a:rect l="l" t="t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8" name="Google Shape;25468;p34"/>
            <p:cNvSpPr/>
            <p:nvPr/>
          </p:nvSpPr>
          <p:spPr>
            <a:xfrm>
              <a:off x="3153450" y="2488400"/>
              <a:ext cx="19375" cy="27025"/>
            </a:xfrm>
            <a:custGeom>
              <a:avLst/>
              <a:gdLst/>
              <a:ahLst/>
              <a:cxnLst/>
              <a:rect l="l" t="t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9" name="Google Shape;25469;p34"/>
            <p:cNvSpPr/>
            <p:nvPr/>
          </p:nvSpPr>
          <p:spPr>
            <a:xfrm>
              <a:off x="3148975" y="2491075"/>
              <a:ext cx="22575" cy="33450"/>
            </a:xfrm>
            <a:custGeom>
              <a:avLst/>
              <a:gdLst/>
              <a:ahLst/>
              <a:cxnLst/>
              <a:rect l="l" t="t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0" name="Google Shape;25470;p34"/>
            <p:cNvSpPr/>
            <p:nvPr/>
          </p:nvSpPr>
          <p:spPr>
            <a:xfrm>
              <a:off x="3166450" y="2468100"/>
              <a:ext cx="26825" cy="31125"/>
            </a:xfrm>
            <a:custGeom>
              <a:avLst/>
              <a:gdLst/>
              <a:ahLst/>
              <a:cxnLst/>
              <a:rect l="l" t="t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1" name="Google Shape;25471;p34"/>
            <p:cNvSpPr/>
            <p:nvPr/>
          </p:nvSpPr>
          <p:spPr>
            <a:xfrm>
              <a:off x="3052625" y="2466800"/>
              <a:ext cx="164750" cy="236175"/>
            </a:xfrm>
            <a:custGeom>
              <a:avLst/>
              <a:gdLst/>
              <a:ahLst/>
              <a:cxnLst/>
              <a:rect l="l" t="t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2" name="Google Shape;25472;p34"/>
            <p:cNvSpPr/>
            <p:nvPr/>
          </p:nvSpPr>
          <p:spPr>
            <a:xfrm>
              <a:off x="3093825" y="2676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3" name="Google Shape;25473;p34"/>
            <p:cNvSpPr/>
            <p:nvPr/>
          </p:nvSpPr>
          <p:spPr>
            <a:xfrm>
              <a:off x="3093825" y="2563650"/>
              <a:ext cx="127475" cy="113925"/>
            </a:xfrm>
            <a:custGeom>
              <a:avLst/>
              <a:gdLst/>
              <a:ahLst/>
              <a:cxnLst/>
              <a:rect l="l" t="t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4" name="Google Shape;25474;p34"/>
            <p:cNvSpPr/>
            <p:nvPr/>
          </p:nvSpPr>
          <p:spPr>
            <a:xfrm>
              <a:off x="3193900" y="2565300"/>
              <a:ext cx="41725" cy="122275"/>
            </a:xfrm>
            <a:custGeom>
              <a:avLst/>
              <a:gdLst/>
              <a:ahLst/>
              <a:cxnLst/>
              <a:rect l="l" t="t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5" name="Google Shape;25475;p34"/>
            <p:cNvSpPr/>
            <p:nvPr/>
          </p:nvSpPr>
          <p:spPr>
            <a:xfrm>
              <a:off x="2985175" y="2681700"/>
              <a:ext cx="214350" cy="91175"/>
            </a:xfrm>
            <a:custGeom>
              <a:avLst/>
              <a:gdLst/>
              <a:ahLst/>
              <a:cxnLst/>
              <a:rect l="l" t="t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6" name="Google Shape;25476;p34"/>
            <p:cNvSpPr/>
            <p:nvPr/>
          </p:nvSpPr>
          <p:spPr>
            <a:xfrm>
              <a:off x="2954225" y="2766625"/>
              <a:ext cx="25325" cy="4100"/>
            </a:xfrm>
            <a:custGeom>
              <a:avLst/>
              <a:gdLst/>
              <a:ahLst/>
              <a:cxnLst/>
              <a:rect l="l" t="t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7" name="Google Shape;25477;p34"/>
            <p:cNvSpPr/>
            <p:nvPr/>
          </p:nvSpPr>
          <p:spPr>
            <a:xfrm>
              <a:off x="2936375" y="2755975"/>
              <a:ext cx="14900" cy="9125"/>
            </a:xfrm>
            <a:custGeom>
              <a:avLst/>
              <a:gdLst/>
              <a:ahLst/>
              <a:cxnLst/>
              <a:rect l="l" t="t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lnTo>
                    <a:pt x="463" y="106"/>
                  </a:ln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lnTo>
                    <a:pt x="99" y="126"/>
                  </a:ln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lnTo>
                    <a:pt x="466" y="39"/>
                  </a:ln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8" name="Google Shape;25478;p34"/>
            <p:cNvSpPr/>
            <p:nvPr/>
          </p:nvSpPr>
          <p:spPr>
            <a:xfrm>
              <a:off x="3011675" y="2728625"/>
              <a:ext cx="38100" cy="21225"/>
            </a:xfrm>
            <a:custGeom>
              <a:avLst/>
              <a:gdLst/>
              <a:ahLst/>
              <a:cxnLst/>
              <a:rect l="l" t="t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9" name="Google Shape;25479;p34"/>
            <p:cNvSpPr/>
            <p:nvPr/>
          </p:nvSpPr>
          <p:spPr>
            <a:xfrm>
              <a:off x="3012575" y="2729700"/>
              <a:ext cx="43225" cy="25650"/>
            </a:xfrm>
            <a:custGeom>
              <a:avLst/>
              <a:gdLst/>
              <a:ahLst/>
              <a:cxnLst/>
              <a:rect l="l" t="t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0" name="Google Shape;25480;p34"/>
            <p:cNvSpPr/>
            <p:nvPr/>
          </p:nvSpPr>
          <p:spPr>
            <a:xfrm>
              <a:off x="2932200" y="2776600"/>
              <a:ext cx="22350" cy="12100"/>
            </a:xfrm>
            <a:custGeom>
              <a:avLst/>
              <a:gdLst/>
              <a:ahLst/>
              <a:cxnLst/>
              <a:rect l="l" t="t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lnTo>
                    <a:pt x="685" y="129"/>
                  </a:ln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lnTo>
                    <a:pt x="157" y="280"/>
                  </a:ln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lnTo>
                    <a:pt x="679" y="110"/>
                  </a:ln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1" name="Google Shape;25481;p34"/>
            <p:cNvSpPr/>
            <p:nvPr/>
          </p:nvSpPr>
          <p:spPr>
            <a:xfrm>
              <a:off x="2934875" y="2748400"/>
              <a:ext cx="357325" cy="67500"/>
            </a:xfrm>
            <a:custGeom>
              <a:avLst/>
              <a:gdLst/>
              <a:ahLst/>
              <a:cxnLst/>
              <a:rect l="l" t="t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2" name="Google Shape;25482;p34"/>
            <p:cNvSpPr/>
            <p:nvPr/>
          </p:nvSpPr>
          <p:spPr>
            <a:xfrm>
              <a:off x="3285525" y="2702225"/>
              <a:ext cx="13400" cy="48875"/>
            </a:xfrm>
            <a:custGeom>
              <a:avLst/>
              <a:gdLst/>
              <a:ahLst/>
              <a:cxnLst/>
              <a:rect l="l" t="t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3" name="Google Shape;25483;p34"/>
            <p:cNvSpPr/>
            <p:nvPr/>
          </p:nvSpPr>
          <p:spPr>
            <a:xfrm>
              <a:off x="3080475" y="2703275"/>
              <a:ext cx="204350" cy="48450"/>
            </a:xfrm>
            <a:custGeom>
              <a:avLst/>
              <a:gdLst/>
              <a:ahLst/>
              <a:cxnLst/>
              <a:rect l="l" t="t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4" name="Google Shape;25484;p34"/>
            <p:cNvSpPr/>
            <p:nvPr/>
          </p:nvSpPr>
          <p:spPr>
            <a:xfrm>
              <a:off x="2936525" y="2826850"/>
              <a:ext cx="168225" cy="84375"/>
            </a:xfrm>
            <a:custGeom>
              <a:avLst/>
              <a:gdLst/>
              <a:ahLst/>
              <a:cxnLst/>
              <a:rect l="l" t="t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5" name="Google Shape;25485;p34"/>
            <p:cNvSpPr/>
            <p:nvPr/>
          </p:nvSpPr>
          <p:spPr>
            <a:xfrm>
              <a:off x="3098025" y="2876775"/>
              <a:ext cx="34025" cy="26775"/>
            </a:xfrm>
            <a:custGeom>
              <a:avLst/>
              <a:gdLst/>
              <a:ahLst/>
              <a:cxnLst/>
              <a:rect l="l" t="t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6" name="Google Shape;25486;p34"/>
            <p:cNvSpPr/>
            <p:nvPr/>
          </p:nvSpPr>
          <p:spPr>
            <a:xfrm>
              <a:off x="3093525" y="2882875"/>
              <a:ext cx="35150" cy="25675"/>
            </a:xfrm>
            <a:custGeom>
              <a:avLst/>
              <a:gdLst/>
              <a:ahLst/>
              <a:cxnLst/>
              <a:rect l="l" t="t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7" name="Google Shape;25487;p34"/>
            <p:cNvSpPr/>
            <p:nvPr/>
          </p:nvSpPr>
          <p:spPr>
            <a:xfrm>
              <a:off x="3043325" y="2867000"/>
              <a:ext cx="74775" cy="18025"/>
            </a:xfrm>
            <a:custGeom>
              <a:avLst/>
              <a:gdLst/>
              <a:ahLst/>
              <a:cxnLst/>
              <a:rect l="l" t="t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8" name="Google Shape;25488;p34"/>
            <p:cNvSpPr/>
            <p:nvPr/>
          </p:nvSpPr>
          <p:spPr>
            <a:xfrm>
              <a:off x="3043525" y="2860900"/>
              <a:ext cx="73125" cy="19700"/>
            </a:xfrm>
            <a:custGeom>
              <a:avLst/>
              <a:gdLst/>
              <a:ahLst/>
              <a:cxnLst/>
              <a:rect l="l" t="t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9" name="Google Shape;25489;p34"/>
            <p:cNvSpPr/>
            <p:nvPr/>
          </p:nvSpPr>
          <p:spPr>
            <a:xfrm>
              <a:off x="2983700" y="2842000"/>
              <a:ext cx="34550" cy="25300"/>
            </a:xfrm>
            <a:custGeom>
              <a:avLst/>
              <a:gdLst/>
              <a:ahLst/>
              <a:cxnLst/>
              <a:rect l="l" t="t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lnTo>
                    <a:pt x="1071" y="411"/>
                  </a:ln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lnTo>
                    <a:pt x="1252" y="453"/>
                  </a:ln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0" name="Google Shape;25490;p34"/>
            <p:cNvSpPr/>
            <p:nvPr/>
          </p:nvSpPr>
          <p:spPr>
            <a:xfrm>
              <a:off x="2932925" y="2823200"/>
              <a:ext cx="25800" cy="12125"/>
            </a:xfrm>
            <a:custGeom>
              <a:avLst/>
              <a:gdLst/>
              <a:ahLst/>
              <a:cxnLst/>
              <a:rect l="l" t="t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1" name="Google Shape;25491;p34"/>
            <p:cNvSpPr/>
            <p:nvPr/>
          </p:nvSpPr>
          <p:spPr>
            <a:xfrm>
              <a:off x="2969100" y="2815625"/>
              <a:ext cx="76975" cy="32050"/>
            </a:xfrm>
            <a:custGeom>
              <a:avLst/>
              <a:gdLst/>
              <a:ahLst/>
              <a:cxnLst/>
              <a:rect l="l" t="t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2" name="Google Shape;25492;p34"/>
            <p:cNvSpPr/>
            <p:nvPr/>
          </p:nvSpPr>
          <p:spPr>
            <a:xfrm>
              <a:off x="3055125" y="2847625"/>
              <a:ext cx="106175" cy="15375"/>
            </a:xfrm>
            <a:custGeom>
              <a:avLst/>
              <a:gdLst/>
              <a:ahLst/>
              <a:cxnLst/>
              <a:rect l="l" t="t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3" name="Google Shape;25493;p34"/>
            <p:cNvSpPr/>
            <p:nvPr/>
          </p:nvSpPr>
          <p:spPr>
            <a:xfrm>
              <a:off x="3113875" y="2867500"/>
              <a:ext cx="23650" cy="29825"/>
            </a:xfrm>
            <a:custGeom>
              <a:avLst/>
              <a:gdLst/>
              <a:ahLst/>
              <a:cxnLst/>
              <a:rect l="l" t="t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4" name="Google Shape;25494;p34"/>
            <p:cNvSpPr/>
            <p:nvPr/>
          </p:nvSpPr>
          <p:spPr>
            <a:xfrm>
              <a:off x="3105425" y="2888150"/>
              <a:ext cx="13700" cy="13250"/>
            </a:xfrm>
            <a:custGeom>
              <a:avLst/>
              <a:gdLst/>
              <a:ahLst/>
              <a:cxnLst/>
              <a:rect l="l" t="t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5" name="Google Shape;25495;p34"/>
            <p:cNvSpPr/>
            <p:nvPr/>
          </p:nvSpPr>
          <p:spPr>
            <a:xfrm>
              <a:off x="3109200" y="2887775"/>
              <a:ext cx="15400" cy="13000"/>
            </a:xfrm>
            <a:custGeom>
              <a:avLst/>
              <a:gdLst/>
              <a:ahLst/>
              <a:cxnLst/>
              <a:rect l="l" t="t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6" name="Google Shape;25496;p34"/>
            <p:cNvSpPr/>
            <p:nvPr/>
          </p:nvSpPr>
          <p:spPr>
            <a:xfrm>
              <a:off x="3133725" y="2861800"/>
              <a:ext cx="6550" cy="11625"/>
            </a:xfrm>
            <a:custGeom>
              <a:avLst/>
              <a:gdLst/>
              <a:ahLst/>
              <a:cxnLst/>
              <a:rect l="l" t="t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7" name="Google Shape;25497;p34"/>
            <p:cNvSpPr/>
            <p:nvPr/>
          </p:nvSpPr>
          <p:spPr>
            <a:xfrm>
              <a:off x="3134600" y="2860475"/>
              <a:ext cx="7375" cy="10825"/>
            </a:xfrm>
            <a:custGeom>
              <a:avLst/>
              <a:gdLst/>
              <a:ahLst/>
              <a:cxnLst/>
              <a:rect l="l" t="t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8" name="Google Shape;25498;p34"/>
            <p:cNvSpPr/>
            <p:nvPr/>
          </p:nvSpPr>
          <p:spPr>
            <a:xfrm>
              <a:off x="3156925" y="2795800"/>
              <a:ext cx="56100" cy="52375"/>
            </a:xfrm>
            <a:custGeom>
              <a:avLst/>
              <a:gdLst/>
              <a:ahLst/>
              <a:cxnLst/>
              <a:rect l="l" t="t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9" name="Google Shape;25499;p34"/>
            <p:cNvSpPr/>
            <p:nvPr/>
          </p:nvSpPr>
          <p:spPr>
            <a:xfrm>
              <a:off x="3060050" y="2812925"/>
              <a:ext cx="86350" cy="23575"/>
            </a:xfrm>
            <a:custGeom>
              <a:avLst/>
              <a:gdLst/>
              <a:ahLst/>
              <a:cxnLst/>
              <a:rect l="l" t="t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0" name="Google Shape;25500;p34"/>
            <p:cNvSpPr/>
            <p:nvPr/>
          </p:nvSpPr>
          <p:spPr>
            <a:xfrm>
              <a:off x="3064350" y="2811750"/>
              <a:ext cx="33000" cy="19100"/>
            </a:xfrm>
            <a:custGeom>
              <a:avLst/>
              <a:gdLst/>
              <a:ahLst/>
              <a:cxnLst/>
              <a:rect l="l" t="t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1" name="Google Shape;25501;p34"/>
            <p:cNvSpPr/>
            <p:nvPr/>
          </p:nvSpPr>
          <p:spPr>
            <a:xfrm>
              <a:off x="3154550" y="2803025"/>
              <a:ext cx="15200" cy="9075"/>
            </a:xfrm>
            <a:custGeom>
              <a:avLst/>
              <a:gdLst/>
              <a:ahLst/>
              <a:cxnLst/>
              <a:rect l="l" t="t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2" name="Google Shape;25502;p34"/>
            <p:cNvSpPr/>
            <p:nvPr/>
          </p:nvSpPr>
          <p:spPr>
            <a:xfrm>
              <a:off x="3153650" y="2726650"/>
              <a:ext cx="54800" cy="15500"/>
            </a:xfrm>
            <a:custGeom>
              <a:avLst/>
              <a:gdLst/>
              <a:ahLst/>
              <a:cxnLst/>
              <a:rect l="l" t="t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3" name="Google Shape;25503;p34"/>
            <p:cNvSpPr/>
            <p:nvPr/>
          </p:nvSpPr>
          <p:spPr>
            <a:xfrm>
              <a:off x="3002450" y="2743225"/>
              <a:ext cx="143500" cy="32275"/>
            </a:xfrm>
            <a:custGeom>
              <a:avLst/>
              <a:gdLst/>
              <a:ahLst/>
              <a:cxnLst/>
              <a:rect l="l" t="t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4" name="Google Shape;25504;p34"/>
            <p:cNvSpPr/>
            <p:nvPr/>
          </p:nvSpPr>
          <p:spPr>
            <a:xfrm>
              <a:off x="3206675" y="2715150"/>
              <a:ext cx="70225" cy="11525"/>
            </a:xfrm>
            <a:custGeom>
              <a:avLst/>
              <a:gdLst/>
              <a:ahLst/>
              <a:cxnLst/>
              <a:rect l="l" t="t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5" name="Google Shape;25505;p34"/>
            <p:cNvSpPr/>
            <p:nvPr/>
          </p:nvSpPr>
          <p:spPr>
            <a:xfrm>
              <a:off x="3049775" y="2778750"/>
              <a:ext cx="60150" cy="13050"/>
            </a:xfrm>
            <a:custGeom>
              <a:avLst/>
              <a:gdLst/>
              <a:ahLst/>
              <a:cxnLst/>
              <a:rect l="l" t="t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lnTo>
                    <a:pt x="2404" y="13"/>
                  </a:ln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lnTo>
                    <a:pt x="2406" y="12"/>
                  </a:lnTo>
                  <a:cubicBezTo>
                    <a:pt x="2405" y="12"/>
                    <a:pt x="2404" y="12"/>
                    <a:pt x="2404" y="13"/>
                  </a:cubicBezTo>
                  <a:lnTo>
                    <a:pt x="2404" y="13"/>
                  </a:ln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6" name="Google Shape;25506;p34"/>
            <p:cNvSpPr/>
            <p:nvPr/>
          </p:nvSpPr>
          <p:spPr>
            <a:xfrm>
              <a:off x="3048275" y="2794225"/>
              <a:ext cx="62550" cy="6375"/>
            </a:xfrm>
            <a:custGeom>
              <a:avLst/>
              <a:gdLst/>
              <a:ahLst/>
              <a:cxnLst/>
              <a:rect l="l" t="t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7" name="Google Shape;25507;p34"/>
            <p:cNvSpPr/>
            <p:nvPr/>
          </p:nvSpPr>
          <p:spPr>
            <a:xfrm>
              <a:off x="3109175" y="2776675"/>
              <a:ext cx="18525" cy="20000"/>
            </a:xfrm>
            <a:custGeom>
              <a:avLst/>
              <a:gdLst/>
              <a:ahLst/>
              <a:cxnLst/>
              <a:rect l="l" t="t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8" name="Google Shape;25508;p34"/>
            <p:cNvSpPr/>
            <p:nvPr/>
          </p:nvSpPr>
          <p:spPr>
            <a:xfrm>
              <a:off x="2934425" y="2802475"/>
              <a:ext cx="178775" cy="10100"/>
            </a:xfrm>
            <a:custGeom>
              <a:avLst/>
              <a:gdLst/>
              <a:ahLst/>
              <a:cxnLst/>
              <a:rect l="l" t="t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9" name="Google Shape;25509;p34"/>
            <p:cNvSpPr/>
            <p:nvPr/>
          </p:nvSpPr>
          <p:spPr>
            <a:xfrm>
              <a:off x="2936075" y="2801150"/>
              <a:ext cx="42275" cy="9775"/>
            </a:xfrm>
            <a:custGeom>
              <a:avLst/>
              <a:gdLst/>
              <a:ahLst/>
              <a:cxnLst/>
              <a:rect l="l" t="t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lnTo>
                    <a:pt x="86" y="334"/>
                  </a:ln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0" name="Google Shape;25510;p34"/>
            <p:cNvSpPr/>
            <p:nvPr/>
          </p:nvSpPr>
          <p:spPr>
            <a:xfrm>
              <a:off x="2934575" y="2804025"/>
              <a:ext cx="56275" cy="7475"/>
            </a:xfrm>
            <a:custGeom>
              <a:avLst/>
              <a:gdLst/>
              <a:ahLst/>
              <a:cxnLst/>
              <a:rect l="l" t="t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1" name="Google Shape;25511;p34"/>
            <p:cNvSpPr/>
            <p:nvPr/>
          </p:nvSpPr>
          <p:spPr>
            <a:xfrm>
              <a:off x="2953625" y="2803875"/>
              <a:ext cx="44975" cy="4075"/>
            </a:xfrm>
            <a:custGeom>
              <a:avLst/>
              <a:gdLst/>
              <a:ahLst/>
              <a:cxnLst/>
              <a:rect l="l" t="t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2" name="Google Shape;25512;p34"/>
            <p:cNvSpPr/>
            <p:nvPr/>
          </p:nvSpPr>
          <p:spPr>
            <a:xfrm>
              <a:off x="2982500" y="2806425"/>
              <a:ext cx="23250" cy="2175"/>
            </a:xfrm>
            <a:custGeom>
              <a:avLst/>
              <a:gdLst/>
              <a:ahLst/>
              <a:cxnLst/>
              <a:rect l="l" t="t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3" name="Google Shape;25513;p34"/>
            <p:cNvSpPr/>
            <p:nvPr/>
          </p:nvSpPr>
          <p:spPr>
            <a:xfrm>
              <a:off x="2813725" y="2641200"/>
              <a:ext cx="81300" cy="37450"/>
            </a:xfrm>
            <a:custGeom>
              <a:avLst/>
              <a:gdLst/>
              <a:ahLst/>
              <a:cxnLst/>
              <a:rect l="l" t="t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4" name="Google Shape;25514;p34"/>
            <p:cNvSpPr/>
            <p:nvPr/>
          </p:nvSpPr>
          <p:spPr>
            <a:xfrm>
              <a:off x="2814550" y="2634775"/>
              <a:ext cx="95350" cy="38625"/>
            </a:xfrm>
            <a:custGeom>
              <a:avLst/>
              <a:gdLst/>
              <a:ahLst/>
              <a:cxnLst/>
              <a:rect l="l" t="t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5" name="Google Shape;25515;p34"/>
            <p:cNvSpPr/>
            <p:nvPr/>
          </p:nvSpPr>
          <p:spPr>
            <a:xfrm>
              <a:off x="2934875" y="2649175"/>
              <a:ext cx="19675" cy="12325"/>
            </a:xfrm>
            <a:custGeom>
              <a:avLst/>
              <a:gdLst/>
              <a:ahLst/>
              <a:cxnLst/>
              <a:rect l="l" t="t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6" name="Google Shape;25516;p34"/>
            <p:cNvSpPr/>
            <p:nvPr/>
          </p:nvSpPr>
          <p:spPr>
            <a:xfrm>
              <a:off x="2978050" y="2612075"/>
              <a:ext cx="41225" cy="36150"/>
            </a:xfrm>
            <a:custGeom>
              <a:avLst/>
              <a:gdLst/>
              <a:ahLst/>
              <a:cxnLst/>
              <a:rect l="l" t="t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7" name="Google Shape;25517;p34"/>
            <p:cNvSpPr/>
            <p:nvPr/>
          </p:nvSpPr>
          <p:spPr>
            <a:xfrm>
              <a:off x="2982200" y="2618725"/>
              <a:ext cx="40225" cy="35450"/>
            </a:xfrm>
            <a:custGeom>
              <a:avLst/>
              <a:gdLst/>
              <a:ahLst/>
              <a:cxnLst/>
              <a:rect l="l" t="t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8" name="Google Shape;25518;p34"/>
            <p:cNvSpPr/>
            <p:nvPr/>
          </p:nvSpPr>
          <p:spPr>
            <a:xfrm>
              <a:off x="2903625" y="2624475"/>
              <a:ext cx="7475" cy="56225"/>
            </a:xfrm>
            <a:custGeom>
              <a:avLst/>
              <a:gdLst/>
              <a:ahLst/>
              <a:cxnLst/>
              <a:rect l="l" t="t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9" name="Google Shape;25519;p34"/>
            <p:cNvSpPr/>
            <p:nvPr/>
          </p:nvSpPr>
          <p:spPr>
            <a:xfrm>
              <a:off x="2917025" y="2632000"/>
              <a:ext cx="11625" cy="104625"/>
            </a:xfrm>
            <a:custGeom>
              <a:avLst/>
              <a:gdLst/>
              <a:ahLst/>
              <a:cxnLst/>
              <a:rect l="l" t="t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lnTo>
                    <a:pt x="131" y="3"/>
                  </a:ln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0" name="Google Shape;25520;p34"/>
            <p:cNvSpPr/>
            <p:nvPr/>
          </p:nvSpPr>
          <p:spPr>
            <a:xfrm>
              <a:off x="2908975" y="2733650"/>
              <a:ext cx="5400" cy="38525"/>
            </a:xfrm>
            <a:custGeom>
              <a:avLst/>
              <a:gdLst/>
              <a:ahLst/>
              <a:cxnLst/>
              <a:rect l="l" t="t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lnTo>
                    <a:pt x="156" y="535"/>
                  </a:ln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lnTo>
                    <a:pt x="159" y="409"/>
                  </a:lnTo>
                  <a:cubicBezTo>
                    <a:pt x="164" y="324"/>
                    <a:pt x="167" y="196"/>
                    <a:pt x="139" y="145"/>
                  </a:cubicBezTo>
                  <a:lnTo>
                    <a:pt x="139" y="145"/>
                  </a:ln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1" name="Google Shape;25521;p34"/>
            <p:cNvSpPr/>
            <p:nvPr/>
          </p:nvSpPr>
          <p:spPr>
            <a:xfrm>
              <a:off x="2926850" y="2751075"/>
              <a:ext cx="6850" cy="47975"/>
            </a:xfrm>
            <a:custGeom>
              <a:avLst/>
              <a:gdLst/>
              <a:ahLst/>
              <a:cxnLst/>
              <a:rect l="l" t="t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2" name="Google Shape;25522;p34"/>
            <p:cNvSpPr/>
            <p:nvPr/>
          </p:nvSpPr>
          <p:spPr>
            <a:xfrm>
              <a:off x="2917325" y="2775475"/>
              <a:ext cx="3000" cy="22825"/>
            </a:xfrm>
            <a:custGeom>
              <a:avLst/>
              <a:gdLst/>
              <a:ahLst/>
              <a:cxnLst/>
              <a:rect l="l" t="t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lnTo>
                    <a:pt x="48" y="3"/>
                  </a:ln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3" name="Google Shape;25523;p34"/>
            <p:cNvSpPr/>
            <p:nvPr/>
          </p:nvSpPr>
          <p:spPr>
            <a:xfrm>
              <a:off x="2900650" y="2493325"/>
              <a:ext cx="21150" cy="127950"/>
            </a:xfrm>
            <a:custGeom>
              <a:avLst/>
              <a:gdLst/>
              <a:ahLst/>
              <a:cxnLst/>
              <a:rect l="l" t="t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4" name="Google Shape;25524;p34"/>
            <p:cNvSpPr/>
            <p:nvPr/>
          </p:nvSpPr>
          <p:spPr>
            <a:xfrm>
              <a:off x="2907800" y="2350175"/>
              <a:ext cx="11925" cy="128950"/>
            </a:xfrm>
            <a:custGeom>
              <a:avLst/>
              <a:gdLst/>
              <a:ahLst/>
              <a:cxnLst/>
              <a:rect l="l" t="t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5" name="Google Shape;25525;p34"/>
            <p:cNvSpPr/>
            <p:nvPr/>
          </p:nvSpPr>
          <p:spPr>
            <a:xfrm>
              <a:off x="2910775" y="2293800"/>
              <a:ext cx="4775" cy="38125"/>
            </a:xfrm>
            <a:custGeom>
              <a:avLst/>
              <a:gdLst/>
              <a:ahLst/>
              <a:cxnLst/>
              <a:rect l="l" t="t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6" name="Google Shape;25526;p34"/>
            <p:cNvSpPr/>
            <p:nvPr/>
          </p:nvSpPr>
          <p:spPr>
            <a:xfrm>
              <a:off x="2917325" y="2477825"/>
              <a:ext cx="9850" cy="136725"/>
            </a:xfrm>
            <a:custGeom>
              <a:avLst/>
              <a:gdLst/>
              <a:ahLst/>
              <a:cxnLst/>
              <a:rect l="l" t="t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7" name="Google Shape;25527;p34"/>
            <p:cNvSpPr/>
            <p:nvPr/>
          </p:nvSpPr>
          <p:spPr>
            <a:xfrm>
              <a:off x="2915525" y="2271850"/>
              <a:ext cx="1225" cy="29175"/>
            </a:xfrm>
            <a:custGeom>
              <a:avLst/>
              <a:gdLst/>
              <a:ahLst/>
              <a:cxnLst/>
              <a:rect l="l" t="t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lnTo>
                    <a:pt x="1" y="18"/>
                  </a:ln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8" name="Google Shape;25528;p34"/>
            <p:cNvSpPr/>
            <p:nvPr/>
          </p:nvSpPr>
          <p:spPr>
            <a:xfrm>
              <a:off x="2915225" y="2279025"/>
              <a:ext cx="6275" cy="91575"/>
            </a:xfrm>
            <a:custGeom>
              <a:avLst/>
              <a:gdLst/>
              <a:ahLst/>
              <a:cxnLst/>
              <a:rect l="l" t="t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9" name="Google Shape;25529;p34"/>
            <p:cNvSpPr/>
            <p:nvPr/>
          </p:nvSpPr>
          <p:spPr>
            <a:xfrm>
              <a:off x="2914050" y="2379300"/>
              <a:ext cx="11925" cy="89750"/>
            </a:xfrm>
            <a:custGeom>
              <a:avLst/>
              <a:gdLst/>
              <a:ahLst/>
              <a:cxnLst/>
              <a:rect l="l" t="t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0" name="Google Shape;25530;p34"/>
            <p:cNvSpPr/>
            <p:nvPr/>
          </p:nvSpPr>
          <p:spPr>
            <a:xfrm>
              <a:off x="2841425" y="2182725"/>
              <a:ext cx="61625" cy="165550"/>
            </a:xfrm>
            <a:custGeom>
              <a:avLst/>
              <a:gdLst/>
              <a:ahLst/>
              <a:cxnLst/>
              <a:rect l="l" t="t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1" name="Google Shape;25531;p34"/>
            <p:cNvSpPr/>
            <p:nvPr/>
          </p:nvSpPr>
          <p:spPr>
            <a:xfrm>
              <a:off x="2854275" y="2143800"/>
              <a:ext cx="85975" cy="29025"/>
            </a:xfrm>
            <a:custGeom>
              <a:avLst/>
              <a:gdLst/>
              <a:ahLst/>
              <a:cxnLst/>
              <a:rect l="l" t="t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2" name="Google Shape;25532;p34"/>
            <p:cNvSpPr/>
            <p:nvPr/>
          </p:nvSpPr>
          <p:spPr>
            <a:xfrm>
              <a:off x="2934275" y="2154925"/>
              <a:ext cx="2125" cy="14675"/>
            </a:xfrm>
            <a:custGeom>
              <a:avLst/>
              <a:gdLst/>
              <a:ahLst/>
              <a:cxnLst/>
              <a:rect l="l" t="t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3" name="Google Shape;25533;p34"/>
            <p:cNvSpPr/>
            <p:nvPr/>
          </p:nvSpPr>
          <p:spPr>
            <a:xfrm>
              <a:off x="2935175" y="2148600"/>
              <a:ext cx="3900" cy="21075"/>
            </a:xfrm>
            <a:custGeom>
              <a:avLst/>
              <a:gdLst/>
              <a:ahLst/>
              <a:cxnLst/>
              <a:rect l="l" t="t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4" name="Google Shape;25534;p34"/>
            <p:cNvSpPr/>
            <p:nvPr/>
          </p:nvSpPr>
          <p:spPr>
            <a:xfrm>
              <a:off x="2938750" y="2146975"/>
              <a:ext cx="4475" cy="24350"/>
            </a:xfrm>
            <a:custGeom>
              <a:avLst/>
              <a:gdLst/>
              <a:ahLst/>
              <a:cxnLst/>
              <a:rect l="l" t="t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5" name="Google Shape;25535;p34"/>
            <p:cNvSpPr/>
            <p:nvPr/>
          </p:nvSpPr>
          <p:spPr>
            <a:xfrm>
              <a:off x="2945600" y="2149950"/>
              <a:ext cx="3900" cy="22725"/>
            </a:xfrm>
            <a:custGeom>
              <a:avLst/>
              <a:gdLst/>
              <a:ahLst/>
              <a:cxnLst/>
              <a:rect l="l" t="t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6" name="Google Shape;25536;p34"/>
            <p:cNvSpPr/>
            <p:nvPr/>
          </p:nvSpPr>
          <p:spPr>
            <a:xfrm>
              <a:off x="2941425" y="2145475"/>
              <a:ext cx="42300" cy="27225"/>
            </a:xfrm>
            <a:custGeom>
              <a:avLst/>
              <a:gdLst/>
              <a:ahLst/>
              <a:cxnLst/>
              <a:rect l="l" t="t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7" name="Google Shape;25537;p34"/>
            <p:cNvSpPr/>
            <p:nvPr/>
          </p:nvSpPr>
          <p:spPr>
            <a:xfrm>
              <a:off x="2958100" y="2186450"/>
              <a:ext cx="45550" cy="142675"/>
            </a:xfrm>
            <a:custGeom>
              <a:avLst/>
              <a:gdLst/>
              <a:ahLst/>
              <a:cxnLst/>
              <a:rect l="l" t="t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8" name="Google Shape;25538;p34"/>
            <p:cNvSpPr/>
            <p:nvPr/>
          </p:nvSpPr>
          <p:spPr>
            <a:xfrm>
              <a:off x="2953625" y="2177650"/>
              <a:ext cx="75325" cy="178575"/>
            </a:xfrm>
            <a:custGeom>
              <a:avLst/>
              <a:gdLst/>
              <a:ahLst/>
              <a:cxnLst/>
              <a:rect l="l" t="t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9" name="Google Shape;25539;p34"/>
            <p:cNvSpPr/>
            <p:nvPr/>
          </p:nvSpPr>
          <p:spPr>
            <a:xfrm>
              <a:off x="3017625" y="2169700"/>
              <a:ext cx="23850" cy="10425"/>
            </a:xfrm>
            <a:custGeom>
              <a:avLst/>
              <a:gdLst/>
              <a:ahLst/>
              <a:cxnLst/>
              <a:rect l="l" t="t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lnTo>
                    <a:pt x="110" y="140"/>
                  </a:ln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0" name="Google Shape;25540;p34"/>
            <p:cNvSpPr/>
            <p:nvPr/>
          </p:nvSpPr>
          <p:spPr>
            <a:xfrm>
              <a:off x="3046200" y="2178925"/>
              <a:ext cx="34550" cy="61050"/>
            </a:xfrm>
            <a:custGeom>
              <a:avLst/>
              <a:gdLst/>
              <a:ahLst/>
              <a:cxnLst/>
              <a:rect l="l" t="t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1" name="Google Shape;25541;p34"/>
            <p:cNvSpPr/>
            <p:nvPr/>
          </p:nvSpPr>
          <p:spPr>
            <a:xfrm>
              <a:off x="3011050" y="2248425"/>
              <a:ext cx="68875" cy="170275"/>
            </a:xfrm>
            <a:custGeom>
              <a:avLst/>
              <a:gdLst/>
              <a:ahLst/>
              <a:cxnLst/>
              <a:rect l="l" t="t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2" name="Google Shape;25542;p34"/>
            <p:cNvSpPr/>
            <p:nvPr/>
          </p:nvSpPr>
          <p:spPr>
            <a:xfrm>
              <a:off x="2938150" y="2429200"/>
              <a:ext cx="68100" cy="87975"/>
            </a:xfrm>
            <a:custGeom>
              <a:avLst/>
              <a:gdLst/>
              <a:ahLst/>
              <a:cxnLst/>
              <a:rect l="l" t="t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3" name="Google Shape;25543;p34"/>
            <p:cNvSpPr/>
            <p:nvPr/>
          </p:nvSpPr>
          <p:spPr>
            <a:xfrm>
              <a:off x="2951550" y="2438650"/>
              <a:ext cx="77300" cy="82700"/>
            </a:xfrm>
            <a:custGeom>
              <a:avLst/>
              <a:gdLst/>
              <a:ahLst/>
              <a:cxnLst/>
              <a:rect l="l" t="t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4" name="Google Shape;25544;p34"/>
            <p:cNvSpPr/>
            <p:nvPr/>
          </p:nvSpPr>
          <p:spPr>
            <a:xfrm>
              <a:off x="3004225" y="2427575"/>
              <a:ext cx="24350" cy="8525"/>
            </a:xfrm>
            <a:custGeom>
              <a:avLst/>
              <a:gdLst/>
              <a:ahLst/>
              <a:cxnLst/>
              <a:rect l="l" t="t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5" name="Google Shape;25545;p34"/>
            <p:cNvSpPr/>
            <p:nvPr/>
          </p:nvSpPr>
          <p:spPr>
            <a:xfrm>
              <a:off x="3010775" y="2416500"/>
              <a:ext cx="22050" cy="9300"/>
            </a:xfrm>
            <a:custGeom>
              <a:avLst/>
              <a:gdLst/>
              <a:ahLst/>
              <a:cxnLst/>
              <a:rect l="l" t="t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6" name="Google Shape;25546;p34"/>
            <p:cNvSpPr/>
            <p:nvPr/>
          </p:nvSpPr>
          <p:spPr>
            <a:xfrm>
              <a:off x="3033400" y="2282575"/>
              <a:ext cx="64925" cy="141400"/>
            </a:xfrm>
            <a:custGeom>
              <a:avLst/>
              <a:gdLst/>
              <a:ahLst/>
              <a:cxnLst/>
              <a:rect l="l" t="t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7" name="Google Shape;25547;p34"/>
            <p:cNvSpPr/>
            <p:nvPr/>
          </p:nvSpPr>
          <p:spPr>
            <a:xfrm>
              <a:off x="3095750" y="2267025"/>
              <a:ext cx="66550" cy="117800"/>
            </a:xfrm>
            <a:custGeom>
              <a:avLst/>
              <a:gdLst/>
              <a:ahLst/>
              <a:cxnLst/>
              <a:rect l="l" t="t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8" name="Google Shape;25548;p34"/>
            <p:cNvSpPr/>
            <p:nvPr/>
          </p:nvSpPr>
          <p:spPr>
            <a:xfrm>
              <a:off x="3079200" y="2384675"/>
              <a:ext cx="77450" cy="122975"/>
            </a:xfrm>
            <a:custGeom>
              <a:avLst/>
              <a:gdLst/>
              <a:ahLst/>
              <a:cxnLst/>
              <a:rect l="l" t="t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9" name="Google Shape;25549;p34"/>
            <p:cNvSpPr/>
            <p:nvPr/>
          </p:nvSpPr>
          <p:spPr>
            <a:xfrm>
              <a:off x="3074475" y="2437725"/>
              <a:ext cx="75800" cy="88025"/>
            </a:xfrm>
            <a:custGeom>
              <a:avLst/>
              <a:gdLst/>
              <a:ahLst/>
              <a:cxnLst/>
              <a:rect l="l" t="t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0" name="Google Shape;25550;p34"/>
            <p:cNvSpPr/>
            <p:nvPr/>
          </p:nvSpPr>
          <p:spPr>
            <a:xfrm>
              <a:off x="3149275" y="2351300"/>
              <a:ext cx="29100" cy="86550"/>
            </a:xfrm>
            <a:custGeom>
              <a:avLst/>
              <a:gdLst/>
              <a:ahLst/>
              <a:cxnLst/>
              <a:rect l="l" t="t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1" name="Google Shape;25551;p34"/>
            <p:cNvSpPr/>
            <p:nvPr/>
          </p:nvSpPr>
          <p:spPr>
            <a:xfrm>
              <a:off x="3174200" y="2349650"/>
              <a:ext cx="33350" cy="54625"/>
            </a:xfrm>
            <a:custGeom>
              <a:avLst/>
              <a:gdLst/>
              <a:ahLst/>
              <a:cxnLst/>
              <a:rect l="l" t="t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2" name="Google Shape;25552;p34"/>
            <p:cNvSpPr/>
            <p:nvPr/>
          </p:nvSpPr>
          <p:spPr>
            <a:xfrm>
              <a:off x="3181125" y="2406250"/>
              <a:ext cx="27625" cy="65200"/>
            </a:xfrm>
            <a:custGeom>
              <a:avLst/>
              <a:gdLst/>
              <a:ahLst/>
              <a:cxnLst/>
              <a:rect l="l" t="t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3" name="Google Shape;25553;p34"/>
            <p:cNvSpPr/>
            <p:nvPr/>
          </p:nvSpPr>
          <p:spPr>
            <a:xfrm>
              <a:off x="2956900" y="2528575"/>
              <a:ext cx="109725" cy="65575"/>
            </a:xfrm>
            <a:custGeom>
              <a:avLst/>
              <a:gdLst/>
              <a:ahLst/>
              <a:cxnLst/>
              <a:rect l="l" t="t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4" name="Google Shape;25554;p34"/>
            <p:cNvSpPr/>
            <p:nvPr/>
          </p:nvSpPr>
          <p:spPr>
            <a:xfrm>
              <a:off x="2964050" y="2527500"/>
              <a:ext cx="105950" cy="70875"/>
            </a:xfrm>
            <a:custGeom>
              <a:avLst/>
              <a:gdLst/>
              <a:ahLst/>
              <a:cxnLst/>
              <a:rect l="l" t="t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5" name="Google Shape;25555;p34"/>
            <p:cNvSpPr/>
            <p:nvPr/>
          </p:nvSpPr>
          <p:spPr>
            <a:xfrm>
              <a:off x="3070300" y="2500025"/>
              <a:ext cx="15225" cy="21925"/>
            </a:xfrm>
            <a:custGeom>
              <a:avLst/>
              <a:gdLst/>
              <a:ahLst/>
              <a:cxnLst/>
              <a:rect l="l" t="t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6" name="Google Shape;25556;p34"/>
            <p:cNvSpPr/>
            <p:nvPr/>
          </p:nvSpPr>
          <p:spPr>
            <a:xfrm>
              <a:off x="3028500" y="2527225"/>
              <a:ext cx="85000" cy="68600"/>
            </a:xfrm>
            <a:custGeom>
              <a:avLst/>
              <a:gdLst/>
              <a:ahLst/>
              <a:cxnLst/>
              <a:rect l="l" t="t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7" name="Google Shape;25557;p34"/>
            <p:cNvSpPr/>
            <p:nvPr/>
          </p:nvSpPr>
          <p:spPr>
            <a:xfrm>
              <a:off x="3119125" y="2409700"/>
              <a:ext cx="61525" cy="109925"/>
            </a:xfrm>
            <a:custGeom>
              <a:avLst/>
              <a:gdLst/>
              <a:ahLst/>
              <a:cxnLst/>
              <a:rect l="l" t="t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8" name="Google Shape;25558;p34"/>
            <p:cNvSpPr/>
            <p:nvPr/>
          </p:nvSpPr>
          <p:spPr>
            <a:xfrm>
              <a:off x="3058100" y="2698075"/>
              <a:ext cx="48850" cy="25000"/>
            </a:xfrm>
            <a:custGeom>
              <a:avLst/>
              <a:gdLst/>
              <a:ahLst/>
              <a:cxnLst/>
              <a:rect l="l" t="t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9" name="Google Shape;25559;p34"/>
            <p:cNvSpPr/>
            <p:nvPr/>
          </p:nvSpPr>
          <p:spPr>
            <a:xfrm>
              <a:off x="3108750" y="2668225"/>
              <a:ext cx="56475" cy="28450"/>
            </a:xfrm>
            <a:custGeom>
              <a:avLst/>
              <a:gdLst/>
              <a:ahLst/>
              <a:cxnLst/>
              <a:rect l="l" t="t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0" name="Google Shape;25560;p34"/>
            <p:cNvSpPr/>
            <p:nvPr/>
          </p:nvSpPr>
          <p:spPr>
            <a:xfrm>
              <a:off x="3161175" y="2598525"/>
              <a:ext cx="54725" cy="70225"/>
            </a:xfrm>
            <a:custGeom>
              <a:avLst/>
              <a:gdLst/>
              <a:ahLst/>
              <a:cxnLst/>
              <a:rect l="l" t="t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1" name="Google Shape;25561;p34"/>
            <p:cNvSpPr/>
            <p:nvPr/>
          </p:nvSpPr>
          <p:spPr>
            <a:xfrm>
              <a:off x="3163775" y="2653125"/>
              <a:ext cx="27400" cy="19975"/>
            </a:xfrm>
            <a:custGeom>
              <a:avLst/>
              <a:gdLst/>
              <a:ahLst/>
              <a:cxnLst/>
              <a:rect l="l" t="t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2" name="Google Shape;25562;p34"/>
            <p:cNvSpPr/>
            <p:nvPr/>
          </p:nvSpPr>
          <p:spPr>
            <a:xfrm>
              <a:off x="3172475" y="2653675"/>
              <a:ext cx="22825" cy="18875"/>
            </a:xfrm>
            <a:custGeom>
              <a:avLst/>
              <a:gdLst/>
              <a:ahLst/>
              <a:cxnLst/>
              <a:rect l="l" t="t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3" name="Google Shape;25563;p34"/>
            <p:cNvSpPr/>
            <p:nvPr/>
          </p:nvSpPr>
          <p:spPr>
            <a:xfrm>
              <a:off x="3162000" y="2642425"/>
              <a:ext cx="53000" cy="52400"/>
            </a:xfrm>
            <a:custGeom>
              <a:avLst/>
              <a:gdLst/>
              <a:ahLst/>
              <a:cxnLst/>
              <a:rect l="l" t="t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4" name="Google Shape;25564;p34"/>
            <p:cNvSpPr/>
            <p:nvPr/>
          </p:nvSpPr>
          <p:spPr>
            <a:xfrm>
              <a:off x="3047500" y="2699275"/>
              <a:ext cx="107600" cy="53175"/>
            </a:xfrm>
            <a:custGeom>
              <a:avLst/>
              <a:gdLst/>
              <a:ahLst/>
              <a:cxnLst/>
              <a:rect l="l" t="t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5" name="Google Shape;25565;p34"/>
            <p:cNvSpPr/>
            <p:nvPr/>
          </p:nvSpPr>
          <p:spPr>
            <a:xfrm>
              <a:off x="3176875" y="2466675"/>
              <a:ext cx="18275" cy="17675"/>
            </a:xfrm>
            <a:custGeom>
              <a:avLst/>
              <a:gdLst/>
              <a:ahLst/>
              <a:cxnLst/>
              <a:rect l="l" t="t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6" name="Google Shape;25566;p34"/>
            <p:cNvSpPr/>
            <p:nvPr/>
          </p:nvSpPr>
          <p:spPr>
            <a:xfrm>
              <a:off x="3185200" y="2467925"/>
              <a:ext cx="10400" cy="3800"/>
            </a:xfrm>
            <a:custGeom>
              <a:avLst/>
              <a:gdLst/>
              <a:ahLst/>
              <a:cxnLst/>
              <a:rect l="l" t="t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7" name="Google Shape;25567;p34"/>
            <p:cNvSpPr/>
            <p:nvPr/>
          </p:nvSpPr>
          <p:spPr>
            <a:xfrm>
              <a:off x="3197700" y="2469175"/>
              <a:ext cx="3300" cy="2125"/>
            </a:xfrm>
            <a:custGeom>
              <a:avLst/>
              <a:gdLst/>
              <a:ahLst/>
              <a:cxnLst/>
              <a:rect l="l" t="t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8" name="Google Shape;25568;p34"/>
            <p:cNvSpPr/>
            <p:nvPr/>
          </p:nvSpPr>
          <p:spPr>
            <a:xfrm>
              <a:off x="3130725" y="2768500"/>
              <a:ext cx="122300" cy="31700"/>
            </a:xfrm>
            <a:custGeom>
              <a:avLst/>
              <a:gdLst/>
              <a:ahLst/>
              <a:cxnLst/>
              <a:rect l="l" t="t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9" name="Google Shape;25569;p34"/>
            <p:cNvSpPr/>
            <p:nvPr/>
          </p:nvSpPr>
          <p:spPr>
            <a:xfrm>
              <a:off x="3248725" y="2742925"/>
              <a:ext cx="36225" cy="29675"/>
            </a:xfrm>
            <a:custGeom>
              <a:avLst/>
              <a:gdLst/>
              <a:ahLst/>
              <a:cxnLst/>
              <a:rect l="l" t="t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0" name="Google Shape;25570;p34"/>
            <p:cNvSpPr/>
            <p:nvPr/>
          </p:nvSpPr>
          <p:spPr>
            <a:xfrm>
              <a:off x="3249500" y="2736775"/>
              <a:ext cx="32175" cy="22650"/>
            </a:xfrm>
            <a:custGeom>
              <a:avLst/>
              <a:gdLst/>
              <a:ahLst/>
              <a:cxnLst/>
              <a:rect l="l" t="t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1" name="Google Shape;25571;p34"/>
            <p:cNvSpPr/>
            <p:nvPr/>
          </p:nvSpPr>
          <p:spPr>
            <a:xfrm>
              <a:off x="3255750" y="2727850"/>
              <a:ext cx="27700" cy="19675"/>
            </a:xfrm>
            <a:custGeom>
              <a:avLst/>
              <a:gdLst/>
              <a:ahLst/>
              <a:cxnLst/>
              <a:rect l="l" t="t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2" name="Google Shape;25572;p34"/>
            <p:cNvSpPr/>
            <p:nvPr/>
          </p:nvSpPr>
          <p:spPr>
            <a:xfrm>
              <a:off x="3260800" y="2721525"/>
              <a:ext cx="22600" cy="15575"/>
            </a:xfrm>
            <a:custGeom>
              <a:avLst/>
              <a:gdLst/>
              <a:ahLst/>
              <a:cxnLst/>
              <a:rect l="l" t="t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3" name="Google Shape;25573;p34"/>
            <p:cNvSpPr/>
            <p:nvPr/>
          </p:nvSpPr>
          <p:spPr>
            <a:xfrm>
              <a:off x="3266200" y="2717350"/>
              <a:ext cx="15425" cy="12950"/>
            </a:xfrm>
            <a:custGeom>
              <a:avLst/>
              <a:gdLst/>
              <a:ahLst/>
              <a:cxnLst/>
              <a:rect l="l" t="t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4" name="Google Shape;25574;p34"/>
            <p:cNvSpPr/>
            <p:nvPr/>
          </p:nvSpPr>
          <p:spPr>
            <a:xfrm>
              <a:off x="2754275" y="2669700"/>
              <a:ext cx="113650" cy="55500"/>
            </a:xfrm>
            <a:custGeom>
              <a:avLst/>
              <a:gdLst/>
              <a:ahLst/>
              <a:cxnLst/>
              <a:rect l="l" t="t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5" name="Google Shape;25575;p34"/>
            <p:cNvSpPr/>
            <p:nvPr/>
          </p:nvSpPr>
          <p:spPr>
            <a:xfrm>
              <a:off x="2597925" y="2446775"/>
              <a:ext cx="150600" cy="218675"/>
            </a:xfrm>
            <a:custGeom>
              <a:avLst/>
              <a:gdLst/>
              <a:ahLst/>
              <a:cxnLst/>
              <a:rect l="l" t="t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6" name="Google Shape;25576;p34"/>
            <p:cNvSpPr/>
            <p:nvPr/>
          </p:nvSpPr>
          <p:spPr>
            <a:xfrm>
              <a:off x="2608350" y="2412250"/>
              <a:ext cx="27350" cy="40850"/>
            </a:xfrm>
            <a:custGeom>
              <a:avLst/>
              <a:gdLst/>
              <a:ahLst/>
              <a:cxnLst/>
              <a:rect l="l" t="t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7" name="Google Shape;25577;p34"/>
            <p:cNvSpPr/>
            <p:nvPr/>
          </p:nvSpPr>
          <p:spPr>
            <a:xfrm>
              <a:off x="2637450" y="2411725"/>
              <a:ext cx="171150" cy="205200"/>
            </a:xfrm>
            <a:custGeom>
              <a:avLst/>
              <a:gdLst/>
              <a:ahLst/>
              <a:cxnLst/>
              <a:rect l="l" t="t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8" name="Google Shape;25578;p34"/>
            <p:cNvSpPr/>
            <p:nvPr/>
          </p:nvSpPr>
          <p:spPr>
            <a:xfrm>
              <a:off x="2817175" y="2615300"/>
              <a:ext cx="91675" cy="27600"/>
            </a:xfrm>
            <a:custGeom>
              <a:avLst/>
              <a:gdLst/>
              <a:ahLst/>
              <a:cxnLst/>
              <a:rect l="l" t="t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9" name="Google Shape;25579;p34"/>
            <p:cNvSpPr/>
            <p:nvPr/>
          </p:nvSpPr>
          <p:spPr>
            <a:xfrm>
              <a:off x="2735450" y="2593475"/>
              <a:ext cx="58950" cy="45200"/>
            </a:xfrm>
            <a:custGeom>
              <a:avLst/>
              <a:gdLst/>
              <a:ahLst/>
              <a:cxnLst/>
              <a:rect l="l" t="t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0" name="Google Shape;25580;p34"/>
            <p:cNvSpPr/>
            <p:nvPr/>
          </p:nvSpPr>
          <p:spPr>
            <a:xfrm>
              <a:off x="2756375" y="2600725"/>
              <a:ext cx="49350" cy="38275"/>
            </a:xfrm>
            <a:custGeom>
              <a:avLst/>
              <a:gdLst/>
              <a:ahLst/>
              <a:cxnLst/>
              <a:rect l="l" t="t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1" name="Google Shape;25581;p34"/>
            <p:cNvSpPr/>
            <p:nvPr/>
          </p:nvSpPr>
          <p:spPr>
            <a:xfrm>
              <a:off x="2592875" y="2637350"/>
              <a:ext cx="25250" cy="24975"/>
            </a:xfrm>
            <a:custGeom>
              <a:avLst/>
              <a:gdLst/>
              <a:ahLst/>
              <a:cxnLst/>
              <a:rect l="l" t="t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2" name="Google Shape;25582;p34"/>
            <p:cNvSpPr/>
            <p:nvPr/>
          </p:nvSpPr>
          <p:spPr>
            <a:xfrm>
              <a:off x="2597525" y="2643650"/>
              <a:ext cx="23650" cy="25950"/>
            </a:xfrm>
            <a:custGeom>
              <a:avLst/>
              <a:gdLst/>
              <a:ahLst/>
              <a:cxnLst/>
              <a:rect l="l" t="t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3" name="Google Shape;25583;p34"/>
            <p:cNvSpPr/>
            <p:nvPr/>
          </p:nvSpPr>
          <p:spPr>
            <a:xfrm>
              <a:off x="2607750" y="2650125"/>
              <a:ext cx="20875" cy="25475"/>
            </a:xfrm>
            <a:custGeom>
              <a:avLst/>
              <a:gdLst/>
              <a:ahLst/>
              <a:cxnLst/>
              <a:rect l="l" t="t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4" name="Google Shape;25584;p34"/>
            <p:cNvSpPr/>
            <p:nvPr/>
          </p:nvSpPr>
          <p:spPr>
            <a:xfrm>
              <a:off x="2611100" y="2656650"/>
              <a:ext cx="25175" cy="29675"/>
            </a:xfrm>
            <a:custGeom>
              <a:avLst/>
              <a:gdLst/>
              <a:ahLst/>
              <a:cxnLst/>
              <a:rect l="l" t="t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5" name="Google Shape;25585;p34"/>
            <p:cNvSpPr/>
            <p:nvPr/>
          </p:nvSpPr>
          <p:spPr>
            <a:xfrm>
              <a:off x="2781875" y="2742725"/>
              <a:ext cx="32775" cy="13450"/>
            </a:xfrm>
            <a:custGeom>
              <a:avLst/>
              <a:gdLst/>
              <a:ahLst/>
              <a:cxnLst/>
              <a:rect l="l" t="t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lnTo>
                    <a:pt x="1134" y="439"/>
                  </a:ln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lnTo>
                    <a:pt x="1227" y="453"/>
                  </a:ln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6" name="Google Shape;25586;p34"/>
            <p:cNvSpPr/>
            <p:nvPr/>
          </p:nvSpPr>
          <p:spPr>
            <a:xfrm>
              <a:off x="2612725" y="2661850"/>
              <a:ext cx="199850" cy="116025"/>
            </a:xfrm>
            <a:custGeom>
              <a:avLst/>
              <a:gdLst/>
              <a:ahLst/>
              <a:cxnLst/>
              <a:rect l="l" t="t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7" name="Google Shape;25587;p34"/>
            <p:cNvSpPr/>
            <p:nvPr/>
          </p:nvSpPr>
          <p:spPr>
            <a:xfrm>
              <a:off x="2815525" y="2553950"/>
              <a:ext cx="62825" cy="31150"/>
            </a:xfrm>
            <a:custGeom>
              <a:avLst/>
              <a:gdLst/>
              <a:ahLst/>
              <a:cxnLst/>
              <a:rect l="l" t="t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8" name="Google Shape;25588;p34"/>
            <p:cNvSpPr/>
            <p:nvPr/>
          </p:nvSpPr>
          <p:spPr>
            <a:xfrm>
              <a:off x="2814625" y="2563125"/>
              <a:ext cx="61925" cy="44825"/>
            </a:xfrm>
            <a:custGeom>
              <a:avLst/>
              <a:gdLst/>
              <a:ahLst/>
              <a:cxnLst/>
              <a:rect l="l" t="t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9" name="Google Shape;25589;p34"/>
            <p:cNvSpPr/>
            <p:nvPr/>
          </p:nvSpPr>
          <p:spPr>
            <a:xfrm>
              <a:off x="2875125" y="2584300"/>
              <a:ext cx="9175" cy="19050"/>
            </a:xfrm>
            <a:custGeom>
              <a:avLst/>
              <a:gdLst/>
              <a:ahLst/>
              <a:cxnLst/>
              <a:rect l="l" t="t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0" name="Google Shape;25590;p34"/>
            <p:cNvSpPr/>
            <p:nvPr/>
          </p:nvSpPr>
          <p:spPr>
            <a:xfrm>
              <a:off x="2878025" y="2533400"/>
              <a:ext cx="25625" cy="19225"/>
            </a:xfrm>
            <a:custGeom>
              <a:avLst/>
              <a:gdLst/>
              <a:ahLst/>
              <a:cxnLst/>
              <a:rect l="l" t="t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1" name="Google Shape;25591;p34"/>
            <p:cNvSpPr/>
            <p:nvPr/>
          </p:nvSpPr>
          <p:spPr>
            <a:xfrm>
              <a:off x="2936675" y="2407900"/>
              <a:ext cx="36925" cy="28550"/>
            </a:xfrm>
            <a:custGeom>
              <a:avLst/>
              <a:gdLst/>
              <a:ahLst/>
              <a:cxnLst/>
              <a:rect l="l" t="t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2" name="Google Shape;25592;p34"/>
            <p:cNvSpPr/>
            <p:nvPr/>
          </p:nvSpPr>
          <p:spPr>
            <a:xfrm>
              <a:off x="2945000" y="2409050"/>
              <a:ext cx="33675" cy="28775"/>
            </a:xfrm>
            <a:custGeom>
              <a:avLst/>
              <a:gdLst/>
              <a:ahLst/>
              <a:cxnLst/>
              <a:rect l="l" t="t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3" name="Google Shape;25593;p34"/>
            <p:cNvSpPr/>
            <p:nvPr/>
          </p:nvSpPr>
          <p:spPr>
            <a:xfrm>
              <a:off x="2967625" y="2321250"/>
              <a:ext cx="30075" cy="33950"/>
            </a:xfrm>
            <a:custGeom>
              <a:avLst/>
              <a:gdLst/>
              <a:ahLst/>
              <a:cxnLst/>
              <a:rect l="l" t="t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4" name="Google Shape;25594;p34"/>
            <p:cNvSpPr/>
            <p:nvPr/>
          </p:nvSpPr>
          <p:spPr>
            <a:xfrm>
              <a:off x="2967400" y="2335825"/>
              <a:ext cx="26450" cy="24950"/>
            </a:xfrm>
            <a:custGeom>
              <a:avLst/>
              <a:gdLst/>
              <a:ahLst/>
              <a:cxnLst/>
              <a:rect l="l" t="t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5" name="Google Shape;25595;p34"/>
            <p:cNvSpPr/>
            <p:nvPr/>
          </p:nvSpPr>
          <p:spPr>
            <a:xfrm>
              <a:off x="2973650" y="2340475"/>
              <a:ext cx="24600" cy="21775"/>
            </a:xfrm>
            <a:custGeom>
              <a:avLst/>
              <a:gdLst/>
              <a:ahLst/>
              <a:cxnLst/>
              <a:rect l="l" t="t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6" name="Google Shape;25596;p34"/>
            <p:cNvSpPr/>
            <p:nvPr/>
          </p:nvSpPr>
          <p:spPr>
            <a:xfrm>
              <a:off x="3000900" y="2195475"/>
              <a:ext cx="30450" cy="116050"/>
            </a:xfrm>
            <a:custGeom>
              <a:avLst/>
              <a:gdLst/>
              <a:ahLst/>
              <a:cxnLst/>
              <a:rect l="l" t="t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7" name="Google Shape;25597;p34"/>
            <p:cNvSpPr/>
            <p:nvPr/>
          </p:nvSpPr>
          <p:spPr>
            <a:xfrm>
              <a:off x="3027100" y="2183475"/>
              <a:ext cx="30950" cy="20350"/>
            </a:xfrm>
            <a:custGeom>
              <a:avLst/>
              <a:gdLst/>
              <a:ahLst/>
              <a:cxnLst/>
              <a:rect l="l" t="t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8" name="Google Shape;25598;p34"/>
            <p:cNvSpPr/>
            <p:nvPr/>
          </p:nvSpPr>
          <p:spPr>
            <a:xfrm>
              <a:off x="3000925" y="2220125"/>
              <a:ext cx="73575" cy="198675"/>
            </a:xfrm>
            <a:custGeom>
              <a:avLst/>
              <a:gdLst/>
              <a:ahLst/>
              <a:cxnLst/>
              <a:rect l="l" t="t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9" name="Google Shape;25599;p34"/>
            <p:cNvSpPr/>
            <p:nvPr/>
          </p:nvSpPr>
          <p:spPr>
            <a:xfrm>
              <a:off x="3098925" y="2284950"/>
              <a:ext cx="11300" cy="33875"/>
            </a:xfrm>
            <a:custGeom>
              <a:avLst/>
              <a:gdLst/>
              <a:ahLst/>
              <a:cxnLst/>
              <a:rect l="l" t="t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0" name="Google Shape;25600;p34"/>
            <p:cNvSpPr/>
            <p:nvPr/>
          </p:nvSpPr>
          <p:spPr>
            <a:xfrm>
              <a:off x="3032075" y="2333525"/>
              <a:ext cx="64900" cy="111650"/>
            </a:xfrm>
            <a:custGeom>
              <a:avLst/>
              <a:gdLst/>
              <a:ahLst/>
              <a:cxnLst/>
              <a:rect l="l" t="t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1" name="Google Shape;25601;p34"/>
            <p:cNvSpPr/>
            <p:nvPr/>
          </p:nvSpPr>
          <p:spPr>
            <a:xfrm>
              <a:off x="2939350" y="2532825"/>
              <a:ext cx="41950" cy="28650"/>
            </a:xfrm>
            <a:custGeom>
              <a:avLst/>
              <a:gdLst/>
              <a:ahLst/>
              <a:cxnLst/>
              <a:rect l="l" t="t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2" name="Google Shape;25602;p34"/>
            <p:cNvSpPr/>
            <p:nvPr/>
          </p:nvSpPr>
          <p:spPr>
            <a:xfrm>
              <a:off x="2922375" y="2557000"/>
              <a:ext cx="37225" cy="17875"/>
            </a:xfrm>
            <a:custGeom>
              <a:avLst/>
              <a:gdLst/>
              <a:ahLst/>
              <a:cxnLst/>
              <a:rect l="l" t="t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3" name="Google Shape;25603;p34"/>
            <p:cNvSpPr/>
            <p:nvPr/>
          </p:nvSpPr>
          <p:spPr>
            <a:xfrm>
              <a:off x="2930525" y="2552375"/>
              <a:ext cx="30650" cy="16300"/>
            </a:xfrm>
            <a:custGeom>
              <a:avLst/>
              <a:gdLst/>
              <a:ahLst/>
              <a:cxnLst/>
              <a:rect l="l" t="t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4" name="Google Shape;25604;p34"/>
            <p:cNvSpPr/>
            <p:nvPr/>
          </p:nvSpPr>
          <p:spPr>
            <a:xfrm>
              <a:off x="2953225" y="2533525"/>
              <a:ext cx="33000" cy="29700"/>
            </a:xfrm>
            <a:custGeom>
              <a:avLst/>
              <a:gdLst/>
              <a:ahLst/>
              <a:cxnLst/>
              <a:rect l="l" t="t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5" name="Google Shape;25605;p34"/>
            <p:cNvSpPr/>
            <p:nvPr/>
          </p:nvSpPr>
          <p:spPr>
            <a:xfrm>
              <a:off x="2975050" y="2442075"/>
              <a:ext cx="104400" cy="96775"/>
            </a:xfrm>
            <a:custGeom>
              <a:avLst/>
              <a:gdLst/>
              <a:ahLst/>
              <a:cxnLst/>
              <a:rect l="l" t="t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6" name="Google Shape;25606;p34"/>
            <p:cNvSpPr/>
            <p:nvPr/>
          </p:nvSpPr>
          <p:spPr>
            <a:xfrm>
              <a:off x="3084600" y="2391275"/>
              <a:ext cx="18475" cy="45775"/>
            </a:xfrm>
            <a:custGeom>
              <a:avLst/>
              <a:gdLst/>
              <a:ahLst/>
              <a:cxnLst/>
              <a:rect l="l" t="t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7" name="Google Shape;25607;p34"/>
            <p:cNvSpPr/>
            <p:nvPr/>
          </p:nvSpPr>
          <p:spPr>
            <a:xfrm>
              <a:off x="3093925" y="2378400"/>
              <a:ext cx="20475" cy="38675"/>
            </a:xfrm>
            <a:custGeom>
              <a:avLst/>
              <a:gdLst/>
              <a:ahLst/>
              <a:cxnLst/>
              <a:rect l="l" t="t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8" name="Google Shape;25608;p34"/>
            <p:cNvSpPr/>
            <p:nvPr/>
          </p:nvSpPr>
          <p:spPr>
            <a:xfrm>
              <a:off x="3124875" y="2316650"/>
              <a:ext cx="26725" cy="61225"/>
            </a:xfrm>
            <a:custGeom>
              <a:avLst/>
              <a:gdLst/>
              <a:ahLst/>
              <a:cxnLst/>
              <a:rect l="l" t="t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9" name="Google Shape;25609;p34"/>
            <p:cNvSpPr/>
            <p:nvPr/>
          </p:nvSpPr>
          <p:spPr>
            <a:xfrm>
              <a:off x="3078050" y="2393875"/>
              <a:ext cx="69375" cy="120050"/>
            </a:xfrm>
            <a:custGeom>
              <a:avLst/>
              <a:gdLst/>
              <a:ahLst/>
              <a:cxnLst/>
              <a:rect l="l" t="t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0" name="Google Shape;25610;p34"/>
            <p:cNvSpPr/>
            <p:nvPr/>
          </p:nvSpPr>
          <p:spPr>
            <a:xfrm>
              <a:off x="2837925" y="2532075"/>
              <a:ext cx="68500" cy="46500"/>
            </a:xfrm>
            <a:custGeom>
              <a:avLst/>
              <a:gdLst/>
              <a:ahLst/>
              <a:cxnLst/>
              <a:rect l="l" t="t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1" name="Google Shape;25611;p34"/>
            <p:cNvSpPr/>
            <p:nvPr/>
          </p:nvSpPr>
          <p:spPr>
            <a:xfrm>
              <a:off x="2825050" y="2518000"/>
              <a:ext cx="8650" cy="9250"/>
            </a:xfrm>
            <a:custGeom>
              <a:avLst/>
              <a:gdLst/>
              <a:ahLst/>
              <a:cxnLst/>
              <a:rect l="l" t="t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2" name="Google Shape;25612;p34"/>
            <p:cNvSpPr/>
            <p:nvPr/>
          </p:nvSpPr>
          <p:spPr>
            <a:xfrm>
              <a:off x="2722350" y="2354650"/>
              <a:ext cx="92900" cy="152350"/>
            </a:xfrm>
            <a:custGeom>
              <a:avLst/>
              <a:gdLst/>
              <a:ahLst/>
              <a:cxnLst/>
              <a:rect l="l" t="t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3" name="Google Shape;25613;p34"/>
            <p:cNvSpPr/>
            <p:nvPr/>
          </p:nvSpPr>
          <p:spPr>
            <a:xfrm>
              <a:off x="2686050" y="2318800"/>
              <a:ext cx="35700" cy="61000"/>
            </a:xfrm>
            <a:custGeom>
              <a:avLst/>
              <a:gdLst/>
              <a:ahLst/>
              <a:cxnLst/>
              <a:rect l="l" t="t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4" name="Google Shape;25614;p34"/>
            <p:cNvSpPr/>
            <p:nvPr/>
          </p:nvSpPr>
          <p:spPr>
            <a:xfrm>
              <a:off x="2687525" y="2383925"/>
              <a:ext cx="41600" cy="72050"/>
            </a:xfrm>
            <a:custGeom>
              <a:avLst/>
              <a:gdLst/>
              <a:ahLst/>
              <a:cxnLst/>
              <a:rect l="l" t="t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5" name="Google Shape;25615;p34"/>
            <p:cNvSpPr/>
            <p:nvPr/>
          </p:nvSpPr>
          <p:spPr>
            <a:xfrm>
              <a:off x="2725325" y="2455950"/>
              <a:ext cx="85900" cy="101400"/>
            </a:xfrm>
            <a:custGeom>
              <a:avLst/>
              <a:gdLst/>
              <a:ahLst/>
              <a:cxnLst/>
              <a:rect l="l" t="t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6" name="Google Shape;25616;p34"/>
            <p:cNvSpPr/>
            <p:nvPr/>
          </p:nvSpPr>
          <p:spPr>
            <a:xfrm>
              <a:off x="2723550" y="2317925"/>
              <a:ext cx="123675" cy="135000"/>
            </a:xfrm>
            <a:custGeom>
              <a:avLst/>
              <a:gdLst/>
              <a:ahLst/>
              <a:cxnLst/>
              <a:rect l="l" t="t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lnTo>
                    <a:pt x="988" y="1205"/>
                  </a:ln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7" name="Google Shape;25617;p34"/>
            <p:cNvSpPr/>
            <p:nvPr/>
          </p:nvSpPr>
          <p:spPr>
            <a:xfrm>
              <a:off x="2711050" y="2247650"/>
              <a:ext cx="134175" cy="203775"/>
            </a:xfrm>
            <a:custGeom>
              <a:avLst/>
              <a:gdLst/>
              <a:ahLst/>
              <a:cxnLst/>
              <a:rect l="l" t="t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8" name="Google Shape;25618;p34"/>
            <p:cNvSpPr/>
            <p:nvPr/>
          </p:nvSpPr>
          <p:spPr>
            <a:xfrm>
              <a:off x="2713225" y="2224500"/>
              <a:ext cx="23725" cy="24150"/>
            </a:xfrm>
            <a:custGeom>
              <a:avLst/>
              <a:gdLst/>
              <a:ahLst/>
              <a:cxnLst/>
              <a:rect l="l" t="t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9" name="Google Shape;25619;p34"/>
            <p:cNvSpPr/>
            <p:nvPr/>
          </p:nvSpPr>
          <p:spPr>
            <a:xfrm>
              <a:off x="2738950" y="2225175"/>
              <a:ext cx="131775" cy="155625"/>
            </a:xfrm>
            <a:custGeom>
              <a:avLst/>
              <a:gdLst/>
              <a:ahLst/>
              <a:cxnLst/>
              <a:rect l="l" t="t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0" name="Google Shape;25620;p34"/>
            <p:cNvSpPr/>
            <p:nvPr/>
          </p:nvSpPr>
          <p:spPr>
            <a:xfrm>
              <a:off x="2737225" y="2192050"/>
              <a:ext cx="137550" cy="187350"/>
            </a:xfrm>
            <a:custGeom>
              <a:avLst/>
              <a:gdLst/>
              <a:ahLst/>
              <a:cxnLst/>
              <a:rect l="l" t="t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1" name="Google Shape;25621;p34"/>
            <p:cNvSpPr/>
            <p:nvPr/>
          </p:nvSpPr>
          <p:spPr>
            <a:xfrm>
              <a:off x="2782550" y="2185700"/>
              <a:ext cx="20675" cy="19725"/>
            </a:xfrm>
            <a:custGeom>
              <a:avLst/>
              <a:gdLst/>
              <a:ahLst/>
              <a:cxnLst/>
              <a:rect l="l" t="t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lnTo>
                    <a:pt x="751" y="119"/>
                  </a:ln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lnTo>
                    <a:pt x="786" y="86"/>
                  </a:ln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2" name="Google Shape;25622;p34"/>
            <p:cNvSpPr/>
            <p:nvPr/>
          </p:nvSpPr>
          <p:spPr>
            <a:xfrm>
              <a:off x="2802425" y="2184925"/>
              <a:ext cx="97650" cy="163125"/>
            </a:xfrm>
            <a:custGeom>
              <a:avLst/>
              <a:gdLst/>
              <a:ahLst/>
              <a:cxnLst/>
              <a:rect l="l" t="t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3" name="Google Shape;25623;p34"/>
            <p:cNvSpPr/>
            <p:nvPr/>
          </p:nvSpPr>
          <p:spPr>
            <a:xfrm>
              <a:off x="2895000" y="2311175"/>
              <a:ext cx="11325" cy="37375"/>
            </a:xfrm>
            <a:custGeom>
              <a:avLst/>
              <a:gdLst/>
              <a:ahLst/>
              <a:cxnLst/>
              <a:rect l="l" t="t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4" name="Google Shape;25624;p34"/>
            <p:cNvSpPr/>
            <p:nvPr/>
          </p:nvSpPr>
          <p:spPr>
            <a:xfrm>
              <a:off x="2946200" y="2532150"/>
              <a:ext cx="40425" cy="30225"/>
            </a:xfrm>
            <a:custGeom>
              <a:avLst/>
              <a:gdLst/>
              <a:ahLst/>
              <a:cxnLst/>
              <a:rect l="l" t="t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30" y="143"/>
                  </a:ln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5" name="Google Shape;25625;p34"/>
            <p:cNvSpPr/>
            <p:nvPr/>
          </p:nvSpPr>
          <p:spPr>
            <a:xfrm>
              <a:off x="2947100" y="2511325"/>
              <a:ext cx="72550" cy="54500"/>
            </a:xfrm>
            <a:custGeom>
              <a:avLst/>
              <a:gdLst/>
              <a:ahLst/>
              <a:cxnLst/>
              <a:rect l="l" t="t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lnTo>
                    <a:pt x="1620" y="874"/>
                  </a:ln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6" name="Google Shape;25626;p34"/>
            <p:cNvSpPr/>
            <p:nvPr/>
          </p:nvSpPr>
          <p:spPr>
            <a:xfrm>
              <a:off x="2993750" y="2504300"/>
              <a:ext cx="36400" cy="25950"/>
            </a:xfrm>
            <a:custGeom>
              <a:avLst/>
              <a:gdLst/>
              <a:ahLst/>
              <a:cxnLst/>
              <a:rect l="l" t="t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7" name="Google Shape;25627;p34"/>
            <p:cNvSpPr/>
            <p:nvPr/>
          </p:nvSpPr>
          <p:spPr>
            <a:xfrm>
              <a:off x="2677400" y="2315575"/>
              <a:ext cx="53475" cy="85550"/>
            </a:xfrm>
            <a:custGeom>
              <a:avLst/>
              <a:gdLst/>
              <a:ahLst/>
              <a:cxnLst/>
              <a:rect l="l" t="t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8" name="Google Shape;25628;p34"/>
            <p:cNvSpPr/>
            <p:nvPr/>
          </p:nvSpPr>
          <p:spPr>
            <a:xfrm>
              <a:off x="2685750" y="2369025"/>
              <a:ext cx="8250" cy="26150"/>
            </a:xfrm>
            <a:custGeom>
              <a:avLst/>
              <a:gdLst/>
              <a:ahLst/>
              <a:cxnLst/>
              <a:rect l="l" t="t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9" name="Google Shape;25629;p34"/>
            <p:cNvSpPr/>
            <p:nvPr/>
          </p:nvSpPr>
          <p:spPr>
            <a:xfrm>
              <a:off x="2677700" y="2368925"/>
              <a:ext cx="32475" cy="57500"/>
            </a:xfrm>
            <a:custGeom>
              <a:avLst/>
              <a:gdLst/>
              <a:ahLst/>
              <a:cxnLst/>
              <a:rect l="l" t="t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0" name="Google Shape;25630;p34"/>
            <p:cNvSpPr/>
            <p:nvPr/>
          </p:nvSpPr>
          <p:spPr>
            <a:xfrm>
              <a:off x="2857775" y="2466200"/>
              <a:ext cx="48175" cy="45325"/>
            </a:xfrm>
            <a:custGeom>
              <a:avLst/>
              <a:gdLst/>
              <a:ahLst/>
              <a:cxnLst/>
              <a:rect l="l" t="t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1" name="Google Shape;25631;p34"/>
            <p:cNvSpPr/>
            <p:nvPr/>
          </p:nvSpPr>
          <p:spPr>
            <a:xfrm>
              <a:off x="2869400" y="2470075"/>
              <a:ext cx="40450" cy="37300"/>
            </a:xfrm>
            <a:custGeom>
              <a:avLst/>
              <a:gdLst/>
              <a:ahLst/>
              <a:cxnLst/>
              <a:rect l="l" t="t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2" name="Google Shape;25632;p34"/>
            <p:cNvSpPr/>
            <p:nvPr/>
          </p:nvSpPr>
          <p:spPr>
            <a:xfrm>
              <a:off x="2880275" y="2473225"/>
              <a:ext cx="27750" cy="27075"/>
            </a:xfrm>
            <a:custGeom>
              <a:avLst/>
              <a:gdLst/>
              <a:ahLst/>
              <a:cxnLst/>
              <a:rect l="l" t="t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3" name="Google Shape;25633;p34"/>
            <p:cNvSpPr/>
            <p:nvPr/>
          </p:nvSpPr>
          <p:spPr>
            <a:xfrm>
              <a:off x="2884125" y="2467725"/>
              <a:ext cx="25175" cy="28100"/>
            </a:xfrm>
            <a:custGeom>
              <a:avLst/>
              <a:gdLst/>
              <a:ahLst/>
              <a:cxnLst/>
              <a:rect l="l" t="t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4" name="Google Shape;25634;p34"/>
            <p:cNvSpPr/>
            <p:nvPr/>
          </p:nvSpPr>
          <p:spPr>
            <a:xfrm>
              <a:off x="2889725" y="2465950"/>
              <a:ext cx="20775" cy="20825"/>
            </a:xfrm>
            <a:custGeom>
              <a:avLst/>
              <a:gdLst/>
              <a:ahLst/>
              <a:cxnLst/>
              <a:rect l="l" t="t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5" name="Google Shape;25635;p34"/>
            <p:cNvSpPr/>
            <p:nvPr/>
          </p:nvSpPr>
          <p:spPr>
            <a:xfrm>
              <a:off x="2897475" y="2466425"/>
              <a:ext cx="13925" cy="14950"/>
            </a:xfrm>
            <a:custGeom>
              <a:avLst/>
              <a:gdLst/>
              <a:ahLst/>
              <a:cxnLst/>
              <a:rect l="l" t="t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6" name="Google Shape;25636;p34"/>
            <p:cNvSpPr/>
            <p:nvPr/>
          </p:nvSpPr>
          <p:spPr>
            <a:xfrm>
              <a:off x="2905125" y="2470350"/>
              <a:ext cx="8350" cy="12500"/>
            </a:xfrm>
            <a:custGeom>
              <a:avLst/>
              <a:gdLst/>
              <a:ahLst/>
              <a:cxnLst/>
              <a:rect l="l" t="t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7" name="Google Shape;25637;p34"/>
            <p:cNvSpPr/>
            <p:nvPr/>
          </p:nvSpPr>
          <p:spPr>
            <a:xfrm>
              <a:off x="2907800" y="2466875"/>
              <a:ext cx="4175" cy="45250"/>
            </a:xfrm>
            <a:custGeom>
              <a:avLst/>
              <a:gdLst/>
              <a:ahLst/>
              <a:cxnLst/>
              <a:rect l="l" t="t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8" name="Google Shape;25638;p34"/>
            <p:cNvSpPr/>
            <p:nvPr/>
          </p:nvSpPr>
          <p:spPr>
            <a:xfrm>
              <a:off x="2907625" y="2470325"/>
              <a:ext cx="6150" cy="42500"/>
            </a:xfrm>
            <a:custGeom>
              <a:avLst/>
              <a:gdLst/>
              <a:ahLst/>
              <a:cxnLst/>
              <a:rect l="l" t="t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9" name="Google Shape;25639;p34"/>
            <p:cNvSpPr/>
            <p:nvPr/>
          </p:nvSpPr>
          <p:spPr>
            <a:xfrm>
              <a:off x="2909275" y="2465425"/>
              <a:ext cx="5100" cy="44350"/>
            </a:xfrm>
            <a:custGeom>
              <a:avLst/>
              <a:gdLst/>
              <a:ahLst/>
              <a:cxnLst/>
              <a:rect l="l" t="t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0" name="Google Shape;25640;p34"/>
            <p:cNvSpPr/>
            <p:nvPr/>
          </p:nvSpPr>
          <p:spPr>
            <a:xfrm>
              <a:off x="2909575" y="2469100"/>
              <a:ext cx="3900" cy="37975"/>
            </a:xfrm>
            <a:custGeom>
              <a:avLst/>
              <a:gdLst/>
              <a:ahLst/>
              <a:cxnLst/>
              <a:rect l="l" t="t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1" name="Google Shape;25641;p34"/>
            <p:cNvSpPr/>
            <p:nvPr/>
          </p:nvSpPr>
          <p:spPr>
            <a:xfrm>
              <a:off x="2910775" y="2449675"/>
              <a:ext cx="3150" cy="50650"/>
            </a:xfrm>
            <a:custGeom>
              <a:avLst/>
              <a:gdLst/>
              <a:ahLst/>
              <a:cxnLst/>
              <a:rect l="l" t="t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lnTo>
                    <a:pt x="21" y="1261"/>
                  </a:ln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lnTo>
                    <a:pt x="36" y="2025"/>
                  </a:ln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lnTo>
                    <a:pt x="93" y="1135"/>
                  </a:ln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2" name="Google Shape;25642;p34"/>
            <p:cNvSpPr/>
            <p:nvPr/>
          </p:nvSpPr>
          <p:spPr>
            <a:xfrm>
              <a:off x="2860475" y="2170375"/>
              <a:ext cx="6675" cy="23425"/>
            </a:xfrm>
            <a:custGeom>
              <a:avLst/>
              <a:gdLst/>
              <a:ahLst/>
              <a:cxnLst/>
              <a:rect l="l" t="t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3" name="Google Shape;25643;p34"/>
            <p:cNvSpPr/>
            <p:nvPr/>
          </p:nvSpPr>
          <p:spPr>
            <a:xfrm>
              <a:off x="2860950" y="2206825"/>
              <a:ext cx="37925" cy="110000"/>
            </a:xfrm>
            <a:custGeom>
              <a:avLst/>
              <a:gdLst/>
              <a:ahLst/>
              <a:cxnLst/>
              <a:rect l="l" t="t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4" name="Google Shape;25644;p34"/>
            <p:cNvSpPr/>
            <p:nvPr/>
          </p:nvSpPr>
          <p:spPr>
            <a:xfrm>
              <a:off x="2867900" y="2152975"/>
              <a:ext cx="61350" cy="17675"/>
            </a:xfrm>
            <a:custGeom>
              <a:avLst/>
              <a:gdLst/>
              <a:ahLst/>
              <a:cxnLst/>
              <a:rect l="l" t="t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5" name="Google Shape;25645;p34"/>
            <p:cNvSpPr/>
            <p:nvPr/>
          </p:nvSpPr>
          <p:spPr>
            <a:xfrm>
              <a:off x="2930125" y="2190875"/>
              <a:ext cx="6575" cy="61500"/>
            </a:xfrm>
            <a:custGeom>
              <a:avLst/>
              <a:gdLst/>
              <a:ahLst/>
              <a:cxnLst/>
              <a:rect l="l" t="t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6" name="Google Shape;25646;p34"/>
            <p:cNvSpPr/>
            <p:nvPr/>
          </p:nvSpPr>
          <p:spPr>
            <a:xfrm>
              <a:off x="2934875" y="2227600"/>
              <a:ext cx="4200" cy="27825"/>
            </a:xfrm>
            <a:custGeom>
              <a:avLst/>
              <a:gdLst/>
              <a:ahLst/>
              <a:cxnLst/>
              <a:rect l="l" t="t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7" name="Google Shape;25647;p34"/>
            <p:cNvSpPr/>
            <p:nvPr/>
          </p:nvSpPr>
          <p:spPr>
            <a:xfrm>
              <a:off x="2941125" y="2230250"/>
              <a:ext cx="4800" cy="23825"/>
            </a:xfrm>
            <a:custGeom>
              <a:avLst/>
              <a:gdLst/>
              <a:ahLst/>
              <a:cxnLst/>
              <a:rect l="l" t="t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8" name="Google Shape;25648;p34"/>
            <p:cNvSpPr/>
            <p:nvPr/>
          </p:nvSpPr>
          <p:spPr>
            <a:xfrm>
              <a:off x="2971800" y="2169450"/>
              <a:ext cx="17325" cy="27475"/>
            </a:xfrm>
            <a:custGeom>
              <a:avLst/>
              <a:gdLst/>
              <a:ahLst/>
              <a:cxnLst/>
              <a:rect l="l" t="t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9" name="Google Shape;25649;p34"/>
            <p:cNvSpPr/>
            <p:nvPr/>
          </p:nvSpPr>
          <p:spPr>
            <a:xfrm>
              <a:off x="2973725" y="2157750"/>
              <a:ext cx="22500" cy="43150"/>
            </a:xfrm>
            <a:custGeom>
              <a:avLst/>
              <a:gdLst/>
              <a:ahLst/>
              <a:cxnLst/>
              <a:rect l="l" t="t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lnTo>
                    <a:pt x="573" y="650"/>
                  </a:lnTo>
                  <a:cubicBezTo>
                    <a:pt x="504" y="534"/>
                    <a:pt x="424" y="424"/>
                    <a:pt x="333" y="322"/>
                  </a:cubicBezTo>
                  <a:lnTo>
                    <a:pt x="333" y="322"/>
                  </a:ln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lnTo>
                    <a:pt x="82" y="135"/>
                  </a:ln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lnTo>
                    <a:pt x="134" y="211"/>
                  </a:lnTo>
                  <a:cubicBezTo>
                    <a:pt x="413" y="622"/>
                    <a:pt x="625" y="1067"/>
                    <a:pt x="749" y="1552"/>
                  </a:cubicBezTo>
                  <a:lnTo>
                    <a:pt x="749" y="1552"/>
                  </a:ln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lnTo>
                    <a:pt x="771" y="1642"/>
                  </a:ln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lnTo>
                    <a:pt x="898" y="1659"/>
                  </a:ln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lnTo>
                    <a:pt x="897" y="1650"/>
                  </a:lnTo>
                  <a:cubicBezTo>
                    <a:pt x="879" y="1477"/>
                    <a:pt x="844" y="1306"/>
                    <a:pt x="792" y="1142"/>
                  </a:cubicBezTo>
                  <a:lnTo>
                    <a:pt x="792" y="1142"/>
                  </a:lnTo>
                  <a:cubicBezTo>
                    <a:pt x="728" y="678"/>
                    <a:pt x="535" y="201"/>
                    <a:pt x="119" y="12"/>
                  </a:cubicBezTo>
                  <a:lnTo>
                    <a:pt x="119" y="12"/>
                  </a:ln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lnTo>
                    <a:pt x="111" y="8"/>
                  </a:ln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0" name="Google Shape;25650;p34"/>
            <p:cNvSpPr/>
            <p:nvPr/>
          </p:nvSpPr>
          <p:spPr>
            <a:xfrm>
              <a:off x="2989775" y="2177525"/>
              <a:ext cx="7350" cy="30050"/>
            </a:xfrm>
            <a:custGeom>
              <a:avLst/>
              <a:gdLst/>
              <a:ahLst/>
              <a:cxnLst/>
              <a:rect l="l" t="t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1" name="Google Shape;25651;p34"/>
            <p:cNvSpPr/>
            <p:nvPr/>
          </p:nvSpPr>
          <p:spPr>
            <a:xfrm>
              <a:off x="2613400" y="2422625"/>
              <a:ext cx="22050" cy="49550"/>
            </a:xfrm>
            <a:custGeom>
              <a:avLst/>
              <a:gdLst/>
              <a:ahLst/>
              <a:cxnLst/>
              <a:rect l="l" t="t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2" name="Google Shape;25652;p34"/>
            <p:cNvSpPr/>
            <p:nvPr/>
          </p:nvSpPr>
          <p:spPr>
            <a:xfrm>
              <a:off x="2620250" y="2482275"/>
              <a:ext cx="140525" cy="189925"/>
            </a:xfrm>
            <a:custGeom>
              <a:avLst/>
              <a:gdLst/>
              <a:ahLst/>
              <a:cxnLst/>
              <a:rect l="l" t="t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lnTo>
                    <a:pt x="5521" y="7486"/>
                  </a:ln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3" name="Google Shape;25653;p34"/>
            <p:cNvSpPr/>
            <p:nvPr/>
          </p:nvSpPr>
          <p:spPr>
            <a:xfrm>
              <a:off x="2729200" y="2649275"/>
              <a:ext cx="27375" cy="21800"/>
            </a:xfrm>
            <a:custGeom>
              <a:avLst/>
              <a:gdLst/>
              <a:ahLst/>
              <a:cxnLst/>
              <a:rect l="l" t="t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4" name="Google Shape;25654;p34"/>
            <p:cNvSpPr/>
            <p:nvPr/>
          </p:nvSpPr>
          <p:spPr>
            <a:xfrm>
              <a:off x="2726525" y="2642975"/>
              <a:ext cx="31200" cy="28850"/>
            </a:xfrm>
            <a:custGeom>
              <a:avLst/>
              <a:gdLst/>
              <a:ahLst/>
              <a:cxnLst/>
              <a:rect l="l" t="t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5" name="Google Shape;25655;p34"/>
            <p:cNvSpPr/>
            <p:nvPr/>
          </p:nvSpPr>
          <p:spPr>
            <a:xfrm>
              <a:off x="2721450" y="2635575"/>
              <a:ext cx="29125" cy="26125"/>
            </a:xfrm>
            <a:custGeom>
              <a:avLst/>
              <a:gdLst/>
              <a:ahLst/>
              <a:cxnLst/>
              <a:rect l="l" t="t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lnTo>
                    <a:pt x="118" y="65"/>
                  </a:lnTo>
                  <a:cubicBezTo>
                    <a:pt x="119" y="64"/>
                    <a:pt x="120" y="62"/>
                    <a:pt x="120" y="60"/>
                  </a:cubicBezTo>
                  <a:lnTo>
                    <a:pt x="120" y="60"/>
                  </a:ln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6" name="Google Shape;25656;p34"/>
            <p:cNvSpPr/>
            <p:nvPr/>
          </p:nvSpPr>
          <p:spPr>
            <a:xfrm>
              <a:off x="2715100" y="2629375"/>
              <a:ext cx="42400" cy="36275"/>
            </a:xfrm>
            <a:custGeom>
              <a:avLst/>
              <a:gdLst/>
              <a:ahLst/>
              <a:cxnLst/>
              <a:rect l="l" t="t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7" name="Google Shape;25657;p34"/>
            <p:cNvSpPr/>
            <p:nvPr/>
          </p:nvSpPr>
          <p:spPr>
            <a:xfrm>
              <a:off x="2730675" y="2644500"/>
              <a:ext cx="36300" cy="30750"/>
            </a:xfrm>
            <a:custGeom>
              <a:avLst/>
              <a:gdLst/>
              <a:ahLst/>
              <a:cxnLst/>
              <a:rect l="l" t="t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8" name="Google Shape;25658;p34"/>
            <p:cNvSpPr/>
            <p:nvPr/>
          </p:nvSpPr>
          <p:spPr>
            <a:xfrm>
              <a:off x="2742300" y="2655825"/>
              <a:ext cx="25850" cy="20025"/>
            </a:xfrm>
            <a:custGeom>
              <a:avLst/>
              <a:gdLst/>
              <a:ahLst/>
              <a:cxnLst/>
              <a:rect l="l" t="t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9" name="Google Shape;25659;p34"/>
            <p:cNvSpPr/>
            <p:nvPr/>
          </p:nvSpPr>
          <p:spPr>
            <a:xfrm>
              <a:off x="2748250" y="2660350"/>
              <a:ext cx="20200" cy="16675"/>
            </a:xfrm>
            <a:custGeom>
              <a:avLst/>
              <a:gdLst/>
              <a:ahLst/>
              <a:cxnLst/>
              <a:rect l="l" t="t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0" name="Google Shape;25660;p34"/>
            <p:cNvSpPr/>
            <p:nvPr/>
          </p:nvSpPr>
          <p:spPr>
            <a:xfrm>
              <a:off x="2751825" y="2665050"/>
              <a:ext cx="26225" cy="16375"/>
            </a:xfrm>
            <a:custGeom>
              <a:avLst/>
              <a:gdLst/>
              <a:ahLst/>
              <a:cxnLst/>
              <a:rect l="l" t="t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1" name="Google Shape;25661;p34"/>
            <p:cNvSpPr/>
            <p:nvPr/>
          </p:nvSpPr>
          <p:spPr>
            <a:xfrm>
              <a:off x="2757175" y="2667125"/>
              <a:ext cx="26225" cy="13425"/>
            </a:xfrm>
            <a:custGeom>
              <a:avLst/>
              <a:gdLst/>
              <a:ahLst/>
              <a:cxnLst/>
              <a:rect l="l" t="t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2" name="Google Shape;25662;p34"/>
            <p:cNvSpPr/>
            <p:nvPr/>
          </p:nvSpPr>
          <p:spPr>
            <a:xfrm>
              <a:off x="2759250" y="2669500"/>
              <a:ext cx="107875" cy="49325"/>
            </a:xfrm>
            <a:custGeom>
              <a:avLst/>
              <a:gdLst/>
              <a:ahLst/>
              <a:cxnLst/>
              <a:rect l="l" t="t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3" name="Google Shape;25663;p34"/>
            <p:cNvSpPr/>
            <p:nvPr/>
          </p:nvSpPr>
          <p:spPr>
            <a:xfrm>
              <a:off x="2810350" y="2689325"/>
              <a:ext cx="47050" cy="27900"/>
            </a:xfrm>
            <a:custGeom>
              <a:avLst/>
              <a:gdLst/>
              <a:ahLst/>
              <a:cxnLst/>
              <a:rect l="l" t="t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4" name="Google Shape;25664;p34"/>
            <p:cNvSpPr/>
            <p:nvPr/>
          </p:nvSpPr>
          <p:spPr>
            <a:xfrm>
              <a:off x="2814775" y="2687925"/>
              <a:ext cx="62025" cy="41925"/>
            </a:xfrm>
            <a:custGeom>
              <a:avLst/>
              <a:gdLst/>
              <a:ahLst/>
              <a:cxnLst/>
              <a:rect l="l" t="t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lnTo>
                    <a:pt x="1310" y="847"/>
                  </a:ln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lnTo>
                    <a:pt x="2024" y="1315"/>
                  </a:ln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lnTo>
                    <a:pt x="2200" y="1483"/>
                  </a:ln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lnTo>
                    <a:pt x="2245" y="1569"/>
                  </a:ln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lnTo>
                    <a:pt x="39" y="83"/>
                  </a:ln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lnTo>
                    <a:pt x="215" y="196"/>
                  </a:lnTo>
                  <a:cubicBezTo>
                    <a:pt x="727" y="527"/>
                    <a:pt x="1232" y="881"/>
                    <a:pt x="1746" y="1218"/>
                  </a:cubicBezTo>
                  <a:lnTo>
                    <a:pt x="1746" y="1218"/>
                  </a:lnTo>
                  <a:cubicBezTo>
                    <a:pt x="1897" y="1347"/>
                    <a:pt x="2060" y="1462"/>
                    <a:pt x="2235" y="1565"/>
                  </a:cubicBezTo>
                  <a:lnTo>
                    <a:pt x="2235" y="1565"/>
                  </a:ln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lnTo>
                    <a:pt x="2243" y="1570"/>
                  </a:ln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lnTo>
                    <a:pt x="691" y="283"/>
                  </a:ln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5" name="Google Shape;25665;p34"/>
            <p:cNvSpPr/>
            <p:nvPr/>
          </p:nvSpPr>
          <p:spPr>
            <a:xfrm>
              <a:off x="2855050" y="2714750"/>
              <a:ext cx="25475" cy="19075"/>
            </a:xfrm>
            <a:custGeom>
              <a:avLst/>
              <a:gdLst/>
              <a:ahLst/>
              <a:cxnLst/>
              <a:rect l="l" t="t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lnTo>
                    <a:pt x="106" y="93"/>
                  </a:ln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lnTo>
                    <a:pt x="953" y="755"/>
                  </a:ln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6" name="Google Shape;25666;p34"/>
            <p:cNvSpPr/>
            <p:nvPr/>
          </p:nvSpPr>
          <p:spPr>
            <a:xfrm>
              <a:off x="2856100" y="2716200"/>
              <a:ext cx="26950" cy="19200"/>
            </a:xfrm>
            <a:custGeom>
              <a:avLst/>
              <a:gdLst/>
              <a:ahLst/>
              <a:cxnLst/>
              <a:rect l="l" t="t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lnTo>
                    <a:pt x="241" y="195"/>
                  </a:ln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lnTo>
                    <a:pt x="275" y="219"/>
                  </a:ln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7" name="Google Shape;25667;p34"/>
            <p:cNvSpPr/>
            <p:nvPr/>
          </p:nvSpPr>
          <p:spPr>
            <a:xfrm>
              <a:off x="2856900" y="2715875"/>
              <a:ext cx="24375" cy="18900"/>
            </a:xfrm>
            <a:custGeom>
              <a:avLst/>
              <a:gdLst/>
              <a:ahLst/>
              <a:cxnLst/>
              <a:rect l="l" t="t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lnTo>
                    <a:pt x="184" y="114"/>
                  </a:ln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8" name="Google Shape;25668;p34"/>
            <p:cNvSpPr/>
            <p:nvPr/>
          </p:nvSpPr>
          <p:spPr>
            <a:xfrm>
              <a:off x="2976775" y="2502425"/>
              <a:ext cx="57550" cy="46000"/>
            </a:xfrm>
            <a:custGeom>
              <a:avLst/>
              <a:gdLst/>
              <a:ahLst/>
              <a:cxnLst/>
              <a:rect l="l" t="t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9" name="Google Shape;25669;p34"/>
            <p:cNvSpPr/>
            <p:nvPr/>
          </p:nvSpPr>
          <p:spPr>
            <a:xfrm>
              <a:off x="2970025" y="2523825"/>
              <a:ext cx="35725" cy="31150"/>
            </a:xfrm>
            <a:custGeom>
              <a:avLst/>
              <a:gdLst/>
              <a:ahLst/>
              <a:cxnLst/>
              <a:rect l="l" t="t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0" name="Google Shape;25670;p34"/>
            <p:cNvSpPr/>
            <p:nvPr/>
          </p:nvSpPr>
          <p:spPr>
            <a:xfrm>
              <a:off x="2967025" y="2524600"/>
              <a:ext cx="33350" cy="32425"/>
            </a:xfrm>
            <a:custGeom>
              <a:avLst/>
              <a:gdLst/>
              <a:ahLst/>
              <a:cxnLst/>
              <a:rect l="l" t="t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1" name="Google Shape;25671;p34"/>
            <p:cNvSpPr/>
            <p:nvPr/>
          </p:nvSpPr>
          <p:spPr>
            <a:xfrm>
              <a:off x="2950950" y="2520550"/>
              <a:ext cx="53125" cy="43325"/>
            </a:xfrm>
            <a:custGeom>
              <a:avLst/>
              <a:gdLst/>
              <a:ahLst/>
              <a:cxnLst/>
              <a:rect l="l" t="t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2" name="Google Shape;25672;p34"/>
            <p:cNvSpPr/>
            <p:nvPr/>
          </p:nvSpPr>
          <p:spPr>
            <a:xfrm>
              <a:off x="2953925" y="2524200"/>
              <a:ext cx="45200" cy="35200"/>
            </a:xfrm>
            <a:custGeom>
              <a:avLst/>
              <a:gdLst/>
              <a:ahLst/>
              <a:cxnLst/>
              <a:rect l="l" t="t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3" name="Google Shape;25673;p34"/>
            <p:cNvSpPr/>
            <p:nvPr/>
          </p:nvSpPr>
          <p:spPr>
            <a:xfrm>
              <a:off x="2923000" y="2556925"/>
              <a:ext cx="27675" cy="9625"/>
            </a:xfrm>
            <a:custGeom>
              <a:avLst/>
              <a:gdLst/>
              <a:ahLst/>
              <a:cxnLst/>
              <a:rect l="l" t="t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246" y="254"/>
                  </a:ln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lnTo>
                    <a:pt x="57" y="360"/>
                  </a:ln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4" name="Google Shape;25674;p34"/>
            <p:cNvSpPr/>
            <p:nvPr/>
          </p:nvSpPr>
          <p:spPr>
            <a:xfrm>
              <a:off x="2730400" y="2374825"/>
              <a:ext cx="25600" cy="44800"/>
            </a:xfrm>
            <a:custGeom>
              <a:avLst/>
              <a:gdLst/>
              <a:ahLst/>
              <a:cxnLst/>
              <a:rect l="l" t="t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5" name="Google Shape;25675;p34"/>
            <p:cNvSpPr/>
            <p:nvPr/>
          </p:nvSpPr>
          <p:spPr>
            <a:xfrm>
              <a:off x="2735450" y="2373600"/>
              <a:ext cx="23825" cy="43050"/>
            </a:xfrm>
            <a:custGeom>
              <a:avLst/>
              <a:gdLst/>
              <a:ahLst/>
              <a:cxnLst/>
              <a:rect l="l" t="t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6" name="Google Shape;25676;p34"/>
            <p:cNvSpPr/>
            <p:nvPr/>
          </p:nvSpPr>
          <p:spPr>
            <a:xfrm>
              <a:off x="2736025" y="2370850"/>
              <a:ext cx="23475" cy="38650"/>
            </a:xfrm>
            <a:custGeom>
              <a:avLst/>
              <a:gdLst/>
              <a:ahLst/>
              <a:cxnLst/>
              <a:rect l="l" t="t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7" name="Google Shape;25677;p34"/>
            <p:cNvSpPr/>
            <p:nvPr/>
          </p:nvSpPr>
          <p:spPr>
            <a:xfrm>
              <a:off x="2742425" y="2372475"/>
              <a:ext cx="20725" cy="34950"/>
            </a:xfrm>
            <a:custGeom>
              <a:avLst/>
              <a:gdLst/>
              <a:ahLst/>
              <a:cxnLst/>
              <a:rect l="l" t="t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8" name="Google Shape;25678;p34"/>
            <p:cNvSpPr/>
            <p:nvPr/>
          </p:nvSpPr>
          <p:spPr>
            <a:xfrm>
              <a:off x="2720575" y="2324400"/>
              <a:ext cx="9850" cy="19075"/>
            </a:xfrm>
            <a:custGeom>
              <a:avLst/>
              <a:gdLst/>
              <a:ahLst/>
              <a:cxnLst/>
              <a:rect l="l" t="t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9" name="Google Shape;25679;p34"/>
            <p:cNvSpPr/>
            <p:nvPr/>
          </p:nvSpPr>
          <p:spPr>
            <a:xfrm>
              <a:off x="2722050" y="2318125"/>
              <a:ext cx="10750" cy="21850"/>
            </a:xfrm>
            <a:custGeom>
              <a:avLst/>
              <a:gdLst/>
              <a:ahLst/>
              <a:cxnLst/>
              <a:rect l="l" t="t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0" name="Google Shape;25680;p34"/>
            <p:cNvSpPr/>
            <p:nvPr/>
          </p:nvSpPr>
          <p:spPr>
            <a:xfrm>
              <a:off x="2724725" y="2318150"/>
              <a:ext cx="11950" cy="21400"/>
            </a:xfrm>
            <a:custGeom>
              <a:avLst/>
              <a:gdLst/>
              <a:ahLst/>
              <a:cxnLst/>
              <a:rect l="l" t="t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1" name="Google Shape;25681;p34"/>
            <p:cNvSpPr/>
            <p:nvPr/>
          </p:nvSpPr>
          <p:spPr>
            <a:xfrm>
              <a:off x="2728550" y="2319725"/>
              <a:ext cx="13575" cy="21750"/>
            </a:xfrm>
            <a:custGeom>
              <a:avLst/>
              <a:gdLst/>
              <a:ahLst/>
              <a:cxnLst/>
              <a:rect l="l" t="t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2" name="Google Shape;25682;p34"/>
            <p:cNvSpPr/>
            <p:nvPr/>
          </p:nvSpPr>
          <p:spPr>
            <a:xfrm>
              <a:off x="2731275" y="2321725"/>
              <a:ext cx="15275" cy="17625"/>
            </a:xfrm>
            <a:custGeom>
              <a:avLst/>
              <a:gdLst/>
              <a:ahLst/>
              <a:cxnLst/>
              <a:rect l="l" t="t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lnTo>
                    <a:pt x="423" y="530"/>
                  </a:ln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3" name="Google Shape;25683;p34"/>
            <p:cNvSpPr/>
            <p:nvPr/>
          </p:nvSpPr>
          <p:spPr>
            <a:xfrm>
              <a:off x="2730775" y="2319725"/>
              <a:ext cx="17800" cy="23625"/>
            </a:xfrm>
            <a:custGeom>
              <a:avLst/>
              <a:gdLst/>
              <a:ahLst/>
              <a:cxnLst/>
              <a:rect l="l" t="t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lnTo>
                    <a:pt x="137" y="159"/>
                  </a:ln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lnTo>
                    <a:pt x="53" y="84"/>
                  </a:ln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4" name="Google Shape;25684;p34"/>
            <p:cNvSpPr/>
            <p:nvPr/>
          </p:nvSpPr>
          <p:spPr>
            <a:xfrm>
              <a:off x="2731925" y="2320575"/>
              <a:ext cx="27225" cy="49450"/>
            </a:xfrm>
            <a:custGeom>
              <a:avLst/>
              <a:gdLst/>
              <a:ahLst/>
              <a:cxnLst/>
              <a:rect l="l" t="t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5" name="Google Shape;25685;p34"/>
            <p:cNvSpPr/>
            <p:nvPr/>
          </p:nvSpPr>
          <p:spPr>
            <a:xfrm>
              <a:off x="2870575" y="2400125"/>
              <a:ext cx="41950" cy="42950"/>
            </a:xfrm>
            <a:custGeom>
              <a:avLst/>
              <a:gdLst/>
              <a:ahLst/>
              <a:cxnLst/>
              <a:rect l="l" t="t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6" name="Google Shape;25686;p34"/>
            <p:cNvSpPr/>
            <p:nvPr/>
          </p:nvSpPr>
          <p:spPr>
            <a:xfrm>
              <a:off x="2874825" y="2399125"/>
              <a:ext cx="38050" cy="37550"/>
            </a:xfrm>
            <a:custGeom>
              <a:avLst/>
              <a:gdLst/>
              <a:ahLst/>
              <a:cxnLst/>
              <a:rect l="l" t="t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7" name="Google Shape;25687;p34"/>
            <p:cNvSpPr/>
            <p:nvPr/>
          </p:nvSpPr>
          <p:spPr>
            <a:xfrm>
              <a:off x="2877125" y="2392975"/>
              <a:ext cx="33500" cy="35325"/>
            </a:xfrm>
            <a:custGeom>
              <a:avLst/>
              <a:gdLst/>
              <a:ahLst/>
              <a:cxnLst/>
              <a:rect l="l" t="t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8" name="Google Shape;25688;p34"/>
            <p:cNvSpPr/>
            <p:nvPr/>
          </p:nvSpPr>
          <p:spPr>
            <a:xfrm>
              <a:off x="2879300" y="2386600"/>
              <a:ext cx="30300" cy="32975"/>
            </a:xfrm>
            <a:custGeom>
              <a:avLst/>
              <a:gdLst/>
              <a:ahLst/>
              <a:cxnLst/>
              <a:rect l="l" t="t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9" name="Google Shape;25689;p34"/>
            <p:cNvSpPr/>
            <p:nvPr/>
          </p:nvSpPr>
          <p:spPr>
            <a:xfrm>
              <a:off x="2890525" y="2387625"/>
              <a:ext cx="19975" cy="22300"/>
            </a:xfrm>
            <a:custGeom>
              <a:avLst/>
              <a:gdLst/>
              <a:ahLst/>
              <a:cxnLst/>
              <a:rect l="l" t="t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0" name="Google Shape;25690;p34"/>
            <p:cNvSpPr/>
            <p:nvPr/>
          </p:nvSpPr>
          <p:spPr>
            <a:xfrm>
              <a:off x="2900050" y="2387200"/>
              <a:ext cx="11925" cy="13025"/>
            </a:xfrm>
            <a:custGeom>
              <a:avLst/>
              <a:gdLst/>
              <a:ahLst/>
              <a:cxnLst/>
              <a:rect l="l" t="t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1" name="Google Shape;25691;p34"/>
            <p:cNvSpPr/>
            <p:nvPr/>
          </p:nvSpPr>
          <p:spPr>
            <a:xfrm>
              <a:off x="2906400" y="2383625"/>
              <a:ext cx="4900" cy="5925"/>
            </a:xfrm>
            <a:custGeom>
              <a:avLst/>
              <a:gdLst/>
              <a:ahLst/>
              <a:cxnLst/>
              <a:rect l="l" t="t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2" name="Google Shape;25692;p34"/>
            <p:cNvSpPr/>
            <p:nvPr/>
          </p:nvSpPr>
          <p:spPr>
            <a:xfrm>
              <a:off x="2786050" y="22013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3" name="Google Shape;25693;p34"/>
            <p:cNvSpPr/>
            <p:nvPr/>
          </p:nvSpPr>
          <p:spPr>
            <a:xfrm>
              <a:off x="2784550" y="2196225"/>
              <a:ext cx="20275" cy="22275"/>
            </a:xfrm>
            <a:custGeom>
              <a:avLst/>
              <a:gdLst/>
              <a:ahLst/>
              <a:cxnLst/>
              <a:rect l="l" t="t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4" name="Google Shape;25694;p34"/>
            <p:cNvSpPr/>
            <p:nvPr/>
          </p:nvSpPr>
          <p:spPr>
            <a:xfrm>
              <a:off x="2781875" y="2225325"/>
              <a:ext cx="73550" cy="114800"/>
            </a:xfrm>
            <a:custGeom>
              <a:avLst/>
              <a:gdLst/>
              <a:ahLst/>
              <a:cxnLst/>
              <a:rect l="l" t="t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5" name="Google Shape;25695;p34"/>
            <p:cNvSpPr/>
            <p:nvPr/>
          </p:nvSpPr>
          <p:spPr>
            <a:xfrm>
              <a:off x="2937625" y="2597175"/>
              <a:ext cx="16025" cy="8750"/>
            </a:xfrm>
            <a:custGeom>
              <a:avLst/>
              <a:gdLst/>
              <a:ahLst/>
              <a:cxnLst/>
              <a:rect l="l" t="t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6" name="Google Shape;25696;p34"/>
            <p:cNvSpPr/>
            <p:nvPr/>
          </p:nvSpPr>
          <p:spPr>
            <a:xfrm>
              <a:off x="2924175" y="2595400"/>
              <a:ext cx="29475" cy="17275"/>
            </a:xfrm>
            <a:custGeom>
              <a:avLst/>
              <a:gdLst/>
              <a:ahLst/>
              <a:cxnLst/>
              <a:rect l="l" t="t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7" name="Google Shape;25697;p34"/>
            <p:cNvSpPr/>
            <p:nvPr/>
          </p:nvSpPr>
          <p:spPr>
            <a:xfrm>
              <a:off x="2921750" y="2603125"/>
              <a:ext cx="28325" cy="16800"/>
            </a:xfrm>
            <a:custGeom>
              <a:avLst/>
              <a:gdLst/>
              <a:ahLst/>
              <a:cxnLst/>
              <a:rect l="l" t="t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8" name="Google Shape;25698;p34"/>
            <p:cNvSpPr/>
            <p:nvPr/>
          </p:nvSpPr>
          <p:spPr>
            <a:xfrm>
              <a:off x="2921300" y="2608200"/>
              <a:ext cx="31175" cy="15825"/>
            </a:xfrm>
            <a:custGeom>
              <a:avLst/>
              <a:gdLst/>
              <a:ahLst/>
              <a:cxnLst/>
              <a:rect l="l" t="t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9" name="Google Shape;25699;p34"/>
            <p:cNvSpPr/>
            <p:nvPr/>
          </p:nvSpPr>
          <p:spPr>
            <a:xfrm>
              <a:off x="2923375" y="2612400"/>
              <a:ext cx="27375" cy="15500"/>
            </a:xfrm>
            <a:custGeom>
              <a:avLst/>
              <a:gdLst/>
              <a:ahLst/>
              <a:cxnLst/>
              <a:rect l="l" t="t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0" name="Google Shape;25700;p34"/>
            <p:cNvSpPr/>
            <p:nvPr/>
          </p:nvSpPr>
          <p:spPr>
            <a:xfrm>
              <a:off x="2920000" y="2561450"/>
              <a:ext cx="31575" cy="58675"/>
            </a:xfrm>
            <a:custGeom>
              <a:avLst/>
              <a:gdLst/>
              <a:ahLst/>
              <a:cxnLst/>
              <a:rect l="l" t="t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lnTo>
                    <a:pt x="284" y="2028"/>
                  </a:ln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lnTo>
                    <a:pt x="77" y="436"/>
                  </a:ln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lnTo>
                    <a:pt x="117" y="1541"/>
                  </a:ln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lnTo>
                    <a:pt x="113" y="1653"/>
                  </a:ln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lnTo>
                    <a:pt x="219" y="1593"/>
                  </a:lnTo>
                  <a:cubicBezTo>
                    <a:pt x="221" y="1590"/>
                    <a:pt x="222" y="1587"/>
                    <a:pt x="224" y="1584"/>
                  </a:cubicBezTo>
                  <a:lnTo>
                    <a:pt x="224" y="1584"/>
                  </a:lnTo>
                  <a:cubicBezTo>
                    <a:pt x="226" y="1588"/>
                    <a:pt x="228" y="1591"/>
                    <a:pt x="231" y="1593"/>
                  </a:cubicBezTo>
                  <a:lnTo>
                    <a:pt x="231" y="1593"/>
                  </a:ln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lnTo>
                    <a:pt x="275" y="1671"/>
                  </a:ln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lnTo>
                    <a:pt x="261" y="1695"/>
                  </a:ln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lnTo>
                    <a:pt x="258" y="1777"/>
                  </a:ln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lnTo>
                    <a:pt x="202" y="1933"/>
                  </a:lnTo>
                  <a:cubicBezTo>
                    <a:pt x="202" y="1933"/>
                    <a:pt x="202" y="1933"/>
                    <a:pt x="202" y="1933"/>
                  </a:cubicBezTo>
                  <a:lnTo>
                    <a:pt x="202" y="1933"/>
                  </a:ln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lnTo>
                    <a:pt x="196" y="2095"/>
                  </a:ln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69" y="2276"/>
                  </a:ln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lnTo>
                    <a:pt x="1020" y="1781"/>
                  </a:lnTo>
                  <a:cubicBezTo>
                    <a:pt x="912" y="1867"/>
                    <a:pt x="796" y="1945"/>
                    <a:pt x="678" y="2017"/>
                  </a:cubicBezTo>
                  <a:lnTo>
                    <a:pt x="678" y="2017"/>
                  </a:ln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lnTo>
                    <a:pt x="260" y="2277"/>
                  </a:lnTo>
                  <a:cubicBezTo>
                    <a:pt x="262" y="2292"/>
                    <a:pt x="270" y="2307"/>
                    <a:pt x="283" y="2317"/>
                  </a:cubicBezTo>
                  <a:lnTo>
                    <a:pt x="283" y="2317"/>
                  </a:ln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lnTo>
                    <a:pt x="350" y="2321"/>
                  </a:ln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lnTo>
                    <a:pt x="1235" y="1707"/>
                  </a:lnTo>
                  <a:cubicBezTo>
                    <a:pt x="1253" y="1683"/>
                    <a:pt x="1228" y="1642"/>
                    <a:pt x="1192" y="1633"/>
                  </a:cubicBezTo>
                  <a:lnTo>
                    <a:pt x="1192" y="1633"/>
                  </a:ln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lnTo>
                    <a:pt x="1190" y="1633"/>
                  </a:ln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lnTo>
                    <a:pt x="819" y="1738"/>
                  </a:ln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lnTo>
                    <a:pt x="526" y="1761"/>
                  </a:lnTo>
                  <a:cubicBezTo>
                    <a:pt x="541" y="1749"/>
                    <a:pt x="555" y="1737"/>
                    <a:pt x="570" y="1725"/>
                  </a:cubicBezTo>
                  <a:lnTo>
                    <a:pt x="570" y="1725"/>
                  </a:ln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lnTo>
                    <a:pt x="591" y="1707"/>
                  </a:ln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lnTo>
                    <a:pt x="611" y="1652"/>
                  </a:lnTo>
                  <a:cubicBezTo>
                    <a:pt x="646" y="1612"/>
                    <a:pt x="610" y="1566"/>
                    <a:pt x="570" y="1560"/>
                  </a:cubicBezTo>
                  <a:lnTo>
                    <a:pt x="570" y="1560"/>
                  </a:ln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523" y="1468"/>
                  </a:lnTo>
                  <a:lnTo>
                    <a:pt x="699" y="1313"/>
                  </a:ln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02" y="1309"/>
                  </a:ln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lnTo>
                    <a:pt x="495" y="1293"/>
                  </a:ln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lnTo>
                    <a:pt x="422" y="1209"/>
                  </a:ln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lnTo>
                    <a:pt x="376" y="1085"/>
                  </a:lnTo>
                  <a:cubicBezTo>
                    <a:pt x="373" y="1063"/>
                    <a:pt x="368" y="1040"/>
                    <a:pt x="363" y="1017"/>
                  </a:cubicBezTo>
                  <a:lnTo>
                    <a:pt x="363" y="1017"/>
                  </a:ln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lnTo>
                    <a:pt x="275" y="395"/>
                  </a:ln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lnTo>
                    <a:pt x="251" y="593"/>
                  </a:ln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lnTo>
                    <a:pt x="168" y="375"/>
                  </a:ln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1" name="Google Shape;25701;p34"/>
            <p:cNvSpPr/>
            <p:nvPr/>
          </p:nvSpPr>
          <p:spPr>
            <a:xfrm>
              <a:off x="2921775" y="2501025"/>
              <a:ext cx="5675" cy="58600"/>
            </a:xfrm>
            <a:custGeom>
              <a:avLst/>
              <a:gdLst/>
              <a:ahLst/>
              <a:cxnLst/>
              <a:rect l="l" t="t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2" name="Google Shape;25702;p34"/>
            <p:cNvSpPr/>
            <p:nvPr/>
          </p:nvSpPr>
          <p:spPr>
            <a:xfrm>
              <a:off x="2925350" y="2508025"/>
              <a:ext cx="2400" cy="57850"/>
            </a:xfrm>
            <a:custGeom>
              <a:avLst/>
              <a:gdLst/>
              <a:ahLst/>
              <a:cxnLst/>
              <a:rect l="l" t="t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3" name="Google Shape;25703;p34"/>
            <p:cNvSpPr/>
            <p:nvPr/>
          </p:nvSpPr>
          <p:spPr>
            <a:xfrm>
              <a:off x="2927425" y="2523650"/>
              <a:ext cx="3025" cy="47575"/>
            </a:xfrm>
            <a:custGeom>
              <a:avLst/>
              <a:gdLst/>
              <a:ahLst/>
              <a:cxnLst/>
              <a:rect l="l" t="t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4" name="Google Shape;25704;p34"/>
            <p:cNvSpPr/>
            <p:nvPr/>
          </p:nvSpPr>
          <p:spPr>
            <a:xfrm>
              <a:off x="2917325" y="2618825"/>
              <a:ext cx="34250" cy="19750"/>
            </a:xfrm>
            <a:custGeom>
              <a:avLst/>
              <a:gdLst/>
              <a:ahLst/>
              <a:cxnLst/>
              <a:rect l="l" t="t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5" name="Google Shape;25705;p34"/>
            <p:cNvSpPr/>
            <p:nvPr/>
          </p:nvSpPr>
          <p:spPr>
            <a:xfrm>
              <a:off x="2918800" y="2627750"/>
              <a:ext cx="31175" cy="19325"/>
            </a:xfrm>
            <a:custGeom>
              <a:avLst/>
              <a:gdLst/>
              <a:ahLst/>
              <a:cxnLst/>
              <a:rect l="l" t="t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lnTo>
                    <a:pt x="65" y="706"/>
                  </a:ln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6" name="Google Shape;25706;p34"/>
            <p:cNvSpPr/>
            <p:nvPr/>
          </p:nvSpPr>
          <p:spPr>
            <a:xfrm>
              <a:off x="2916775" y="2636975"/>
              <a:ext cx="27050" cy="15075"/>
            </a:xfrm>
            <a:custGeom>
              <a:avLst/>
              <a:gdLst/>
              <a:ahLst/>
              <a:cxnLst/>
              <a:rect l="l" t="t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7" name="Google Shape;25707;p34"/>
            <p:cNvSpPr/>
            <p:nvPr/>
          </p:nvSpPr>
          <p:spPr>
            <a:xfrm>
              <a:off x="2925650" y="2666525"/>
              <a:ext cx="69675" cy="31275"/>
            </a:xfrm>
            <a:custGeom>
              <a:avLst/>
              <a:gdLst/>
              <a:ahLst/>
              <a:cxnLst/>
              <a:rect l="l" t="t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8" name="Google Shape;25708;p34"/>
            <p:cNvSpPr/>
            <p:nvPr/>
          </p:nvSpPr>
          <p:spPr>
            <a:xfrm>
              <a:off x="2959125" y="2651900"/>
              <a:ext cx="71250" cy="39125"/>
            </a:xfrm>
            <a:custGeom>
              <a:avLst/>
              <a:gdLst/>
              <a:ahLst/>
              <a:cxnLst/>
              <a:rect l="l" t="t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9" name="Google Shape;25709;p34"/>
            <p:cNvSpPr/>
            <p:nvPr/>
          </p:nvSpPr>
          <p:spPr>
            <a:xfrm>
              <a:off x="2948900" y="2652675"/>
              <a:ext cx="79000" cy="39975"/>
            </a:xfrm>
            <a:custGeom>
              <a:avLst/>
              <a:gdLst/>
              <a:ahLst/>
              <a:cxnLst/>
              <a:rect l="l" t="t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0" name="Google Shape;25710;p34"/>
            <p:cNvSpPr/>
            <p:nvPr/>
          </p:nvSpPr>
          <p:spPr>
            <a:xfrm>
              <a:off x="2959575" y="2663000"/>
              <a:ext cx="48375" cy="19625"/>
            </a:xfrm>
            <a:custGeom>
              <a:avLst/>
              <a:gdLst/>
              <a:ahLst/>
              <a:cxnLst/>
              <a:rect l="l" t="t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1" name="Google Shape;25711;p34"/>
            <p:cNvSpPr/>
            <p:nvPr/>
          </p:nvSpPr>
          <p:spPr>
            <a:xfrm>
              <a:off x="2832475" y="2688600"/>
              <a:ext cx="30925" cy="21800"/>
            </a:xfrm>
            <a:custGeom>
              <a:avLst/>
              <a:gdLst/>
              <a:ahLst/>
              <a:cxnLst/>
              <a:rect l="l" t="t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2" name="Google Shape;25712;p34"/>
            <p:cNvSpPr/>
            <p:nvPr/>
          </p:nvSpPr>
          <p:spPr>
            <a:xfrm>
              <a:off x="2816700" y="2684975"/>
              <a:ext cx="44675" cy="24825"/>
            </a:xfrm>
            <a:custGeom>
              <a:avLst/>
              <a:gdLst/>
              <a:ahLst/>
              <a:cxnLst/>
              <a:rect l="l" t="t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3" name="Google Shape;25713;p34"/>
            <p:cNvSpPr/>
            <p:nvPr/>
          </p:nvSpPr>
          <p:spPr>
            <a:xfrm>
              <a:off x="2830150" y="2689400"/>
              <a:ext cx="41900" cy="24850"/>
            </a:xfrm>
            <a:custGeom>
              <a:avLst/>
              <a:gdLst/>
              <a:ahLst/>
              <a:cxnLst/>
              <a:rect l="l" t="t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4" name="Google Shape;25714;p34"/>
            <p:cNvSpPr/>
            <p:nvPr/>
          </p:nvSpPr>
          <p:spPr>
            <a:xfrm>
              <a:off x="2843800" y="2692125"/>
              <a:ext cx="38300" cy="23625"/>
            </a:xfrm>
            <a:custGeom>
              <a:avLst/>
              <a:gdLst/>
              <a:ahLst/>
              <a:cxnLst/>
              <a:rect l="l" t="t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5" name="Google Shape;25715;p34"/>
            <p:cNvSpPr/>
            <p:nvPr/>
          </p:nvSpPr>
          <p:spPr>
            <a:xfrm>
              <a:off x="2850950" y="2690925"/>
              <a:ext cx="33300" cy="22150"/>
            </a:xfrm>
            <a:custGeom>
              <a:avLst/>
              <a:gdLst/>
              <a:ahLst/>
              <a:cxnLst/>
              <a:rect l="l" t="t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6" name="Google Shape;25716;p34"/>
            <p:cNvSpPr/>
            <p:nvPr/>
          </p:nvSpPr>
          <p:spPr>
            <a:xfrm>
              <a:off x="2859875" y="2690650"/>
              <a:ext cx="31275" cy="20250"/>
            </a:xfrm>
            <a:custGeom>
              <a:avLst/>
              <a:gdLst/>
              <a:ahLst/>
              <a:cxnLst/>
              <a:rect l="l" t="t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7" name="Google Shape;25717;p34"/>
            <p:cNvSpPr/>
            <p:nvPr/>
          </p:nvSpPr>
          <p:spPr>
            <a:xfrm>
              <a:off x="2868900" y="2691275"/>
              <a:ext cx="31075" cy="20300"/>
            </a:xfrm>
            <a:custGeom>
              <a:avLst/>
              <a:gdLst/>
              <a:ahLst/>
              <a:cxnLst/>
              <a:rect l="l" t="t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8" name="Google Shape;25718;p34"/>
            <p:cNvSpPr/>
            <p:nvPr/>
          </p:nvSpPr>
          <p:spPr>
            <a:xfrm>
              <a:off x="2876550" y="2691225"/>
              <a:ext cx="26350" cy="16300"/>
            </a:xfrm>
            <a:custGeom>
              <a:avLst/>
              <a:gdLst/>
              <a:ahLst/>
              <a:cxnLst/>
              <a:rect l="l" t="t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9" name="Google Shape;25719;p34"/>
            <p:cNvSpPr/>
            <p:nvPr/>
          </p:nvSpPr>
          <p:spPr>
            <a:xfrm>
              <a:off x="2882500" y="2690050"/>
              <a:ext cx="19375" cy="13025"/>
            </a:xfrm>
            <a:custGeom>
              <a:avLst/>
              <a:gdLst/>
              <a:ahLst/>
              <a:cxnLst/>
              <a:rect l="l" t="t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0" name="Google Shape;25720;p34"/>
            <p:cNvSpPr/>
            <p:nvPr/>
          </p:nvSpPr>
          <p:spPr>
            <a:xfrm>
              <a:off x="2883075" y="2686475"/>
              <a:ext cx="20525" cy="13200"/>
            </a:xfrm>
            <a:custGeom>
              <a:avLst/>
              <a:gdLst/>
              <a:ahLst/>
              <a:cxnLst/>
              <a:rect l="l" t="t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1" name="Google Shape;25721;p34"/>
            <p:cNvSpPr/>
            <p:nvPr/>
          </p:nvSpPr>
          <p:spPr>
            <a:xfrm>
              <a:off x="2886825" y="2682950"/>
              <a:ext cx="16825" cy="11875"/>
            </a:xfrm>
            <a:custGeom>
              <a:avLst/>
              <a:gdLst/>
              <a:ahLst/>
              <a:cxnLst/>
              <a:rect l="l" t="t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2" name="Google Shape;25722;p34"/>
            <p:cNvSpPr/>
            <p:nvPr/>
          </p:nvSpPr>
          <p:spPr>
            <a:xfrm>
              <a:off x="2891175" y="2682825"/>
              <a:ext cx="14850" cy="10900"/>
            </a:xfrm>
            <a:custGeom>
              <a:avLst/>
              <a:gdLst/>
              <a:ahLst/>
              <a:cxnLst/>
              <a:rect l="l" t="t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3" name="Google Shape;25723;p34"/>
            <p:cNvSpPr/>
            <p:nvPr/>
          </p:nvSpPr>
          <p:spPr>
            <a:xfrm>
              <a:off x="2894700" y="2680525"/>
              <a:ext cx="13125" cy="10150"/>
            </a:xfrm>
            <a:custGeom>
              <a:avLst/>
              <a:gdLst/>
              <a:ahLst/>
              <a:cxnLst/>
              <a:rect l="l" t="t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4" name="Google Shape;25724;p34"/>
            <p:cNvSpPr/>
            <p:nvPr/>
          </p:nvSpPr>
          <p:spPr>
            <a:xfrm>
              <a:off x="2901550" y="2680750"/>
              <a:ext cx="3200" cy="7500"/>
            </a:xfrm>
            <a:custGeom>
              <a:avLst/>
              <a:gdLst/>
              <a:ahLst/>
              <a:cxnLst/>
              <a:rect l="l" t="t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5" name="Google Shape;25725;p34"/>
            <p:cNvSpPr/>
            <p:nvPr/>
          </p:nvSpPr>
          <p:spPr>
            <a:xfrm>
              <a:off x="2903025" y="2663625"/>
              <a:ext cx="6275" cy="46025"/>
            </a:xfrm>
            <a:custGeom>
              <a:avLst/>
              <a:gdLst/>
              <a:ahLst/>
              <a:cxnLst/>
              <a:rect l="l" t="t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lnTo>
                    <a:pt x="58" y="109"/>
                  </a:ln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lnTo>
                    <a:pt x="11" y="1807"/>
                  </a:ln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6" name="Google Shape;25726;p34"/>
            <p:cNvSpPr/>
            <p:nvPr/>
          </p:nvSpPr>
          <p:spPr>
            <a:xfrm>
              <a:off x="2900050" y="2664300"/>
              <a:ext cx="9125" cy="56175"/>
            </a:xfrm>
            <a:custGeom>
              <a:avLst/>
              <a:gdLst/>
              <a:ahLst/>
              <a:cxnLst/>
              <a:rect l="l" t="t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7" name="Google Shape;25727;p34"/>
            <p:cNvSpPr/>
            <p:nvPr/>
          </p:nvSpPr>
          <p:spPr>
            <a:xfrm>
              <a:off x="2903025" y="2668400"/>
              <a:ext cx="5975" cy="59525"/>
            </a:xfrm>
            <a:custGeom>
              <a:avLst/>
              <a:gdLst/>
              <a:ahLst/>
              <a:cxnLst/>
              <a:rect l="l" t="t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8" name="Google Shape;25728;p34"/>
            <p:cNvSpPr/>
            <p:nvPr/>
          </p:nvSpPr>
          <p:spPr>
            <a:xfrm>
              <a:off x="2906000" y="2692600"/>
              <a:ext cx="4500" cy="45725"/>
            </a:xfrm>
            <a:custGeom>
              <a:avLst/>
              <a:gdLst/>
              <a:ahLst/>
              <a:cxnLst/>
              <a:rect l="l" t="t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9" name="Google Shape;25729;p34"/>
            <p:cNvSpPr/>
            <p:nvPr/>
          </p:nvSpPr>
          <p:spPr>
            <a:xfrm>
              <a:off x="2902275" y="2698550"/>
              <a:ext cx="8225" cy="43175"/>
            </a:xfrm>
            <a:custGeom>
              <a:avLst/>
              <a:gdLst/>
              <a:ahLst/>
              <a:cxnLst/>
              <a:rect l="l" t="t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0" name="Google Shape;25730;p34"/>
            <p:cNvSpPr/>
            <p:nvPr/>
          </p:nvSpPr>
          <p:spPr>
            <a:xfrm>
              <a:off x="2902425" y="2706575"/>
              <a:ext cx="4200" cy="32675"/>
            </a:xfrm>
            <a:custGeom>
              <a:avLst/>
              <a:gdLst/>
              <a:ahLst/>
              <a:cxnLst/>
              <a:rect l="l" t="t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1" name="Google Shape;25731;p34"/>
            <p:cNvSpPr/>
            <p:nvPr/>
          </p:nvSpPr>
          <p:spPr>
            <a:xfrm>
              <a:off x="2909275" y="2700300"/>
              <a:ext cx="5675" cy="37925"/>
            </a:xfrm>
            <a:custGeom>
              <a:avLst/>
              <a:gdLst/>
              <a:ahLst/>
              <a:cxnLst/>
              <a:rect l="l" t="t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2" name="Google Shape;25732;p34"/>
            <p:cNvSpPr/>
            <p:nvPr/>
          </p:nvSpPr>
          <p:spPr>
            <a:xfrm>
              <a:off x="2920000" y="2490050"/>
              <a:ext cx="5375" cy="50525"/>
            </a:xfrm>
            <a:custGeom>
              <a:avLst/>
              <a:gdLst/>
              <a:ahLst/>
              <a:cxnLst/>
              <a:rect l="l" t="t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3" name="Google Shape;25733;p34"/>
            <p:cNvSpPr/>
            <p:nvPr/>
          </p:nvSpPr>
          <p:spPr>
            <a:xfrm>
              <a:off x="2922675" y="2452950"/>
              <a:ext cx="3600" cy="66050"/>
            </a:xfrm>
            <a:custGeom>
              <a:avLst/>
              <a:gdLst/>
              <a:ahLst/>
              <a:cxnLst/>
              <a:rect l="l" t="t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4" name="Google Shape;25734;p34"/>
            <p:cNvSpPr/>
            <p:nvPr/>
          </p:nvSpPr>
          <p:spPr>
            <a:xfrm>
              <a:off x="2925350" y="2450800"/>
              <a:ext cx="5375" cy="63425"/>
            </a:xfrm>
            <a:custGeom>
              <a:avLst/>
              <a:gdLst/>
              <a:ahLst/>
              <a:cxnLst/>
              <a:rect l="l" t="t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5" name="Google Shape;25735;p34"/>
            <p:cNvSpPr/>
            <p:nvPr/>
          </p:nvSpPr>
          <p:spPr>
            <a:xfrm>
              <a:off x="2926025" y="2447675"/>
              <a:ext cx="21975" cy="27600"/>
            </a:xfrm>
            <a:custGeom>
              <a:avLst/>
              <a:gdLst/>
              <a:ahLst/>
              <a:cxnLst/>
              <a:rect l="l" t="t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6" name="Google Shape;25736;p34"/>
            <p:cNvSpPr/>
            <p:nvPr/>
          </p:nvSpPr>
          <p:spPr>
            <a:xfrm>
              <a:off x="2927200" y="2453575"/>
              <a:ext cx="25775" cy="28800"/>
            </a:xfrm>
            <a:custGeom>
              <a:avLst/>
              <a:gdLst/>
              <a:ahLst/>
              <a:cxnLst/>
              <a:rect l="l" t="t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7" name="Google Shape;25737;p34"/>
            <p:cNvSpPr/>
            <p:nvPr/>
          </p:nvSpPr>
          <p:spPr>
            <a:xfrm>
              <a:off x="2928000" y="2458100"/>
              <a:ext cx="33700" cy="36550"/>
            </a:xfrm>
            <a:custGeom>
              <a:avLst/>
              <a:gdLst/>
              <a:ahLst/>
              <a:cxnLst/>
              <a:rect l="l" t="t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lnTo>
                    <a:pt x="139" y="1250"/>
                  </a:ln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lnTo>
                    <a:pt x="114" y="1276"/>
                  </a:ln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lnTo>
                    <a:pt x="22" y="1389"/>
                  </a:ln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8" name="Google Shape;25738;p34"/>
            <p:cNvSpPr/>
            <p:nvPr/>
          </p:nvSpPr>
          <p:spPr>
            <a:xfrm>
              <a:off x="2924925" y="2468475"/>
              <a:ext cx="30650" cy="34600"/>
            </a:xfrm>
            <a:custGeom>
              <a:avLst/>
              <a:gdLst/>
              <a:ahLst/>
              <a:cxnLst/>
              <a:rect l="l" t="t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9" name="Google Shape;25739;p34"/>
            <p:cNvSpPr/>
            <p:nvPr/>
          </p:nvSpPr>
          <p:spPr>
            <a:xfrm>
              <a:off x="2926075" y="2476325"/>
              <a:ext cx="29375" cy="34150"/>
            </a:xfrm>
            <a:custGeom>
              <a:avLst/>
              <a:gdLst/>
              <a:ahLst/>
              <a:cxnLst/>
              <a:rect l="l" t="t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0" name="Google Shape;25740;p34"/>
            <p:cNvSpPr/>
            <p:nvPr/>
          </p:nvSpPr>
          <p:spPr>
            <a:xfrm>
              <a:off x="2926900" y="2488475"/>
              <a:ext cx="28850" cy="30825"/>
            </a:xfrm>
            <a:custGeom>
              <a:avLst/>
              <a:gdLst/>
              <a:ahLst/>
              <a:cxnLst/>
              <a:rect l="l" t="t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1" name="Google Shape;25741;p34"/>
            <p:cNvSpPr/>
            <p:nvPr/>
          </p:nvSpPr>
          <p:spPr>
            <a:xfrm>
              <a:off x="2930700" y="2503025"/>
              <a:ext cx="21350" cy="22150"/>
            </a:xfrm>
            <a:custGeom>
              <a:avLst/>
              <a:gdLst/>
              <a:ahLst/>
              <a:cxnLst/>
              <a:rect l="l" t="t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2" name="Google Shape;25742;p34"/>
            <p:cNvSpPr/>
            <p:nvPr/>
          </p:nvSpPr>
          <p:spPr>
            <a:xfrm>
              <a:off x="2927375" y="2511950"/>
              <a:ext cx="23125" cy="21275"/>
            </a:xfrm>
            <a:custGeom>
              <a:avLst/>
              <a:gdLst/>
              <a:ahLst/>
              <a:cxnLst/>
              <a:rect l="l" t="t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lnTo>
                    <a:pt x="123" y="706"/>
                  </a:ln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lnTo>
                    <a:pt x="115" y="833"/>
                  </a:ln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lnTo>
                    <a:pt x="146" y="804"/>
                  </a:ln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3" name="Google Shape;25743;p34"/>
            <p:cNvSpPr/>
            <p:nvPr/>
          </p:nvSpPr>
          <p:spPr>
            <a:xfrm>
              <a:off x="2927750" y="2512625"/>
              <a:ext cx="25675" cy="23400"/>
            </a:xfrm>
            <a:custGeom>
              <a:avLst/>
              <a:gdLst/>
              <a:ahLst/>
              <a:cxnLst/>
              <a:rect l="l" t="t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lnTo>
                    <a:pt x="49" y="846"/>
                  </a:ln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lnTo>
                    <a:pt x="48" y="847"/>
                  </a:ln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lnTo>
                    <a:pt x="102" y="910"/>
                  </a:ln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4" name="Google Shape;25744;p34"/>
            <p:cNvSpPr/>
            <p:nvPr/>
          </p:nvSpPr>
          <p:spPr>
            <a:xfrm>
              <a:off x="2925675" y="2518125"/>
              <a:ext cx="31150" cy="25225"/>
            </a:xfrm>
            <a:custGeom>
              <a:avLst/>
              <a:gdLst/>
              <a:ahLst/>
              <a:cxnLst/>
              <a:rect l="l" t="t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lnTo>
                    <a:pt x="28" y="929"/>
                  </a:ln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5" name="Google Shape;25745;p34"/>
            <p:cNvSpPr/>
            <p:nvPr/>
          </p:nvSpPr>
          <p:spPr>
            <a:xfrm>
              <a:off x="2924350" y="2523950"/>
              <a:ext cx="30200" cy="26350"/>
            </a:xfrm>
            <a:custGeom>
              <a:avLst/>
              <a:gdLst/>
              <a:ahLst/>
              <a:cxnLst/>
              <a:rect l="l" t="t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08" y="1040"/>
                  </a:ln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lnTo>
                    <a:pt x="138" y="1025"/>
                  </a:lnTo>
                  <a:cubicBezTo>
                    <a:pt x="222" y="982"/>
                    <a:pt x="291" y="924"/>
                    <a:pt x="335" y="849"/>
                  </a:cubicBezTo>
                  <a:lnTo>
                    <a:pt x="335" y="849"/>
                  </a:ln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6" name="Google Shape;25746;p34"/>
            <p:cNvSpPr/>
            <p:nvPr/>
          </p:nvSpPr>
          <p:spPr>
            <a:xfrm>
              <a:off x="2923400" y="2524850"/>
              <a:ext cx="36200" cy="28350"/>
            </a:xfrm>
            <a:custGeom>
              <a:avLst/>
              <a:gdLst/>
              <a:ahLst/>
              <a:cxnLst/>
              <a:rect l="l" t="t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lnTo>
                    <a:pt x="1335" y="46"/>
                  </a:ln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7" name="Google Shape;25747;p34"/>
            <p:cNvSpPr/>
            <p:nvPr/>
          </p:nvSpPr>
          <p:spPr>
            <a:xfrm>
              <a:off x="2925650" y="2468450"/>
              <a:ext cx="5975" cy="65500"/>
            </a:xfrm>
            <a:custGeom>
              <a:avLst/>
              <a:gdLst/>
              <a:ahLst/>
              <a:cxnLst/>
              <a:rect l="l" t="t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8" name="Google Shape;25748;p34"/>
            <p:cNvSpPr/>
            <p:nvPr/>
          </p:nvSpPr>
          <p:spPr>
            <a:xfrm>
              <a:off x="2923875" y="2465975"/>
              <a:ext cx="6575" cy="66125"/>
            </a:xfrm>
            <a:custGeom>
              <a:avLst/>
              <a:gdLst/>
              <a:ahLst/>
              <a:cxnLst/>
              <a:rect l="l" t="t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9" name="Google Shape;25749;p34"/>
            <p:cNvSpPr/>
            <p:nvPr/>
          </p:nvSpPr>
          <p:spPr>
            <a:xfrm>
              <a:off x="2925350" y="2451750"/>
              <a:ext cx="5375" cy="64825"/>
            </a:xfrm>
            <a:custGeom>
              <a:avLst/>
              <a:gdLst/>
              <a:ahLst/>
              <a:cxnLst/>
              <a:rect l="l" t="t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lnTo>
                    <a:pt x="45" y="182"/>
                  </a:ln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0" name="Google Shape;25750;p34"/>
            <p:cNvSpPr/>
            <p:nvPr/>
          </p:nvSpPr>
          <p:spPr>
            <a:xfrm>
              <a:off x="2930500" y="2462800"/>
              <a:ext cx="5600" cy="74200"/>
            </a:xfrm>
            <a:custGeom>
              <a:avLst/>
              <a:gdLst/>
              <a:ahLst/>
              <a:cxnLst/>
              <a:rect l="l" t="t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1" name="Google Shape;25751;p34"/>
            <p:cNvSpPr/>
            <p:nvPr/>
          </p:nvSpPr>
          <p:spPr>
            <a:xfrm>
              <a:off x="2934875" y="2488000"/>
              <a:ext cx="325" cy="1675"/>
            </a:xfrm>
            <a:custGeom>
              <a:avLst/>
              <a:gdLst/>
              <a:ahLst/>
              <a:cxnLst/>
              <a:rect l="l" t="t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2" name="Google Shape;25752;p34"/>
            <p:cNvSpPr/>
            <p:nvPr/>
          </p:nvSpPr>
          <p:spPr>
            <a:xfrm>
              <a:off x="2943500" y="2501625"/>
              <a:ext cx="7175" cy="20275"/>
            </a:xfrm>
            <a:custGeom>
              <a:avLst/>
              <a:gdLst/>
              <a:ahLst/>
              <a:cxnLst/>
              <a:rect l="l" t="t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3" name="Google Shape;25753;p34"/>
            <p:cNvSpPr/>
            <p:nvPr/>
          </p:nvSpPr>
          <p:spPr>
            <a:xfrm>
              <a:off x="2942325" y="2568900"/>
              <a:ext cx="9850" cy="5075"/>
            </a:xfrm>
            <a:custGeom>
              <a:avLst/>
              <a:gdLst/>
              <a:ahLst/>
              <a:cxnLst/>
              <a:rect l="l" t="t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4" name="Google Shape;25754;p34"/>
            <p:cNvSpPr/>
            <p:nvPr/>
          </p:nvSpPr>
          <p:spPr>
            <a:xfrm>
              <a:off x="2917325" y="2553675"/>
              <a:ext cx="60700" cy="33100"/>
            </a:xfrm>
            <a:custGeom>
              <a:avLst/>
              <a:gdLst/>
              <a:ahLst/>
              <a:cxnLst/>
              <a:rect l="l" t="t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5" name="Google Shape;25755;p34"/>
            <p:cNvSpPr/>
            <p:nvPr/>
          </p:nvSpPr>
          <p:spPr>
            <a:xfrm>
              <a:off x="2926250" y="2565250"/>
              <a:ext cx="42175" cy="23025"/>
            </a:xfrm>
            <a:custGeom>
              <a:avLst/>
              <a:gdLst/>
              <a:ahLst/>
              <a:cxnLst/>
              <a:rect l="l" t="t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6" name="Google Shape;25756;p34"/>
            <p:cNvSpPr/>
            <p:nvPr/>
          </p:nvSpPr>
          <p:spPr>
            <a:xfrm>
              <a:off x="2925650" y="2575250"/>
              <a:ext cx="41175" cy="20450"/>
            </a:xfrm>
            <a:custGeom>
              <a:avLst/>
              <a:gdLst/>
              <a:ahLst/>
              <a:cxnLst/>
              <a:rect l="l" t="t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7" name="Google Shape;25757;p34"/>
            <p:cNvSpPr/>
            <p:nvPr/>
          </p:nvSpPr>
          <p:spPr>
            <a:xfrm>
              <a:off x="2926025" y="2583775"/>
              <a:ext cx="39825" cy="18400"/>
            </a:xfrm>
            <a:custGeom>
              <a:avLst/>
              <a:gdLst/>
              <a:ahLst/>
              <a:cxnLst/>
              <a:rect l="l" t="t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8" name="Google Shape;25758;p34"/>
            <p:cNvSpPr/>
            <p:nvPr/>
          </p:nvSpPr>
          <p:spPr>
            <a:xfrm>
              <a:off x="2932800" y="2593150"/>
              <a:ext cx="28825" cy="12975"/>
            </a:xfrm>
            <a:custGeom>
              <a:avLst/>
              <a:gdLst/>
              <a:ahLst/>
              <a:cxnLst/>
              <a:rect l="l" t="t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9" name="Google Shape;25759;p34"/>
            <p:cNvSpPr/>
            <p:nvPr/>
          </p:nvSpPr>
          <p:spPr>
            <a:xfrm>
              <a:off x="2942625" y="2591150"/>
              <a:ext cx="54775" cy="29575"/>
            </a:xfrm>
            <a:custGeom>
              <a:avLst/>
              <a:gdLst/>
              <a:ahLst/>
              <a:cxnLst/>
              <a:rect l="l" t="t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lnTo>
                    <a:pt x="2189" y="17"/>
                  </a:ln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lnTo>
                    <a:pt x="2191" y="15"/>
                  </a:lnTo>
                  <a:cubicBezTo>
                    <a:pt x="2190" y="16"/>
                    <a:pt x="2190" y="16"/>
                    <a:pt x="2189" y="17"/>
                  </a:cubicBezTo>
                  <a:lnTo>
                    <a:pt x="2189" y="17"/>
                  </a:ln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0" name="Google Shape;25760;p34"/>
            <p:cNvSpPr/>
            <p:nvPr/>
          </p:nvSpPr>
          <p:spPr>
            <a:xfrm>
              <a:off x="2952500" y="2598300"/>
              <a:ext cx="47875" cy="25150"/>
            </a:xfrm>
            <a:custGeom>
              <a:avLst/>
              <a:gdLst/>
              <a:ahLst/>
              <a:cxnLst/>
              <a:rect l="l" t="t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1" name="Google Shape;25761;p34"/>
            <p:cNvSpPr/>
            <p:nvPr/>
          </p:nvSpPr>
          <p:spPr>
            <a:xfrm>
              <a:off x="2963150" y="2603125"/>
              <a:ext cx="38425" cy="20875"/>
            </a:xfrm>
            <a:custGeom>
              <a:avLst/>
              <a:gdLst/>
              <a:ahLst/>
              <a:cxnLst/>
              <a:rect l="l" t="t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2" name="Google Shape;25762;p34"/>
            <p:cNvSpPr/>
            <p:nvPr/>
          </p:nvSpPr>
          <p:spPr>
            <a:xfrm>
              <a:off x="2970900" y="2609025"/>
              <a:ext cx="30300" cy="16150"/>
            </a:xfrm>
            <a:custGeom>
              <a:avLst/>
              <a:gdLst/>
              <a:ahLst/>
              <a:cxnLst/>
              <a:rect l="l" t="t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3" name="Google Shape;25763;p34"/>
            <p:cNvSpPr/>
            <p:nvPr/>
          </p:nvSpPr>
          <p:spPr>
            <a:xfrm>
              <a:off x="2978325" y="2617325"/>
              <a:ext cx="14800" cy="6675"/>
            </a:xfrm>
            <a:custGeom>
              <a:avLst/>
              <a:gdLst/>
              <a:ahLst/>
              <a:cxnLst/>
              <a:rect l="l" t="t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4" name="Google Shape;25764;p34"/>
            <p:cNvSpPr/>
            <p:nvPr/>
          </p:nvSpPr>
          <p:spPr>
            <a:xfrm>
              <a:off x="3021500" y="2464350"/>
              <a:ext cx="54025" cy="45050"/>
            </a:xfrm>
            <a:custGeom>
              <a:avLst/>
              <a:gdLst/>
              <a:ahLst/>
              <a:cxnLst/>
              <a:rect l="l" t="t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5" name="Google Shape;25765;p34"/>
            <p:cNvSpPr/>
            <p:nvPr/>
          </p:nvSpPr>
          <p:spPr>
            <a:xfrm>
              <a:off x="3027200" y="2461250"/>
              <a:ext cx="47000" cy="47300"/>
            </a:xfrm>
            <a:custGeom>
              <a:avLst/>
              <a:gdLst/>
              <a:ahLst/>
              <a:cxnLst/>
              <a:rect l="l" t="t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6" name="Google Shape;25766;p34"/>
            <p:cNvSpPr/>
            <p:nvPr/>
          </p:nvSpPr>
          <p:spPr>
            <a:xfrm>
              <a:off x="3031925" y="2472550"/>
              <a:ext cx="41100" cy="33575"/>
            </a:xfrm>
            <a:custGeom>
              <a:avLst/>
              <a:gdLst/>
              <a:ahLst/>
              <a:cxnLst/>
              <a:rect l="l" t="t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7" name="Google Shape;25767;p34"/>
            <p:cNvSpPr/>
            <p:nvPr/>
          </p:nvSpPr>
          <p:spPr>
            <a:xfrm>
              <a:off x="3035575" y="2474425"/>
              <a:ext cx="39950" cy="34800"/>
            </a:xfrm>
            <a:custGeom>
              <a:avLst/>
              <a:gdLst/>
              <a:ahLst/>
              <a:cxnLst/>
              <a:rect l="l" t="t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8" name="Google Shape;25768;p34"/>
            <p:cNvSpPr/>
            <p:nvPr/>
          </p:nvSpPr>
          <p:spPr>
            <a:xfrm>
              <a:off x="3043975" y="2479050"/>
              <a:ext cx="33025" cy="29575"/>
            </a:xfrm>
            <a:custGeom>
              <a:avLst/>
              <a:gdLst/>
              <a:ahLst/>
              <a:cxnLst/>
              <a:rect l="l" t="t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9" name="Google Shape;25769;p34"/>
            <p:cNvSpPr/>
            <p:nvPr/>
          </p:nvSpPr>
          <p:spPr>
            <a:xfrm>
              <a:off x="3047400" y="2483350"/>
              <a:ext cx="31100" cy="25150"/>
            </a:xfrm>
            <a:custGeom>
              <a:avLst/>
              <a:gdLst/>
              <a:ahLst/>
              <a:cxnLst/>
              <a:rect l="l" t="t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0" name="Google Shape;25770;p34"/>
            <p:cNvSpPr/>
            <p:nvPr/>
          </p:nvSpPr>
          <p:spPr>
            <a:xfrm>
              <a:off x="3051450" y="2484450"/>
              <a:ext cx="31825" cy="26675"/>
            </a:xfrm>
            <a:custGeom>
              <a:avLst/>
              <a:gdLst/>
              <a:ahLst/>
              <a:cxnLst/>
              <a:rect l="l" t="t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1" name="Google Shape;25771;p34"/>
            <p:cNvSpPr/>
            <p:nvPr/>
          </p:nvSpPr>
          <p:spPr>
            <a:xfrm>
              <a:off x="3055225" y="2489650"/>
              <a:ext cx="30775" cy="23725"/>
            </a:xfrm>
            <a:custGeom>
              <a:avLst/>
              <a:gdLst/>
              <a:ahLst/>
              <a:cxnLst/>
              <a:rect l="l" t="t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2" name="Google Shape;25772;p34"/>
            <p:cNvSpPr/>
            <p:nvPr/>
          </p:nvSpPr>
          <p:spPr>
            <a:xfrm>
              <a:off x="3058700" y="2498425"/>
              <a:ext cx="21675" cy="18400"/>
            </a:xfrm>
            <a:custGeom>
              <a:avLst/>
              <a:gdLst/>
              <a:ahLst/>
              <a:cxnLst/>
              <a:rect l="l" t="t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3" name="Google Shape;25773;p34"/>
            <p:cNvSpPr/>
            <p:nvPr/>
          </p:nvSpPr>
          <p:spPr>
            <a:xfrm>
              <a:off x="3068100" y="2510850"/>
              <a:ext cx="7900" cy="5800"/>
            </a:xfrm>
            <a:custGeom>
              <a:avLst/>
              <a:gdLst/>
              <a:ahLst/>
              <a:cxnLst/>
              <a:rect l="l" t="t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4" name="Google Shape;25774;p34"/>
            <p:cNvSpPr/>
            <p:nvPr/>
          </p:nvSpPr>
          <p:spPr>
            <a:xfrm>
              <a:off x="3042575" y="2343875"/>
              <a:ext cx="56050" cy="103850"/>
            </a:xfrm>
            <a:custGeom>
              <a:avLst/>
              <a:gdLst/>
              <a:ahLst/>
              <a:cxnLst/>
              <a:rect l="l" t="t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5" name="Google Shape;25775;p34"/>
            <p:cNvSpPr/>
            <p:nvPr/>
          </p:nvSpPr>
          <p:spPr>
            <a:xfrm>
              <a:off x="3055125" y="2382450"/>
              <a:ext cx="35275" cy="51925"/>
            </a:xfrm>
            <a:custGeom>
              <a:avLst/>
              <a:gdLst/>
              <a:ahLst/>
              <a:cxnLst/>
              <a:rect l="l" t="t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6" name="Google Shape;25776;p34"/>
            <p:cNvSpPr/>
            <p:nvPr/>
          </p:nvSpPr>
          <p:spPr>
            <a:xfrm>
              <a:off x="3055525" y="2385400"/>
              <a:ext cx="37125" cy="55350"/>
            </a:xfrm>
            <a:custGeom>
              <a:avLst/>
              <a:gdLst/>
              <a:ahLst/>
              <a:cxnLst/>
              <a:rect l="l" t="t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7" name="Google Shape;25777;p34"/>
            <p:cNvSpPr/>
            <p:nvPr/>
          </p:nvSpPr>
          <p:spPr>
            <a:xfrm>
              <a:off x="3066825" y="2385225"/>
              <a:ext cx="33175" cy="52550"/>
            </a:xfrm>
            <a:custGeom>
              <a:avLst/>
              <a:gdLst/>
              <a:ahLst/>
              <a:cxnLst/>
              <a:rect l="l" t="t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8" name="Google Shape;25778;p34"/>
            <p:cNvSpPr/>
            <p:nvPr/>
          </p:nvSpPr>
          <p:spPr>
            <a:xfrm>
              <a:off x="3075475" y="2389850"/>
              <a:ext cx="27900" cy="46100"/>
            </a:xfrm>
            <a:custGeom>
              <a:avLst/>
              <a:gdLst/>
              <a:ahLst/>
              <a:cxnLst/>
              <a:rect l="l" t="t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9" name="Google Shape;25779;p34"/>
            <p:cNvSpPr/>
            <p:nvPr/>
          </p:nvSpPr>
          <p:spPr>
            <a:xfrm>
              <a:off x="3075225" y="2374375"/>
              <a:ext cx="42925" cy="66875"/>
            </a:xfrm>
            <a:custGeom>
              <a:avLst/>
              <a:gdLst/>
              <a:ahLst/>
              <a:cxnLst/>
              <a:rect l="l" t="t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0" name="Google Shape;25780;p34"/>
            <p:cNvSpPr/>
            <p:nvPr/>
          </p:nvSpPr>
          <p:spPr>
            <a:xfrm>
              <a:off x="3078175" y="2383325"/>
              <a:ext cx="33725" cy="55725"/>
            </a:xfrm>
            <a:custGeom>
              <a:avLst/>
              <a:gdLst/>
              <a:ahLst/>
              <a:cxnLst/>
              <a:rect l="l" t="t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1" name="Google Shape;25781;p34"/>
            <p:cNvSpPr/>
            <p:nvPr/>
          </p:nvSpPr>
          <p:spPr>
            <a:xfrm>
              <a:off x="3087675" y="2375850"/>
              <a:ext cx="29875" cy="48800"/>
            </a:xfrm>
            <a:custGeom>
              <a:avLst/>
              <a:gdLst/>
              <a:ahLst/>
              <a:cxnLst/>
              <a:rect l="l" t="t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2" name="Google Shape;25782;p34"/>
            <p:cNvSpPr/>
            <p:nvPr/>
          </p:nvSpPr>
          <p:spPr>
            <a:xfrm>
              <a:off x="3124775" y="2355475"/>
              <a:ext cx="20875" cy="35575"/>
            </a:xfrm>
            <a:custGeom>
              <a:avLst/>
              <a:gdLst/>
              <a:ahLst/>
              <a:cxnLst/>
              <a:rect l="l" t="t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3" name="Google Shape;25783;p34"/>
            <p:cNvSpPr/>
            <p:nvPr/>
          </p:nvSpPr>
          <p:spPr>
            <a:xfrm>
              <a:off x="3128050" y="2364175"/>
              <a:ext cx="14775" cy="29250"/>
            </a:xfrm>
            <a:custGeom>
              <a:avLst/>
              <a:gdLst/>
              <a:ahLst/>
              <a:cxnLst/>
              <a:rect l="l" t="t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4" name="Google Shape;25784;p34"/>
            <p:cNvSpPr/>
            <p:nvPr/>
          </p:nvSpPr>
          <p:spPr>
            <a:xfrm>
              <a:off x="3131100" y="2362800"/>
              <a:ext cx="18025" cy="33275"/>
            </a:xfrm>
            <a:custGeom>
              <a:avLst/>
              <a:gdLst/>
              <a:ahLst/>
              <a:cxnLst/>
              <a:rect l="l" t="t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5" name="Google Shape;25785;p34"/>
            <p:cNvSpPr/>
            <p:nvPr/>
          </p:nvSpPr>
          <p:spPr>
            <a:xfrm>
              <a:off x="3131425" y="2374275"/>
              <a:ext cx="16600" cy="29275"/>
            </a:xfrm>
            <a:custGeom>
              <a:avLst/>
              <a:gdLst/>
              <a:ahLst/>
              <a:cxnLst/>
              <a:rect l="l" t="t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6" name="Google Shape;25786;p34"/>
            <p:cNvSpPr/>
            <p:nvPr/>
          </p:nvSpPr>
          <p:spPr>
            <a:xfrm>
              <a:off x="3130250" y="2382050"/>
              <a:ext cx="18675" cy="31625"/>
            </a:xfrm>
            <a:custGeom>
              <a:avLst/>
              <a:gdLst/>
              <a:ahLst/>
              <a:cxnLst/>
              <a:rect l="l" t="t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7" name="Google Shape;25787;p34"/>
            <p:cNvSpPr/>
            <p:nvPr/>
          </p:nvSpPr>
          <p:spPr>
            <a:xfrm>
              <a:off x="3114450" y="2380750"/>
              <a:ext cx="35650" cy="61325"/>
            </a:xfrm>
            <a:custGeom>
              <a:avLst/>
              <a:gdLst/>
              <a:ahLst/>
              <a:cxnLst/>
              <a:rect l="l" t="t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8" name="Google Shape;25788;p34"/>
            <p:cNvSpPr/>
            <p:nvPr/>
          </p:nvSpPr>
          <p:spPr>
            <a:xfrm>
              <a:off x="3110950" y="2383050"/>
              <a:ext cx="37075" cy="71100"/>
            </a:xfrm>
            <a:custGeom>
              <a:avLst/>
              <a:gdLst/>
              <a:ahLst/>
              <a:cxnLst/>
              <a:rect l="l" t="t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9" name="Google Shape;25789;p34"/>
            <p:cNvSpPr/>
            <p:nvPr/>
          </p:nvSpPr>
          <p:spPr>
            <a:xfrm>
              <a:off x="3116900" y="2376100"/>
              <a:ext cx="32025" cy="65550"/>
            </a:xfrm>
            <a:custGeom>
              <a:avLst/>
              <a:gdLst/>
              <a:ahLst/>
              <a:cxnLst/>
              <a:rect l="l" t="t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lnTo>
                    <a:pt x="1171" y="201"/>
                  </a:ln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0" name="Google Shape;25790;p34"/>
            <p:cNvSpPr/>
            <p:nvPr/>
          </p:nvSpPr>
          <p:spPr>
            <a:xfrm>
              <a:off x="3089150" y="2385625"/>
              <a:ext cx="55750" cy="94825"/>
            </a:xfrm>
            <a:custGeom>
              <a:avLst/>
              <a:gdLst/>
              <a:ahLst/>
              <a:cxnLst/>
              <a:rect l="l" t="t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1" name="Google Shape;25791;p34"/>
            <p:cNvSpPr/>
            <p:nvPr/>
          </p:nvSpPr>
          <p:spPr>
            <a:xfrm>
              <a:off x="3071325" y="2439925"/>
              <a:ext cx="51300" cy="89925"/>
            </a:xfrm>
            <a:custGeom>
              <a:avLst/>
              <a:gdLst/>
              <a:ahLst/>
              <a:cxnLst/>
              <a:rect l="l" t="t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lnTo>
                    <a:pt x="83" y="2830"/>
                  </a:ln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lnTo>
                    <a:pt x="21" y="3164"/>
                  </a:ln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lnTo>
                    <a:pt x="242" y="2713"/>
                  </a:ln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lnTo>
                    <a:pt x="432" y="2174"/>
                  </a:ln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2" name="Google Shape;25792;p34"/>
            <p:cNvSpPr/>
            <p:nvPr/>
          </p:nvSpPr>
          <p:spPr>
            <a:xfrm>
              <a:off x="2722175" y="2441775"/>
              <a:ext cx="9725" cy="26700"/>
            </a:xfrm>
            <a:custGeom>
              <a:avLst/>
              <a:gdLst/>
              <a:ahLst/>
              <a:cxnLst/>
              <a:rect l="l" t="t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3" name="Google Shape;25793;p34"/>
            <p:cNvSpPr/>
            <p:nvPr/>
          </p:nvSpPr>
          <p:spPr>
            <a:xfrm>
              <a:off x="2721450" y="2440350"/>
              <a:ext cx="15125" cy="45475"/>
            </a:xfrm>
            <a:custGeom>
              <a:avLst/>
              <a:gdLst/>
              <a:ahLst/>
              <a:cxnLst/>
              <a:rect l="l" t="t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4" name="Google Shape;25794;p34"/>
            <p:cNvSpPr/>
            <p:nvPr/>
          </p:nvSpPr>
          <p:spPr>
            <a:xfrm>
              <a:off x="2724425" y="2431750"/>
              <a:ext cx="15800" cy="39775"/>
            </a:xfrm>
            <a:custGeom>
              <a:avLst/>
              <a:gdLst/>
              <a:ahLst/>
              <a:cxnLst/>
              <a:rect l="l" t="t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5" name="Google Shape;25795;p34"/>
            <p:cNvSpPr/>
            <p:nvPr/>
          </p:nvSpPr>
          <p:spPr>
            <a:xfrm>
              <a:off x="2741200" y="2479950"/>
              <a:ext cx="65625" cy="67300"/>
            </a:xfrm>
            <a:custGeom>
              <a:avLst/>
              <a:gdLst/>
              <a:ahLst/>
              <a:cxnLst/>
              <a:rect l="l" t="t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6" name="Google Shape;25796;p34"/>
            <p:cNvSpPr/>
            <p:nvPr/>
          </p:nvSpPr>
          <p:spPr>
            <a:xfrm>
              <a:off x="2666700" y="2403425"/>
              <a:ext cx="26500" cy="69000"/>
            </a:xfrm>
            <a:custGeom>
              <a:avLst/>
              <a:gdLst/>
              <a:ahLst/>
              <a:cxnLst/>
              <a:rect l="l" t="t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7" name="Google Shape;25797;p34"/>
            <p:cNvSpPr/>
            <p:nvPr/>
          </p:nvSpPr>
          <p:spPr>
            <a:xfrm>
              <a:off x="2683050" y="2463125"/>
              <a:ext cx="22550" cy="56425"/>
            </a:xfrm>
            <a:custGeom>
              <a:avLst/>
              <a:gdLst/>
              <a:ahLst/>
              <a:cxnLst/>
              <a:rect l="l" t="t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8" name="Google Shape;25798;p34"/>
            <p:cNvSpPr/>
            <p:nvPr/>
          </p:nvSpPr>
          <p:spPr>
            <a:xfrm>
              <a:off x="2688125" y="2439600"/>
              <a:ext cx="18475" cy="63550"/>
            </a:xfrm>
            <a:custGeom>
              <a:avLst/>
              <a:gdLst/>
              <a:ahLst/>
              <a:cxnLst/>
              <a:rect l="l" t="t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9" name="Google Shape;25799;p34"/>
            <p:cNvSpPr/>
            <p:nvPr/>
          </p:nvSpPr>
          <p:spPr>
            <a:xfrm>
              <a:off x="2709550" y="2507875"/>
              <a:ext cx="106225" cy="101425"/>
            </a:xfrm>
            <a:custGeom>
              <a:avLst/>
              <a:gdLst/>
              <a:ahLst/>
              <a:cxnLst/>
              <a:rect l="l" t="t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0" name="Google Shape;25800;p34"/>
            <p:cNvSpPr/>
            <p:nvPr/>
          </p:nvSpPr>
          <p:spPr>
            <a:xfrm>
              <a:off x="2779500" y="2572475"/>
              <a:ext cx="38975" cy="35800"/>
            </a:xfrm>
            <a:custGeom>
              <a:avLst/>
              <a:gdLst/>
              <a:ahLst/>
              <a:cxnLst/>
              <a:rect l="l" t="t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1" name="Google Shape;25801;p34"/>
            <p:cNvSpPr/>
            <p:nvPr/>
          </p:nvSpPr>
          <p:spPr>
            <a:xfrm>
              <a:off x="2782575" y="2566675"/>
              <a:ext cx="37925" cy="36725"/>
            </a:xfrm>
            <a:custGeom>
              <a:avLst/>
              <a:gdLst/>
              <a:ahLst/>
              <a:cxnLst/>
              <a:rect l="l" t="t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2" name="Google Shape;25802;p34"/>
            <p:cNvSpPr/>
            <p:nvPr/>
          </p:nvSpPr>
          <p:spPr>
            <a:xfrm>
              <a:off x="2794525" y="2571350"/>
              <a:ext cx="31350" cy="30950"/>
            </a:xfrm>
            <a:custGeom>
              <a:avLst/>
              <a:gdLst/>
              <a:ahLst/>
              <a:cxnLst/>
              <a:rect l="l" t="t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3" name="Google Shape;25803;p34"/>
            <p:cNvSpPr/>
            <p:nvPr/>
          </p:nvSpPr>
          <p:spPr>
            <a:xfrm>
              <a:off x="2797425" y="2560775"/>
              <a:ext cx="35475" cy="41400"/>
            </a:xfrm>
            <a:custGeom>
              <a:avLst/>
              <a:gdLst/>
              <a:ahLst/>
              <a:cxnLst/>
              <a:rect l="l" t="t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4" name="Google Shape;25804;p34"/>
            <p:cNvSpPr/>
            <p:nvPr/>
          </p:nvSpPr>
          <p:spPr>
            <a:xfrm>
              <a:off x="2806675" y="2558075"/>
              <a:ext cx="31300" cy="40200"/>
            </a:xfrm>
            <a:custGeom>
              <a:avLst/>
              <a:gdLst/>
              <a:ahLst/>
              <a:cxnLst/>
              <a:rect l="l" t="t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5" name="Google Shape;25805;p34"/>
            <p:cNvSpPr/>
            <p:nvPr/>
          </p:nvSpPr>
          <p:spPr>
            <a:xfrm>
              <a:off x="2812550" y="2553025"/>
              <a:ext cx="19875" cy="39050"/>
            </a:xfrm>
            <a:custGeom>
              <a:avLst/>
              <a:gdLst/>
              <a:ahLst/>
              <a:cxnLst/>
              <a:rect l="l" t="t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6" name="Google Shape;25806;p34"/>
            <p:cNvSpPr/>
            <p:nvPr/>
          </p:nvSpPr>
          <p:spPr>
            <a:xfrm>
              <a:off x="2811475" y="2562450"/>
              <a:ext cx="23950" cy="35725"/>
            </a:xfrm>
            <a:custGeom>
              <a:avLst/>
              <a:gdLst/>
              <a:ahLst/>
              <a:cxnLst/>
              <a:rect l="l" t="t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7" name="Google Shape;25807;p34"/>
            <p:cNvSpPr/>
            <p:nvPr/>
          </p:nvSpPr>
          <p:spPr>
            <a:xfrm>
              <a:off x="2812325" y="2565375"/>
              <a:ext cx="32325" cy="39475"/>
            </a:xfrm>
            <a:custGeom>
              <a:avLst/>
              <a:gdLst/>
              <a:ahLst/>
              <a:cxnLst/>
              <a:rect l="l" t="t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8" name="Google Shape;25808;p34"/>
            <p:cNvSpPr/>
            <p:nvPr/>
          </p:nvSpPr>
          <p:spPr>
            <a:xfrm>
              <a:off x="2823550" y="2585150"/>
              <a:ext cx="29200" cy="21875"/>
            </a:xfrm>
            <a:custGeom>
              <a:avLst/>
              <a:gdLst/>
              <a:ahLst/>
              <a:cxnLst/>
              <a:rect l="l" t="t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9" name="Google Shape;25809;p34"/>
            <p:cNvSpPr/>
            <p:nvPr/>
          </p:nvSpPr>
          <p:spPr>
            <a:xfrm>
              <a:off x="2717600" y="2247650"/>
              <a:ext cx="69675" cy="119575"/>
            </a:xfrm>
            <a:custGeom>
              <a:avLst/>
              <a:gdLst/>
              <a:ahLst/>
              <a:cxnLst/>
              <a:rect l="l" t="t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0" name="Google Shape;25810;p34"/>
            <p:cNvSpPr/>
            <p:nvPr/>
          </p:nvSpPr>
          <p:spPr>
            <a:xfrm>
              <a:off x="2792900" y="2373625"/>
              <a:ext cx="68975" cy="73525"/>
            </a:xfrm>
            <a:custGeom>
              <a:avLst/>
              <a:gdLst/>
              <a:ahLst/>
              <a:cxnLst/>
              <a:rect l="l" t="t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1" name="Google Shape;25811;p34"/>
            <p:cNvSpPr/>
            <p:nvPr/>
          </p:nvSpPr>
          <p:spPr>
            <a:xfrm>
              <a:off x="2827425" y="2400125"/>
              <a:ext cx="39025" cy="43475"/>
            </a:xfrm>
            <a:custGeom>
              <a:avLst/>
              <a:gdLst/>
              <a:ahLst/>
              <a:cxnLst/>
              <a:rect l="l" t="t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2" name="Google Shape;25812;p34"/>
            <p:cNvSpPr/>
            <p:nvPr/>
          </p:nvSpPr>
          <p:spPr>
            <a:xfrm>
              <a:off x="2834875" y="2399375"/>
              <a:ext cx="39225" cy="44350"/>
            </a:xfrm>
            <a:custGeom>
              <a:avLst/>
              <a:gdLst/>
              <a:ahLst/>
              <a:cxnLst/>
              <a:rect l="l" t="t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3" name="Google Shape;25813;p34"/>
            <p:cNvSpPr/>
            <p:nvPr/>
          </p:nvSpPr>
          <p:spPr>
            <a:xfrm>
              <a:off x="2850050" y="2407525"/>
              <a:ext cx="42750" cy="43575"/>
            </a:xfrm>
            <a:custGeom>
              <a:avLst/>
              <a:gdLst/>
              <a:ahLst/>
              <a:cxnLst/>
              <a:rect l="l" t="t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4" name="Google Shape;25814;p34"/>
            <p:cNvSpPr/>
            <p:nvPr/>
          </p:nvSpPr>
          <p:spPr>
            <a:xfrm>
              <a:off x="2853550" y="2394150"/>
              <a:ext cx="51825" cy="52525"/>
            </a:xfrm>
            <a:custGeom>
              <a:avLst/>
              <a:gdLst/>
              <a:ahLst/>
              <a:cxnLst/>
              <a:rect l="l" t="t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5" name="Google Shape;25815;p34"/>
            <p:cNvSpPr/>
            <p:nvPr/>
          </p:nvSpPr>
          <p:spPr>
            <a:xfrm>
              <a:off x="2861750" y="2392300"/>
              <a:ext cx="49475" cy="50450"/>
            </a:xfrm>
            <a:custGeom>
              <a:avLst/>
              <a:gdLst/>
              <a:ahLst/>
              <a:cxnLst/>
              <a:rect l="l" t="t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6" name="Google Shape;25816;p34"/>
            <p:cNvSpPr/>
            <p:nvPr/>
          </p:nvSpPr>
          <p:spPr>
            <a:xfrm>
              <a:off x="2865825" y="2389700"/>
              <a:ext cx="43925" cy="44225"/>
            </a:xfrm>
            <a:custGeom>
              <a:avLst/>
              <a:gdLst/>
              <a:ahLst/>
              <a:cxnLst/>
              <a:rect l="l" t="t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7" name="Google Shape;25817;p34"/>
            <p:cNvSpPr/>
            <p:nvPr/>
          </p:nvSpPr>
          <p:spPr>
            <a:xfrm>
              <a:off x="2895600" y="2359075"/>
              <a:ext cx="15800" cy="17850"/>
            </a:xfrm>
            <a:custGeom>
              <a:avLst/>
              <a:gdLst/>
              <a:ahLst/>
              <a:cxnLst/>
              <a:rect l="l" t="t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8" name="Google Shape;25818;p34"/>
            <p:cNvSpPr/>
            <p:nvPr/>
          </p:nvSpPr>
          <p:spPr>
            <a:xfrm>
              <a:off x="2899450" y="2352800"/>
              <a:ext cx="13850" cy="17700"/>
            </a:xfrm>
            <a:custGeom>
              <a:avLst/>
              <a:gdLst/>
              <a:ahLst/>
              <a:cxnLst/>
              <a:rect l="l" t="t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9" name="Google Shape;25819;p34"/>
            <p:cNvSpPr/>
            <p:nvPr/>
          </p:nvSpPr>
          <p:spPr>
            <a:xfrm>
              <a:off x="2881675" y="2324600"/>
              <a:ext cx="19900" cy="23450"/>
            </a:xfrm>
            <a:custGeom>
              <a:avLst/>
              <a:gdLst/>
              <a:ahLst/>
              <a:cxnLst/>
              <a:rect l="l" t="t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0" name="Google Shape;25820;p34"/>
            <p:cNvSpPr/>
            <p:nvPr/>
          </p:nvSpPr>
          <p:spPr>
            <a:xfrm>
              <a:off x="2880700" y="2330175"/>
              <a:ext cx="20875" cy="12300"/>
            </a:xfrm>
            <a:custGeom>
              <a:avLst/>
              <a:gdLst/>
              <a:ahLst/>
              <a:cxnLst/>
              <a:rect l="l" t="t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lnTo>
                    <a:pt x="1" y="358"/>
                  </a:ln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1" name="Google Shape;25821;p34"/>
            <p:cNvSpPr/>
            <p:nvPr/>
          </p:nvSpPr>
          <p:spPr>
            <a:xfrm>
              <a:off x="2869100" y="2172200"/>
              <a:ext cx="7175" cy="28950"/>
            </a:xfrm>
            <a:custGeom>
              <a:avLst/>
              <a:gdLst/>
              <a:ahLst/>
              <a:cxnLst/>
              <a:rect l="l" t="t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2" name="Google Shape;25822;p34"/>
            <p:cNvSpPr/>
            <p:nvPr/>
          </p:nvSpPr>
          <p:spPr>
            <a:xfrm>
              <a:off x="2875650" y="2165725"/>
              <a:ext cx="5975" cy="30350"/>
            </a:xfrm>
            <a:custGeom>
              <a:avLst/>
              <a:gdLst/>
              <a:ahLst/>
              <a:cxnLst/>
              <a:rect l="l" t="t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3" name="Google Shape;25823;p34"/>
            <p:cNvSpPr/>
            <p:nvPr/>
          </p:nvSpPr>
          <p:spPr>
            <a:xfrm>
              <a:off x="2882800" y="2162175"/>
              <a:ext cx="7150" cy="31325"/>
            </a:xfrm>
            <a:custGeom>
              <a:avLst/>
              <a:gdLst/>
              <a:ahLst/>
              <a:cxnLst/>
              <a:rect l="l" t="t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4" name="Google Shape;25824;p34"/>
            <p:cNvSpPr/>
            <p:nvPr/>
          </p:nvSpPr>
          <p:spPr>
            <a:xfrm>
              <a:off x="2891125" y="2201000"/>
              <a:ext cx="5675" cy="27025"/>
            </a:xfrm>
            <a:custGeom>
              <a:avLst/>
              <a:gdLst/>
              <a:ahLst/>
              <a:cxnLst/>
              <a:rect l="l" t="t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5" name="Google Shape;25825;p34"/>
            <p:cNvSpPr/>
            <p:nvPr/>
          </p:nvSpPr>
          <p:spPr>
            <a:xfrm>
              <a:off x="2871775" y="2216775"/>
              <a:ext cx="36050" cy="118925"/>
            </a:xfrm>
            <a:custGeom>
              <a:avLst/>
              <a:gdLst/>
              <a:ahLst/>
              <a:cxnLst/>
              <a:rect l="l" t="t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6" name="Google Shape;25826;p34"/>
            <p:cNvSpPr/>
            <p:nvPr/>
          </p:nvSpPr>
          <p:spPr>
            <a:xfrm>
              <a:off x="2766700" y="2429900"/>
              <a:ext cx="44975" cy="52400"/>
            </a:xfrm>
            <a:custGeom>
              <a:avLst/>
              <a:gdLst/>
              <a:ahLst/>
              <a:cxnLst/>
              <a:rect l="l" t="t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7" name="Google Shape;25827;p34"/>
            <p:cNvSpPr/>
            <p:nvPr/>
          </p:nvSpPr>
          <p:spPr>
            <a:xfrm>
              <a:off x="2776975" y="2437700"/>
              <a:ext cx="44225" cy="42525"/>
            </a:xfrm>
            <a:custGeom>
              <a:avLst/>
              <a:gdLst/>
              <a:ahLst/>
              <a:cxnLst/>
              <a:rect l="l" t="t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8" name="Google Shape;25828;p34"/>
            <p:cNvSpPr/>
            <p:nvPr/>
          </p:nvSpPr>
          <p:spPr>
            <a:xfrm>
              <a:off x="2785450" y="2430200"/>
              <a:ext cx="40800" cy="44375"/>
            </a:xfrm>
            <a:custGeom>
              <a:avLst/>
              <a:gdLst/>
              <a:ahLst/>
              <a:cxnLst/>
              <a:rect l="l" t="t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9" name="Google Shape;25829;p34"/>
            <p:cNvSpPr/>
            <p:nvPr/>
          </p:nvSpPr>
          <p:spPr>
            <a:xfrm>
              <a:off x="2771000" y="2396300"/>
              <a:ext cx="73625" cy="79700"/>
            </a:xfrm>
            <a:custGeom>
              <a:avLst/>
              <a:gdLst/>
              <a:ahLst/>
              <a:cxnLst/>
              <a:rect l="l" t="t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0" name="Google Shape;25830;p34"/>
            <p:cNvSpPr/>
            <p:nvPr/>
          </p:nvSpPr>
          <p:spPr>
            <a:xfrm>
              <a:off x="2854550" y="2479550"/>
              <a:ext cx="44875" cy="35275"/>
            </a:xfrm>
            <a:custGeom>
              <a:avLst/>
              <a:gdLst/>
              <a:ahLst/>
              <a:cxnLst/>
              <a:rect l="l" t="t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1" name="Google Shape;25831;p34"/>
            <p:cNvSpPr/>
            <p:nvPr/>
          </p:nvSpPr>
          <p:spPr>
            <a:xfrm>
              <a:off x="2855700" y="2471275"/>
              <a:ext cx="48675" cy="39125"/>
            </a:xfrm>
            <a:custGeom>
              <a:avLst/>
              <a:gdLst/>
              <a:ahLst/>
              <a:cxnLst/>
              <a:rect l="l" t="t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2" name="Google Shape;25832;p34"/>
            <p:cNvSpPr/>
            <p:nvPr/>
          </p:nvSpPr>
          <p:spPr>
            <a:xfrm>
              <a:off x="2854950" y="2471250"/>
              <a:ext cx="48700" cy="42125"/>
            </a:xfrm>
            <a:custGeom>
              <a:avLst/>
              <a:gdLst/>
              <a:ahLst/>
              <a:cxnLst/>
              <a:rect l="l" t="t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lnTo>
                    <a:pt x="105" y="186"/>
                  </a:ln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lnTo>
                    <a:pt x="1825" y="1524"/>
                  </a:ln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3" name="Google Shape;25833;p34"/>
            <p:cNvSpPr/>
            <p:nvPr/>
          </p:nvSpPr>
          <p:spPr>
            <a:xfrm>
              <a:off x="2853925" y="2471575"/>
              <a:ext cx="50725" cy="40925"/>
            </a:xfrm>
            <a:custGeom>
              <a:avLst/>
              <a:gdLst/>
              <a:ahLst/>
              <a:cxnLst/>
              <a:rect l="l" t="t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4" name="Google Shape;25834;p34"/>
            <p:cNvSpPr/>
            <p:nvPr/>
          </p:nvSpPr>
          <p:spPr>
            <a:xfrm>
              <a:off x="2868200" y="2482575"/>
              <a:ext cx="47300" cy="33750"/>
            </a:xfrm>
            <a:custGeom>
              <a:avLst/>
              <a:gdLst/>
              <a:ahLst/>
              <a:cxnLst/>
              <a:rect l="l" t="t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5" name="Google Shape;25835;p34"/>
            <p:cNvSpPr/>
            <p:nvPr/>
          </p:nvSpPr>
          <p:spPr>
            <a:xfrm>
              <a:off x="2878325" y="2499550"/>
              <a:ext cx="33900" cy="23025"/>
            </a:xfrm>
            <a:custGeom>
              <a:avLst/>
              <a:gdLst/>
              <a:ahLst/>
              <a:cxnLst/>
              <a:rect l="l" t="t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6" name="Google Shape;25836;p34"/>
            <p:cNvSpPr/>
            <p:nvPr/>
          </p:nvSpPr>
          <p:spPr>
            <a:xfrm>
              <a:off x="2893625" y="2507200"/>
              <a:ext cx="12700" cy="7625"/>
            </a:xfrm>
            <a:custGeom>
              <a:avLst/>
              <a:gdLst/>
              <a:ahLst/>
              <a:cxnLst/>
              <a:rect l="l" t="t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7" name="Google Shape;25837;p34"/>
            <p:cNvSpPr/>
            <p:nvPr/>
          </p:nvSpPr>
          <p:spPr>
            <a:xfrm>
              <a:off x="2905125" y="2512350"/>
              <a:ext cx="3875" cy="2400"/>
            </a:xfrm>
            <a:custGeom>
              <a:avLst/>
              <a:gdLst/>
              <a:ahLst/>
              <a:cxnLst/>
              <a:rect l="l" t="t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8" name="Google Shape;25838;p34"/>
            <p:cNvSpPr/>
            <p:nvPr/>
          </p:nvSpPr>
          <p:spPr>
            <a:xfrm>
              <a:off x="2848625" y="2460650"/>
              <a:ext cx="16025" cy="21775"/>
            </a:xfrm>
            <a:custGeom>
              <a:avLst/>
              <a:gdLst/>
              <a:ahLst/>
              <a:cxnLst/>
              <a:rect l="l" t="t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10" y="44"/>
                  </a:ln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lnTo>
                    <a:pt x="84" y="136"/>
                  </a:ln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9" name="Google Shape;25839;p34"/>
            <p:cNvSpPr/>
            <p:nvPr/>
          </p:nvSpPr>
          <p:spPr>
            <a:xfrm>
              <a:off x="2617875" y="2445675"/>
              <a:ext cx="13125" cy="25275"/>
            </a:xfrm>
            <a:custGeom>
              <a:avLst/>
              <a:gdLst/>
              <a:ahLst/>
              <a:cxnLst/>
              <a:rect l="l" t="t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0" name="Google Shape;25840;p34"/>
            <p:cNvSpPr/>
            <p:nvPr/>
          </p:nvSpPr>
          <p:spPr>
            <a:xfrm>
              <a:off x="2623225" y="2438825"/>
              <a:ext cx="12450" cy="26925"/>
            </a:xfrm>
            <a:custGeom>
              <a:avLst/>
              <a:gdLst/>
              <a:ahLst/>
              <a:cxnLst/>
              <a:rect l="l" t="t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lnTo>
                    <a:pt x="25" y="1"/>
                  </a:ln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1" name="Google Shape;25841;p34"/>
            <p:cNvSpPr/>
            <p:nvPr/>
          </p:nvSpPr>
          <p:spPr>
            <a:xfrm>
              <a:off x="2625900" y="2430275"/>
              <a:ext cx="13050" cy="31750"/>
            </a:xfrm>
            <a:custGeom>
              <a:avLst/>
              <a:gdLst/>
              <a:ahLst/>
              <a:cxnLst/>
              <a:rect l="l" t="t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2" name="Google Shape;25842;p34"/>
            <p:cNvSpPr/>
            <p:nvPr/>
          </p:nvSpPr>
          <p:spPr>
            <a:xfrm>
              <a:off x="2628600" y="2428875"/>
              <a:ext cx="15325" cy="29425"/>
            </a:xfrm>
            <a:custGeom>
              <a:avLst/>
              <a:gdLst/>
              <a:ahLst/>
              <a:cxnLst/>
              <a:rect l="l" t="t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3" name="Google Shape;25843;p34"/>
            <p:cNvSpPr/>
            <p:nvPr/>
          </p:nvSpPr>
          <p:spPr>
            <a:xfrm>
              <a:off x="2634550" y="2423050"/>
              <a:ext cx="32175" cy="48950"/>
            </a:xfrm>
            <a:custGeom>
              <a:avLst/>
              <a:gdLst/>
              <a:ahLst/>
              <a:cxnLst/>
              <a:rect l="l" t="t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4" name="Google Shape;25844;p34"/>
            <p:cNvSpPr/>
            <p:nvPr/>
          </p:nvSpPr>
          <p:spPr>
            <a:xfrm>
              <a:off x="2672500" y="2480875"/>
              <a:ext cx="66675" cy="100200"/>
            </a:xfrm>
            <a:custGeom>
              <a:avLst/>
              <a:gdLst/>
              <a:ahLst/>
              <a:cxnLst/>
              <a:rect l="l" t="t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5" name="Google Shape;25845;p34"/>
            <p:cNvSpPr/>
            <p:nvPr/>
          </p:nvSpPr>
          <p:spPr>
            <a:xfrm>
              <a:off x="2743375" y="2581150"/>
              <a:ext cx="25725" cy="17550"/>
            </a:xfrm>
            <a:custGeom>
              <a:avLst/>
              <a:gdLst/>
              <a:ahLst/>
              <a:cxnLst/>
              <a:rect l="l" t="t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6" name="Google Shape;25846;p34"/>
            <p:cNvSpPr/>
            <p:nvPr/>
          </p:nvSpPr>
          <p:spPr>
            <a:xfrm>
              <a:off x="2580975" y="2551725"/>
              <a:ext cx="11025" cy="48000"/>
            </a:xfrm>
            <a:custGeom>
              <a:avLst/>
              <a:gdLst/>
              <a:ahLst/>
              <a:cxnLst/>
              <a:rect l="l" t="t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7" name="Google Shape;25847;p34"/>
            <p:cNvSpPr/>
            <p:nvPr/>
          </p:nvSpPr>
          <p:spPr>
            <a:xfrm>
              <a:off x="2588700" y="2609075"/>
              <a:ext cx="112775" cy="99525"/>
            </a:xfrm>
            <a:custGeom>
              <a:avLst/>
              <a:gdLst/>
              <a:ahLst/>
              <a:cxnLst/>
              <a:rect l="l" t="t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8" name="Google Shape;25848;p34"/>
            <p:cNvSpPr/>
            <p:nvPr/>
          </p:nvSpPr>
          <p:spPr>
            <a:xfrm>
              <a:off x="2708350" y="2716250"/>
              <a:ext cx="79425" cy="45325"/>
            </a:xfrm>
            <a:custGeom>
              <a:avLst/>
              <a:gdLst/>
              <a:ahLst/>
              <a:cxnLst/>
              <a:rect l="l" t="t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9" name="Google Shape;25849;p34"/>
            <p:cNvSpPr/>
            <p:nvPr/>
          </p:nvSpPr>
          <p:spPr>
            <a:xfrm>
              <a:off x="2724425" y="2717425"/>
              <a:ext cx="58675" cy="31575"/>
            </a:xfrm>
            <a:custGeom>
              <a:avLst/>
              <a:gdLst/>
              <a:ahLst/>
              <a:cxnLst/>
              <a:rect l="l" t="t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0" name="Google Shape;25850;p34"/>
            <p:cNvSpPr/>
            <p:nvPr/>
          </p:nvSpPr>
          <p:spPr>
            <a:xfrm>
              <a:off x="2738425" y="2714450"/>
              <a:ext cx="42000" cy="28600"/>
            </a:xfrm>
            <a:custGeom>
              <a:avLst/>
              <a:gdLst/>
              <a:ahLst/>
              <a:cxnLst/>
              <a:rect l="l" t="t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1" name="Google Shape;25851;p34"/>
            <p:cNvSpPr/>
            <p:nvPr/>
          </p:nvSpPr>
          <p:spPr>
            <a:xfrm>
              <a:off x="2590500" y="2550825"/>
              <a:ext cx="111850" cy="103650"/>
            </a:xfrm>
            <a:custGeom>
              <a:avLst/>
              <a:gdLst/>
              <a:ahLst/>
              <a:cxnLst/>
              <a:rect l="l" t="t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2" name="Google Shape;25852;p34"/>
            <p:cNvSpPr/>
            <p:nvPr/>
          </p:nvSpPr>
          <p:spPr>
            <a:xfrm>
              <a:off x="2693925" y="2650525"/>
              <a:ext cx="54950" cy="33000"/>
            </a:xfrm>
            <a:custGeom>
              <a:avLst/>
              <a:gdLst/>
              <a:ahLst/>
              <a:cxnLst/>
              <a:rect l="l" t="t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3" name="Google Shape;25853;p34"/>
            <p:cNvSpPr/>
            <p:nvPr/>
          </p:nvSpPr>
          <p:spPr>
            <a:xfrm>
              <a:off x="3170025" y="2472750"/>
              <a:ext cx="23250" cy="21175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4" name="Google Shape;25854;p34"/>
            <p:cNvSpPr/>
            <p:nvPr/>
          </p:nvSpPr>
          <p:spPr>
            <a:xfrm>
              <a:off x="3141825" y="2470675"/>
              <a:ext cx="53825" cy="68675"/>
            </a:xfrm>
            <a:custGeom>
              <a:avLst/>
              <a:gdLst/>
              <a:ahLst/>
              <a:cxnLst/>
              <a:rect l="l" t="t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5" name="Google Shape;25855;p34"/>
            <p:cNvSpPr/>
            <p:nvPr/>
          </p:nvSpPr>
          <p:spPr>
            <a:xfrm>
              <a:off x="3146675" y="2479475"/>
              <a:ext cx="37425" cy="49975"/>
            </a:xfrm>
            <a:custGeom>
              <a:avLst/>
              <a:gdLst/>
              <a:ahLst/>
              <a:cxnLst/>
              <a:rect l="l" t="t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6" name="Google Shape;25856;p34"/>
            <p:cNvSpPr/>
            <p:nvPr/>
          </p:nvSpPr>
          <p:spPr>
            <a:xfrm>
              <a:off x="3133125" y="2497800"/>
              <a:ext cx="33950" cy="60225"/>
            </a:xfrm>
            <a:custGeom>
              <a:avLst/>
              <a:gdLst/>
              <a:ahLst/>
              <a:cxnLst/>
              <a:rect l="l" t="t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7" name="Google Shape;25857;p34"/>
            <p:cNvSpPr/>
            <p:nvPr/>
          </p:nvSpPr>
          <p:spPr>
            <a:xfrm>
              <a:off x="3115950" y="2507450"/>
              <a:ext cx="45875" cy="66950"/>
            </a:xfrm>
            <a:custGeom>
              <a:avLst/>
              <a:gdLst/>
              <a:ahLst/>
              <a:cxnLst/>
              <a:rect l="l" t="t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8" name="Google Shape;25858;p34"/>
            <p:cNvSpPr/>
            <p:nvPr/>
          </p:nvSpPr>
          <p:spPr>
            <a:xfrm>
              <a:off x="3114750" y="2528000"/>
              <a:ext cx="35350" cy="55025"/>
            </a:xfrm>
            <a:custGeom>
              <a:avLst/>
              <a:gdLst/>
              <a:ahLst/>
              <a:cxnLst/>
              <a:rect l="l" t="t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9" name="Google Shape;25859;p34"/>
            <p:cNvSpPr/>
            <p:nvPr/>
          </p:nvSpPr>
          <p:spPr>
            <a:xfrm>
              <a:off x="3102850" y="2543950"/>
              <a:ext cx="36150" cy="44575"/>
            </a:xfrm>
            <a:custGeom>
              <a:avLst/>
              <a:gdLst/>
              <a:ahLst/>
              <a:cxnLst/>
              <a:rect l="l" t="t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0" name="Google Shape;25860;p34"/>
            <p:cNvSpPr/>
            <p:nvPr/>
          </p:nvSpPr>
          <p:spPr>
            <a:xfrm>
              <a:off x="3108500" y="2547950"/>
              <a:ext cx="31700" cy="38650"/>
            </a:xfrm>
            <a:custGeom>
              <a:avLst/>
              <a:gdLst/>
              <a:ahLst/>
              <a:cxnLst/>
              <a:rect l="l" t="t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1" name="Google Shape;25861;p34"/>
            <p:cNvSpPr/>
            <p:nvPr/>
          </p:nvSpPr>
          <p:spPr>
            <a:xfrm>
              <a:off x="3104625" y="2555375"/>
              <a:ext cx="27925" cy="37750"/>
            </a:xfrm>
            <a:custGeom>
              <a:avLst/>
              <a:gdLst/>
              <a:ahLst/>
              <a:cxnLst/>
              <a:rect l="l" t="t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2" name="Google Shape;25862;p34"/>
            <p:cNvSpPr/>
            <p:nvPr/>
          </p:nvSpPr>
          <p:spPr>
            <a:xfrm>
              <a:off x="3110575" y="2561325"/>
              <a:ext cx="19200" cy="23200"/>
            </a:xfrm>
            <a:custGeom>
              <a:avLst/>
              <a:gdLst/>
              <a:ahLst/>
              <a:cxnLst/>
              <a:rect l="l" t="t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3" name="Google Shape;25863;p34"/>
            <p:cNvSpPr/>
            <p:nvPr/>
          </p:nvSpPr>
          <p:spPr>
            <a:xfrm>
              <a:off x="3166450" y="2477825"/>
              <a:ext cx="28300" cy="36925"/>
            </a:xfrm>
            <a:custGeom>
              <a:avLst/>
              <a:gdLst/>
              <a:ahLst/>
              <a:cxnLst/>
              <a:rect l="l" t="t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4" name="Google Shape;25864;p34"/>
            <p:cNvSpPr/>
            <p:nvPr/>
          </p:nvSpPr>
          <p:spPr>
            <a:xfrm>
              <a:off x="3174200" y="2479000"/>
              <a:ext cx="26500" cy="30975"/>
            </a:xfrm>
            <a:custGeom>
              <a:avLst/>
              <a:gdLst/>
              <a:ahLst/>
              <a:cxnLst/>
              <a:rect l="l" t="t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5" name="Google Shape;25865;p34"/>
            <p:cNvSpPr/>
            <p:nvPr/>
          </p:nvSpPr>
          <p:spPr>
            <a:xfrm>
              <a:off x="3175775" y="2481975"/>
              <a:ext cx="27025" cy="35125"/>
            </a:xfrm>
            <a:custGeom>
              <a:avLst/>
              <a:gdLst/>
              <a:ahLst/>
              <a:cxnLst/>
              <a:rect l="l" t="t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6" name="Google Shape;25866;p34"/>
            <p:cNvSpPr/>
            <p:nvPr/>
          </p:nvSpPr>
          <p:spPr>
            <a:xfrm>
              <a:off x="3180250" y="2491075"/>
              <a:ext cx="24250" cy="29000"/>
            </a:xfrm>
            <a:custGeom>
              <a:avLst/>
              <a:gdLst/>
              <a:ahLst/>
              <a:cxnLst/>
              <a:rect l="l" t="t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7" name="Google Shape;25867;p34"/>
            <p:cNvSpPr/>
            <p:nvPr/>
          </p:nvSpPr>
          <p:spPr>
            <a:xfrm>
              <a:off x="3175475" y="2472925"/>
              <a:ext cx="19875" cy="14850"/>
            </a:xfrm>
            <a:custGeom>
              <a:avLst/>
              <a:gdLst/>
              <a:ahLst/>
              <a:cxnLst/>
              <a:rect l="l" t="t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8" name="Google Shape;25868;p34"/>
            <p:cNvSpPr/>
            <p:nvPr/>
          </p:nvSpPr>
          <p:spPr>
            <a:xfrm>
              <a:off x="3177775" y="2470675"/>
              <a:ext cx="18775" cy="15500"/>
            </a:xfrm>
            <a:custGeom>
              <a:avLst/>
              <a:gdLst/>
              <a:ahLst/>
              <a:cxnLst/>
              <a:rect l="l" t="t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9" name="Google Shape;25869;p34"/>
            <p:cNvSpPr/>
            <p:nvPr/>
          </p:nvSpPr>
          <p:spPr>
            <a:xfrm>
              <a:off x="3148175" y="2494825"/>
              <a:ext cx="23325" cy="41175"/>
            </a:xfrm>
            <a:custGeom>
              <a:avLst/>
              <a:gdLst/>
              <a:ahLst/>
              <a:cxnLst/>
              <a:rect l="l" t="t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0" name="Google Shape;25870;p34"/>
            <p:cNvSpPr/>
            <p:nvPr/>
          </p:nvSpPr>
          <p:spPr>
            <a:xfrm>
              <a:off x="3048275" y="2602525"/>
              <a:ext cx="80400" cy="55100"/>
            </a:xfrm>
            <a:custGeom>
              <a:avLst/>
              <a:gdLst/>
              <a:ahLst/>
              <a:cxnLst/>
              <a:rect l="l" t="t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1" name="Google Shape;25871;p34"/>
            <p:cNvSpPr/>
            <p:nvPr/>
          </p:nvSpPr>
          <p:spPr>
            <a:xfrm>
              <a:off x="3056675" y="2615625"/>
              <a:ext cx="65750" cy="47700"/>
            </a:xfrm>
            <a:custGeom>
              <a:avLst/>
              <a:gdLst/>
              <a:ahLst/>
              <a:cxnLst/>
              <a:rect l="l" t="t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2" name="Google Shape;25872;p34"/>
            <p:cNvSpPr/>
            <p:nvPr/>
          </p:nvSpPr>
          <p:spPr>
            <a:xfrm>
              <a:off x="3067125" y="2624300"/>
              <a:ext cx="52125" cy="40575"/>
            </a:xfrm>
            <a:custGeom>
              <a:avLst/>
              <a:gdLst/>
              <a:ahLst/>
              <a:cxnLst/>
              <a:rect l="l" t="t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3" name="Google Shape;25873;p34"/>
            <p:cNvSpPr/>
            <p:nvPr/>
          </p:nvSpPr>
          <p:spPr>
            <a:xfrm>
              <a:off x="3075075" y="2631100"/>
              <a:ext cx="43175" cy="31575"/>
            </a:xfrm>
            <a:custGeom>
              <a:avLst/>
              <a:gdLst/>
              <a:ahLst/>
              <a:cxnLst/>
              <a:rect l="l" t="t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4" name="Google Shape;25874;p34"/>
            <p:cNvSpPr/>
            <p:nvPr/>
          </p:nvSpPr>
          <p:spPr>
            <a:xfrm>
              <a:off x="3040350" y="2640925"/>
              <a:ext cx="79100" cy="54650"/>
            </a:xfrm>
            <a:custGeom>
              <a:avLst/>
              <a:gdLst/>
              <a:ahLst/>
              <a:cxnLst/>
              <a:rect l="l" t="t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5" name="Google Shape;25875;p34"/>
            <p:cNvSpPr/>
            <p:nvPr/>
          </p:nvSpPr>
          <p:spPr>
            <a:xfrm>
              <a:off x="3117650" y="2524950"/>
              <a:ext cx="77100" cy="120700"/>
            </a:xfrm>
            <a:custGeom>
              <a:avLst/>
              <a:gdLst/>
              <a:ahLst/>
              <a:cxnLst/>
              <a:rect l="l" t="t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6" name="Google Shape;25876;p34"/>
            <p:cNvSpPr/>
            <p:nvPr/>
          </p:nvSpPr>
          <p:spPr>
            <a:xfrm>
              <a:off x="3174250" y="2469925"/>
              <a:ext cx="32700" cy="46600"/>
            </a:xfrm>
            <a:custGeom>
              <a:avLst/>
              <a:gdLst/>
              <a:ahLst/>
              <a:cxnLst/>
              <a:rect l="l" t="t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7" name="Google Shape;25877;p34"/>
            <p:cNvSpPr/>
            <p:nvPr/>
          </p:nvSpPr>
          <p:spPr>
            <a:xfrm>
              <a:off x="2916000" y="2629250"/>
              <a:ext cx="33325" cy="26750"/>
            </a:xfrm>
            <a:custGeom>
              <a:avLst/>
              <a:gdLst/>
              <a:ahLst/>
              <a:cxnLst/>
              <a:rect l="l" t="t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8" name="Google Shape;25878;p34"/>
            <p:cNvSpPr/>
            <p:nvPr/>
          </p:nvSpPr>
          <p:spPr>
            <a:xfrm>
              <a:off x="2921375" y="2635275"/>
              <a:ext cx="22450" cy="15050"/>
            </a:xfrm>
            <a:custGeom>
              <a:avLst/>
              <a:gdLst/>
              <a:ahLst/>
              <a:cxnLst/>
              <a:rect l="l" t="t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lnTo>
                    <a:pt x="619" y="216"/>
                  </a:ln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9" name="Google Shape;25879;p34"/>
            <p:cNvSpPr/>
            <p:nvPr/>
          </p:nvSpPr>
          <p:spPr>
            <a:xfrm>
              <a:off x="2916725" y="2620475"/>
              <a:ext cx="11025" cy="54375"/>
            </a:xfrm>
            <a:custGeom>
              <a:avLst/>
              <a:gdLst/>
              <a:ahLst/>
              <a:cxnLst/>
              <a:rect l="l" t="t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0" name="Google Shape;25880;p34"/>
            <p:cNvSpPr/>
            <p:nvPr/>
          </p:nvSpPr>
          <p:spPr>
            <a:xfrm>
              <a:off x="2921475" y="2617500"/>
              <a:ext cx="7475" cy="75325"/>
            </a:xfrm>
            <a:custGeom>
              <a:avLst/>
              <a:gdLst/>
              <a:ahLst/>
              <a:cxnLst/>
              <a:rect l="l" t="t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lnTo>
                    <a:pt x="118" y="1534"/>
                  </a:ln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lnTo>
                    <a:pt x="132" y="44"/>
                  </a:ln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lnTo>
                    <a:pt x="96" y="80"/>
                  </a:lnTo>
                  <a:cubicBezTo>
                    <a:pt x="110" y="100"/>
                    <a:pt x="121" y="124"/>
                    <a:pt x="129" y="152"/>
                  </a:cubicBezTo>
                  <a:lnTo>
                    <a:pt x="129" y="152"/>
                  </a:lnTo>
                  <a:cubicBezTo>
                    <a:pt x="124" y="307"/>
                    <a:pt x="122" y="461"/>
                    <a:pt x="120" y="616"/>
                  </a:cubicBezTo>
                  <a:lnTo>
                    <a:pt x="120" y="616"/>
                  </a:ln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lnTo>
                    <a:pt x="119" y="2044"/>
                  </a:ln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lnTo>
                    <a:pt x="167" y="2355"/>
                  </a:ln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lnTo>
                    <a:pt x="279" y="2200"/>
                  </a:ln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lnTo>
                    <a:pt x="281" y="2125"/>
                  </a:ln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lnTo>
                    <a:pt x="243" y="710"/>
                  </a:ln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lnTo>
                    <a:pt x="219" y="438"/>
                  </a:lnTo>
                  <a:cubicBezTo>
                    <a:pt x="220" y="391"/>
                    <a:pt x="219" y="346"/>
                    <a:pt x="216" y="304"/>
                  </a:cubicBezTo>
                  <a:lnTo>
                    <a:pt x="216" y="304"/>
                  </a:ln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1" name="Google Shape;25881;p34"/>
            <p:cNvSpPr/>
            <p:nvPr/>
          </p:nvSpPr>
          <p:spPr>
            <a:xfrm>
              <a:off x="2918500" y="2652575"/>
              <a:ext cx="8950" cy="41250"/>
            </a:xfrm>
            <a:custGeom>
              <a:avLst/>
              <a:gdLst/>
              <a:ahLst/>
              <a:cxnLst/>
              <a:rect l="l" t="t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lnTo>
                    <a:pt x="11" y="203"/>
                  </a:ln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lnTo>
                    <a:pt x="162" y="859"/>
                  </a:lnTo>
                  <a:cubicBezTo>
                    <a:pt x="170" y="963"/>
                    <a:pt x="180" y="1067"/>
                    <a:pt x="194" y="1171"/>
                  </a:cubicBezTo>
                  <a:lnTo>
                    <a:pt x="194" y="1171"/>
                  </a:ln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lnTo>
                    <a:pt x="227" y="1449"/>
                  </a:ln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lnTo>
                    <a:pt x="241" y="1457"/>
                  </a:ln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lnTo>
                    <a:pt x="315" y="1234"/>
                  </a:lnTo>
                  <a:cubicBezTo>
                    <a:pt x="340" y="896"/>
                    <a:pt x="322" y="558"/>
                    <a:pt x="251" y="220"/>
                  </a:cubicBezTo>
                  <a:lnTo>
                    <a:pt x="251" y="220"/>
                  </a:ln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lnTo>
                    <a:pt x="247" y="201"/>
                  </a:ln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lnTo>
                    <a:pt x="153" y="253"/>
                  </a:ln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2" name="Google Shape;25882;p34"/>
            <p:cNvSpPr/>
            <p:nvPr/>
          </p:nvSpPr>
          <p:spPr>
            <a:xfrm>
              <a:off x="2925475" y="2648275"/>
              <a:ext cx="7650" cy="47050"/>
            </a:xfrm>
            <a:custGeom>
              <a:avLst/>
              <a:gdLst/>
              <a:ahLst/>
              <a:cxnLst/>
              <a:rect l="l" t="t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3" name="Google Shape;25883;p34"/>
            <p:cNvSpPr/>
            <p:nvPr/>
          </p:nvSpPr>
          <p:spPr>
            <a:xfrm>
              <a:off x="2929225" y="2658950"/>
              <a:ext cx="5675" cy="35425"/>
            </a:xfrm>
            <a:custGeom>
              <a:avLst/>
              <a:gdLst/>
              <a:ahLst/>
              <a:cxnLst/>
              <a:rect l="l" t="t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4" name="Google Shape;25884;p34"/>
            <p:cNvSpPr/>
            <p:nvPr/>
          </p:nvSpPr>
          <p:spPr>
            <a:xfrm>
              <a:off x="2934575" y="2665050"/>
              <a:ext cx="3300" cy="27700"/>
            </a:xfrm>
            <a:custGeom>
              <a:avLst/>
              <a:gdLst/>
              <a:ahLst/>
              <a:cxnLst/>
              <a:rect l="l" t="t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lnTo>
                    <a:pt x="13" y="1067"/>
                  </a:ln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lnTo>
                    <a:pt x="13" y="1076"/>
                  </a:ln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lnTo>
                    <a:pt x="84" y="1079"/>
                  </a:ln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5" name="Google Shape;25885;p34"/>
            <p:cNvSpPr/>
            <p:nvPr/>
          </p:nvSpPr>
          <p:spPr>
            <a:xfrm>
              <a:off x="2938750" y="2665225"/>
              <a:ext cx="5375" cy="25075"/>
            </a:xfrm>
            <a:custGeom>
              <a:avLst/>
              <a:gdLst/>
              <a:ahLst/>
              <a:cxnLst/>
              <a:rect l="l" t="t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6" name="Google Shape;25886;p34"/>
            <p:cNvSpPr/>
            <p:nvPr/>
          </p:nvSpPr>
          <p:spPr>
            <a:xfrm>
              <a:off x="2946475" y="2668025"/>
              <a:ext cx="3300" cy="21300"/>
            </a:xfrm>
            <a:custGeom>
              <a:avLst/>
              <a:gdLst/>
              <a:ahLst/>
              <a:cxnLst/>
              <a:rect l="l" t="t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7" name="Google Shape;25887;p34"/>
            <p:cNvSpPr/>
            <p:nvPr/>
          </p:nvSpPr>
          <p:spPr>
            <a:xfrm>
              <a:off x="2952150" y="2667050"/>
              <a:ext cx="1800" cy="17575"/>
            </a:xfrm>
            <a:custGeom>
              <a:avLst/>
              <a:gdLst/>
              <a:ahLst/>
              <a:cxnLst/>
              <a:rect l="l" t="t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8" name="Google Shape;25888;p34"/>
            <p:cNvSpPr/>
            <p:nvPr/>
          </p:nvSpPr>
          <p:spPr>
            <a:xfrm>
              <a:off x="2956600" y="2675225"/>
              <a:ext cx="625" cy="9400"/>
            </a:xfrm>
            <a:custGeom>
              <a:avLst/>
              <a:gdLst/>
              <a:ahLst/>
              <a:cxnLst/>
              <a:rect l="l" t="t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9" name="Google Shape;25889;p34"/>
            <p:cNvSpPr/>
            <p:nvPr/>
          </p:nvSpPr>
          <p:spPr>
            <a:xfrm>
              <a:off x="2959575" y="2418525"/>
              <a:ext cx="34825" cy="33425"/>
            </a:xfrm>
            <a:custGeom>
              <a:avLst/>
              <a:gdLst/>
              <a:ahLst/>
              <a:cxnLst/>
              <a:rect l="l" t="t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0" name="Google Shape;25890;p34"/>
            <p:cNvSpPr/>
            <p:nvPr/>
          </p:nvSpPr>
          <p:spPr>
            <a:xfrm>
              <a:off x="2927425" y="2374825"/>
              <a:ext cx="18800" cy="13425"/>
            </a:xfrm>
            <a:custGeom>
              <a:avLst/>
              <a:gdLst/>
              <a:ahLst/>
              <a:cxnLst/>
              <a:rect l="l" t="t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1" name="Google Shape;25891;p34"/>
            <p:cNvSpPr/>
            <p:nvPr/>
          </p:nvSpPr>
          <p:spPr>
            <a:xfrm>
              <a:off x="2929225" y="2370475"/>
              <a:ext cx="29725" cy="21350"/>
            </a:xfrm>
            <a:custGeom>
              <a:avLst/>
              <a:gdLst/>
              <a:ahLst/>
              <a:cxnLst/>
              <a:rect l="l" t="t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2" name="Google Shape;25892;p34"/>
            <p:cNvSpPr/>
            <p:nvPr/>
          </p:nvSpPr>
          <p:spPr>
            <a:xfrm>
              <a:off x="2935800" y="2368575"/>
              <a:ext cx="33025" cy="25675"/>
            </a:xfrm>
            <a:custGeom>
              <a:avLst/>
              <a:gdLst/>
              <a:ahLst/>
              <a:cxnLst/>
              <a:rect l="l" t="t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3" name="Google Shape;25893;p34"/>
            <p:cNvSpPr/>
            <p:nvPr/>
          </p:nvSpPr>
          <p:spPr>
            <a:xfrm>
              <a:off x="2929875" y="2358150"/>
              <a:ext cx="27650" cy="22400"/>
            </a:xfrm>
            <a:custGeom>
              <a:avLst/>
              <a:gdLst/>
              <a:ahLst/>
              <a:cxnLst/>
              <a:rect l="l" t="t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4" name="Google Shape;25894;p34"/>
            <p:cNvSpPr/>
            <p:nvPr/>
          </p:nvSpPr>
          <p:spPr>
            <a:xfrm>
              <a:off x="3198325" y="2727550"/>
              <a:ext cx="55975" cy="9325"/>
            </a:xfrm>
            <a:custGeom>
              <a:avLst/>
              <a:gdLst/>
              <a:ahLst/>
              <a:cxnLst/>
              <a:rect l="l" t="t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5" name="Google Shape;25895;p34"/>
            <p:cNvSpPr/>
            <p:nvPr/>
          </p:nvSpPr>
          <p:spPr>
            <a:xfrm>
              <a:off x="2961675" y="2774225"/>
              <a:ext cx="49350" cy="4100"/>
            </a:xfrm>
            <a:custGeom>
              <a:avLst/>
              <a:gdLst/>
              <a:ahLst/>
              <a:cxnLst/>
              <a:rect l="l" t="t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lnTo>
                    <a:pt x="0" y="62"/>
                  </a:ln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6" name="Google Shape;25896;p34"/>
            <p:cNvSpPr/>
            <p:nvPr/>
          </p:nvSpPr>
          <p:spPr>
            <a:xfrm>
              <a:off x="2795075" y="2825775"/>
              <a:ext cx="107975" cy="69700"/>
            </a:xfrm>
            <a:custGeom>
              <a:avLst/>
              <a:gdLst/>
              <a:ahLst/>
              <a:cxnLst/>
              <a:rect l="l" t="t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lnTo>
                    <a:pt x="3187" y="1230"/>
                  </a:ln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lnTo>
                    <a:pt x="2745" y="1689"/>
                  </a:ln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7" name="Google Shape;25897;p34"/>
            <p:cNvSpPr/>
            <p:nvPr/>
          </p:nvSpPr>
          <p:spPr>
            <a:xfrm>
              <a:off x="2943500" y="2821600"/>
              <a:ext cx="32475" cy="23200"/>
            </a:xfrm>
            <a:custGeom>
              <a:avLst/>
              <a:gdLst/>
              <a:ahLst/>
              <a:cxnLst/>
              <a:rect l="l" t="t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8" name="Google Shape;25898;p34"/>
            <p:cNvSpPr/>
            <p:nvPr/>
          </p:nvSpPr>
          <p:spPr>
            <a:xfrm>
              <a:off x="2979825" y="2852000"/>
              <a:ext cx="101225" cy="47325"/>
            </a:xfrm>
            <a:custGeom>
              <a:avLst/>
              <a:gdLst/>
              <a:ahLst/>
              <a:cxnLst/>
              <a:rect l="l" t="t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lnTo>
                    <a:pt x="1294" y="1094"/>
                  </a:ln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lnTo>
                    <a:pt x="2234" y="1500"/>
                  </a:ln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9" name="Google Shape;25899;p34"/>
            <p:cNvSpPr/>
            <p:nvPr/>
          </p:nvSpPr>
          <p:spPr>
            <a:xfrm>
              <a:off x="2597325" y="2666600"/>
              <a:ext cx="13850" cy="58425"/>
            </a:xfrm>
            <a:custGeom>
              <a:avLst/>
              <a:gdLst/>
              <a:ahLst/>
              <a:cxnLst/>
              <a:rect l="l" t="t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0" name="Google Shape;25900;p34"/>
            <p:cNvSpPr/>
            <p:nvPr/>
          </p:nvSpPr>
          <p:spPr>
            <a:xfrm>
              <a:off x="2617575" y="2731125"/>
              <a:ext cx="193500" cy="95575"/>
            </a:xfrm>
            <a:custGeom>
              <a:avLst/>
              <a:gdLst/>
              <a:ahLst/>
              <a:cxnLst/>
              <a:rect l="l" t="t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1" name="Google Shape;25901;p34"/>
            <p:cNvSpPr/>
            <p:nvPr/>
          </p:nvSpPr>
          <p:spPr>
            <a:xfrm>
              <a:off x="2834875" y="2743025"/>
              <a:ext cx="14600" cy="8350"/>
            </a:xfrm>
            <a:custGeom>
              <a:avLst/>
              <a:gdLst/>
              <a:ahLst/>
              <a:cxnLst/>
              <a:rect l="l" t="t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2" name="Google Shape;25902;p34"/>
            <p:cNvSpPr/>
            <p:nvPr/>
          </p:nvSpPr>
          <p:spPr>
            <a:xfrm>
              <a:off x="2817775" y="2730750"/>
              <a:ext cx="36975" cy="19950"/>
            </a:xfrm>
            <a:custGeom>
              <a:avLst/>
              <a:gdLst/>
              <a:ahLst/>
              <a:cxnLst/>
              <a:rect l="l" t="t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3" name="Google Shape;25903;p34"/>
            <p:cNvSpPr/>
            <p:nvPr/>
          </p:nvSpPr>
          <p:spPr>
            <a:xfrm>
              <a:off x="2801225" y="2714150"/>
              <a:ext cx="51150" cy="31050"/>
            </a:xfrm>
            <a:custGeom>
              <a:avLst/>
              <a:gdLst/>
              <a:ahLst/>
              <a:cxnLst/>
              <a:rect l="l" t="t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4" name="Google Shape;25904;p34"/>
            <p:cNvSpPr/>
            <p:nvPr/>
          </p:nvSpPr>
          <p:spPr>
            <a:xfrm>
              <a:off x="2804800" y="2708500"/>
              <a:ext cx="52675" cy="35500"/>
            </a:xfrm>
            <a:custGeom>
              <a:avLst/>
              <a:gdLst/>
              <a:ahLst/>
              <a:cxnLst/>
              <a:rect l="l" t="t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5" name="Google Shape;25905;p34"/>
            <p:cNvSpPr/>
            <p:nvPr/>
          </p:nvSpPr>
          <p:spPr>
            <a:xfrm>
              <a:off x="2812650" y="2706675"/>
              <a:ext cx="51000" cy="29100"/>
            </a:xfrm>
            <a:custGeom>
              <a:avLst/>
              <a:gdLst/>
              <a:ahLst/>
              <a:cxnLst/>
              <a:rect l="l" t="t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6" name="Google Shape;25906;p34"/>
            <p:cNvSpPr/>
            <p:nvPr/>
          </p:nvSpPr>
          <p:spPr>
            <a:xfrm>
              <a:off x="2849550" y="2729200"/>
              <a:ext cx="57975" cy="22775"/>
            </a:xfrm>
            <a:custGeom>
              <a:avLst/>
              <a:gdLst/>
              <a:ahLst/>
              <a:cxnLst/>
              <a:rect l="l" t="t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7" name="Google Shape;25907;p34"/>
            <p:cNvSpPr/>
            <p:nvPr/>
          </p:nvSpPr>
          <p:spPr>
            <a:xfrm>
              <a:off x="2918800" y="2690975"/>
              <a:ext cx="12300" cy="43525"/>
            </a:xfrm>
            <a:custGeom>
              <a:avLst/>
              <a:gdLst/>
              <a:ahLst/>
              <a:cxnLst/>
              <a:rect l="l" t="t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lnTo>
                    <a:pt x="210" y="919"/>
                  </a:ln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lnTo>
                    <a:pt x="274" y="1597"/>
                  </a:ln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lnTo>
                    <a:pt x="276" y="1606"/>
                  </a:ln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lnTo>
                    <a:pt x="332" y="1679"/>
                  </a:ln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lnTo>
                    <a:pt x="391" y="1616"/>
                  </a:ln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lnTo>
                    <a:pt x="475" y="1583"/>
                  </a:ln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lnTo>
                    <a:pt x="462" y="1488"/>
                  </a:lnTo>
                  <a:cubicBezTo>
                    <a:pt x="436" y="1307"/>
                    <a:pt x="410" y="1127"/>
                    <a:pt x="384" y="946"/>
                  </a:cubicBezTo>
                  <a:lnTo>
                    <a:pt x="384" y="946"/>
                  </a:ln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lnTo>
                    <a:pt x="228" y="65"/>
                  </a:ln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lnTo>
                    <a:pt x="219" y="59"/>
                  </a:ln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8" name="Google Shape;25908;p34"/>
            <p:cNvSpPr/>
            <p:nvPr/>
          </p:nvSpPr>
          <p:spPr>
            <a:xfrm>
              <a:off x="2918500" y="2698400"/>
              <a:ext cx="9550" cy="36650"/>
            </a:xfrm>
            <a:custGeom>
              <a:avLst/>
              <a:gdLst/>
              <a:ahLst/>
              <a:cxnLst/>
              <a:rect l="l" t="t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09" name="Google Shape;25909;p34"/>
          <p:cNvGrpSpPr/>
          <p:nvPr/>
        </p:nvGrpSpPr>
        <p:grpSpPr>
          <a:xfrm rot="938236">
            <a:off x="-342368" y="1718528"/>
            <a:ext cx="795358" cy="1014260"/>
            <a:chOff x="439025" y="2813550"/>
            <a:chExt cx="239350" cy="305225"/>
          </a:xfrm>
        </p:grpSpPr>
        <p:sp>
          <p:nvSpPr>
            <p:cNvPr id="25910" name="Google Shape;25910;p34"/>
            <p:cNvSpPr/>
            <p:nvPr/>
          </p:nvSpPr>
          <p:spPr>
            <a:xfrm>
              <a:off x="439025" y="2814425"/>
              <a:ext cx="230725" cy="303375"/>
            </a:xfrm>
            <a:custGeom>
              <a:avLst/>
              <a:gdLst/>
              <a:ahLst/>
              <a:cxnLst/>
              <a:rect l="l" t="t" r="r" b="b"/>
              <a:pathLst>
                <a:path w="9229" h="12135" extrusionOk="0">
                  <a:moveTo>
                    <a:pt x="7910" y="0"/>
                  </a:moveTo>
                  <a:cubicBezTo>
                    <a:pt x="7511" y="0"/>
                    <a:pt x="6639" y="487"/>
                    <a:pt x="6132" y="645"/>
                  </a:cubicBezTo>
                  <a:cubicBezTo>
                    <a:pt x="5549" y="835"/>
                    <a:pt x="3430" y="919"/>
                    <a:pt x="3096" y="1919"/>
                  </a:cubicBezTo>
                  <a:cubicBezTo>
                    <a:pt x="2763" y="2955"/>
                    <a:pt x="1489" y="3598"/>
                    <a:pt x="1489" y="3598"/>
                  </a:cubicBezTo>
                  <a:cubicBezTo>
                    <a:pt x="1489" y="3598"/>
                    <a:pt x="1" y="4931"/>
                    <a:pt x="453" y="6574"/>
                  </a:cubicBezTo>
                  <a:cubicBezTo>
                    <a:pt x="755" y="7692"/>
                    <a:pt x="1829" y="7966"/>
                    <a:pt x="2609" y="7966"/>
                  </a:cubicBezTo>
                  <a:cubicBezTo>
                    <a:pt x="2967" y="7966"/>
                    <a:pt x="3263" y="7908"/>
                    <a:pt x="3394" y="7848"/>
                  </a:cubicBezTo>
                  <a:cubicBezTo>
                    <a:pt x="3600" y="7754"/>
                    <a:pt x="3756" y="7695"/>
                    <a:pt x="3879" y="7695"/>
                  </a:cubicBezTo>
                  <a:cubicBezTo>
                    <a:pt x="4005" y="7695"/>
                    <a:pt x="4096" y="7757"/>
                    <a:pt x="4168" y="7908"/>
                  </a:cubicBezTo>
                  <a:cubicBezTo>
                    <a:pt x="4323" y="8205"/>
                    <a:pt x="3144" y="9229"/>
                    <a:pt x="2787" y="10003"/>
                  </a:cubicBezTo>
                  <a:cubicBezTo>
                    <a:pt x="2430" y="10777"/>
                    <a:pt x="2251" y="12134"/>
                    <a:pt x="2251" y="12134"/>
                  </a:cubicBezTo>
                  <a:lnTo>
                    <a:pt x="2680" y="12075"/>
                  </a:lnTo>
                  <a:cubicBezTo>
                    <a:pt x="2680" y="12075"/>
                    <a:pt x="3275" y="9991"/>
                    <a:pt x="3382" y="9491"/>
                  </a:cubicBezTo>
                  <a:cubicBezTo>
                    <a:pt x="3489" y="8979"/>
                    <a:pt x="4323" y="8063"/>
                    <a:pt x="4620" y="7908"/>
                  </a:cubicBezTo>
                  <a:cubicBezTo>
                    <a:pt x="4642" y="7897"/>
                    <a:pt x="4661" y="7893"/>
                    <a:pt x="4678" y="7893"/>
                  </a:cubicBezTo>
                  <a:cubicBezTo>
                    <a:pt x="4899" y="7893"/>
                    <a:pt x="4796" y="8701"/>
                    <a:pt x="5216" y="9253"/>
                  </a:cubicBezTo>
                  <a:cubicBezTo>
                    <a:pt x="5474" y="9602"/>
                    <a:pt x="5940" y="9746"/>
                    <a:pt x="6490" y="9746"/>
                  </a:cubicBezTo>
                  <a:cubicBezTo>
                    <a:pt x="6880" y="9746"/>
                    <a:pt x="7311" y="9674"/>
                    <a:pt x="7740" y="9551"/>
                  </a:cubicBezTo>
                  <a:cubicBezTo>
                    <a:pt x="8788" y="9253"/>
                    <a:pt x="8192" y="7003"/>
                    <a:pt x="8157" y="6300"/>
                  </a:cubicBezTo>
                  <a:cubicBezTo>
                    <a:pt x="8133" y="5598"/>
                    <a:pt x="9228" y="4491"/>
                    <a:pt x="9216" y="3753"/>
                  </a:cubicBezTo>
                  <a:cubicBezTo>
                    <a:pt x="9204" y="3026"/>
                    <a:pt x="8490" y="1812"/>
                    <a:pt x="8204" y="1431"/>
                  </a:cubicBezTo>
                  <a:cubicBezTo>
                    <a:pt x="7918" y="1050"/>
                    <a:pt x="8335" y="169"/>
                    <a:pt x="8037" y="26"/>
                  </a:cubicBezTo>
                  <a:cubicBezTo>
                    <a:pt x="8004" y="8"/>
                    <a:pt x="7961" y="0"/>
                    <a:pt x="7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1" name="Google Shape;25911;p34"/>
            <p:cNvSpPr/>
            <p:nvPr/>
          </p:nvSpPr>
          <p:spPr>
            <a:xfrm>
              <a:off x="499600" y="2818325"/>
              <a:ext cx="129350" cy="75650"/>
            </a:xfrm>
            <a:custGeom>
              <a:avLst/>
              <a:gdLst/>
              <a:ahLst/>
              <a:cxnLst/>
              <a:rect l="l" t="t" r="r" b="b"/>
              <a:pathLst>
                <a:path w="5174" h="3026" extrusionOk="0">
                  <a:moveTo>
                    <a:pt x="5174" y="1"/>
                  </a:moveTo>
                  <a:lnTo>
                    <a:pt x="5174" y="1"/>
                  </a:lnTo>
                  <a:cubicBezTo>
                    <a:pt x="4067" y="620"/>
                    <a:pt x="2864" y="441"/>
                    <a:pt x="1697" y="822"/>
                  </a:cubicBezTo>
                  <a:cubicBezTo>
                    <a:pt x="733" y="1132"/>
                    <a:pt x="530" y="2215"/>
                    <a:pt x="19" y="2954"/>
                  </a:cubicBezTo>
                  <a:cubicBezTo>
                    <a:pt x="1" y="2990"/>
                    <a:pt x="37" y="3026"/>
                    <a:pt x="76" y="3026"/>
                  </a:cubicBezTo>
                  <a:cubicBezTo>
                    <a:pt x="89" y="3026"/>
                    <a:pt x="102" y="3022"/>
                    <a:pt x="114" y="3013"/>
                  </a:cubicBezTo>
                  <a:cubicBezTo>
                    <a:pt x="447" y="2692"/>
                    <a:pt x="614" y="2275"/>
                    <a:pt x="828" y="1870"/>
                  </a:cubicBezTo>
                  <a:cubicBezTo>
                    <a:pt x="1221" y="1096"/>
                    <a:pt x="1816" y="918"/>
                    <a:pt x="2626" y="810"/>
                  </a:cubicBezTo>
                  <a:cubicBezTo>
                    <a:pt x="3519" y="703"/>
                    <a:pt x="4483" y="608"/>
                    <a:pt x="5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2" name="Google Shape;25912;p34"/>
            <p:cNvSpPr/>
            <p:nvPr/>
          </p:nvSpPr>
          <p:spPr>
            <a:xfrm>
              <a:off x="446175" y="2883825"/>
              <a:ext cx="62825" cy="134775"/>
            </a:xfrm>
            <a:custGeom>
              <a:avLst/>
              <a:gdLst/>
              <a:ahLst/>
              <a:cxnLst/>
              <a:rect l="l" t="t" r="r" b="b"/>
              <a:pathLst>
                <a:path w="2513" h="5391" extrusionOk="0">
                  <a:moveTo>
                    <a:pt x="2441" y="0"/>
                  </a:moveTo>
                  <a:cubicBezTo>
                    <a:pt x="1739" y="417"/>
                    <a:pt x="1036" y="738"/>
                    <a:pt x="560" y="1429"/>
                  </a:cubicBezTo>
                  <a:cubicBezTo>
                    <a:pt x="191" y="1977"/>
                    <a:pt x="0" y="2631"/>
                    <a:pt x="24" y="3286"/>
                  </a:cubicBezTo>
                  <a:cubicBezTo>
                    <a:pt x="78" y="4378"/>
                    <a:pt x="985" y="5391"/>
                    <a:pt x="2096" y="5391"/>
                  </a:cubicBezTo>
                  <a:cubicBezTo>
                    <a:pt x="2209" y="5391"/>
                    <a:pt x="2325" y="5380"/>
                    <a:pt x="2441" y="5358"/>
                  </a:cubicBezTo>
                  <a:cubicBezTo>
                    <a:pt x="2501" y="5346"/>
                    <a:pt x="2513" y="5251"/>
                    <a:pt x="2453" y="5251"/>
                  </a:cubicBezTo>
                  <a:cubicBezTo>
                    <a:pt x="1072" y="5084"/>
                    <a:pt x="36" y="4286"/>
                    <a:pt x="251" y="2762"/>
                  </a:cubicBezTo>
                  <a:cubicBezTo>
                    <a:pt x="346" y="2155"/>
                    <a:pt x="620" y="1572"/>
                    <a:pt x="1048" y="1131"/>
                  </a:cubicBezTo>
                  <a:cubicBezTo>
                    <a:pt x="1477" y="691"/>
                    <a:pt x="2036" y="453"/>
                    <a:pt x="2453" y="24"/>
                  </a:cubicBezTo>
                  <a:cubicBezTo>
                    <a:pt x="2465" y="12"/>
                    <a:pt x="2453" y="0"/>
                    <a:pt x="2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3" name="Google Shape;25913;p34"/>
            <p:cNvSpPr/>
            <p:nvPr/>
          </p:nvSpPr>
          <p:spPr>
            <a:xfrm>
              <a:off x="503925" y="3004450"/>
              <a:ext cx="36925" cy="12975"/>
            </a:xfrm>
            <a:custGeom>
              <a:avLst/>
              <a:gdLst/>
              <a:ahLst/>
              <a:cxnLst/>
              <a:rect l="l" t="t" r="r" b="b"/>
              <a:pathLst>
                <a:path w="1477" h="519" extrusionOk="0">
                  <a:moveTo>
                    <a:pt x="1335" y="1"/>
                  </a:moveTo>
                  <a:cubicBezTo>
                    <a:pt x="1174" y="1"/>
                    <a:pt x="1003" y="100"/>
                    <a:pt x="869" y="176"/>
                  </a:cubicBezTo>
                  <a:cubicBezTo>
                    <a:pt x="641" y="301"/>
                    <a:pt x="430" y="435"/>
                    <a:pt x="166" y="435"/>
                  </a:cubicBezTo>
                  <a:cubicBezTo>
                    <a:pt x="128" y="435"/>
                    <a:pt x="88" y="432"/>
                    <a:pt x="48" y="426"/>
                  </a:cubicBezTo>
                  <a:cubicBezTo>
                    <a:pt x="12" y="426"/>
                    <a:pt x="0" y="485"/>
                    <a:pt x="36" y="497"/>
                  </a:cubicBezTo>
                  <a:cubicBezTo>
                    <a:pt x="93" y="512"/>
                    <a:pt x="148" y="519"/>
                    <a:pt x="203" y="519"/>
                  </a:cubicBezTo>
                  <a:cubicBezTo>
                    <a:pt x="369" y="519"/>
                    <a:pt x="527" y="459"/>
                    <a:pt x="679" y="378"/>
                  </a:cubicBezTo>
                  <a:cubicBezTo>
                    <a:pt x="810" y="319"/>
                    <a:pt x="929" y="247"/>
                    <a:pt x="1060" y="200"/>
                  </a:cubicBezTo>
                  <a:cubicBezTo>
                    <a:pt x="1203" y="140"/>
                    <a:pt x="1334" y="140"/>
                    <a:pt x="1453" y="81"/>
                  </a:cubicBezTo>
                  <a:cubicBezTo>
                    <a:pt x="1465" y="69"/>
                    <a:pt x="1477" y="45"/>
                    <a:pt x="1453" y="21"/>
                  </a:cubicBezTo>
                  <a:cubicBezTo>
                    <a:pt x="1415" y="7"/>
                    <a:pt x="1375" y="1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4" name="Google Shape;25914;p34"/>
            <p:cNvSpPr/>
            <p:nvPr/>
          </p:nvSpPr>
          <p:spPr>
            <a:xfrm>
              <a:off x="484875" y="2887100"/>
              <a:ext cx="20850" cy="13700"/>
            </a:xfrm>
            <a:custGeom>
              <a:avLst/>
              <a:gdLst/>
              <a:ahLst/>
              <a:cxnLst/>
              <a:rect l="l" t="t" r="r" b="b"/>
              <a:pathLst>
                <a:path w="834" h="548" extrusionOk="0">
                  <a:moveTo>
                    <a:pt x="834" y="0"/>
                  </a:moveTo>
                  <a:lnTo>
                    <a:pt x="834" y="0"/>
                  </a:lnTo>
                  <a:cubicBezTo>
                    <a:pt x="703" y="95"/>
                    <a:pt x="584" y="191"/>
                    <a:pt x="441" y="286"/>
                  </a:cubicBezTo>
                  <a:cubicBezTo>
                    <a:pt x="310" y="369"/>
                    <a:pt x="143" y="429"/>
                    <a:pt x="12" y="524"/>
                  </a:cubicBezTo>
                  <a:cubicBezTo>
                    <a:pt x="0" y="536"/>
                    <a:pt x="12" y="548"/>
                    <a:pt x="24" y="548"/>
                  </a:cubicBezTo>
                  <a:cubicBezTo>
                    <a:pt x="310" y="488"/>
                    <a:pt x="667" y="25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5" name="Google Shape;25915;p34"/>
            <p:cNvSpPr/>
            <p:nvPr/>
          </p:nvSpPr>
          <p:spPr>
            <a:xfrm>
              <a:off x="489925" y="2889475"/>
              <a:ext cx="17300" cy="11025"/>
            </a:xfrm>
            <a:custGeom>
              <a:avLst/>
              <a:gdLst/>
              <a:ahLst/>
              <a:cxnLst/>
              <a:rect l="l" t="t" r="r" b="b"/>
              <a:pathLst>
                <a:path w="692" h="441" extrusionOk="0">
                  <a:moveTo>
                    <a:pt x="691" y="0"/>
                  </a:moveTo>
                  <a:cubicBezTo>
                    <a:pt x="465" y="108"/>
                    <a:pt x="215" y="250"/>
                    <a:pt x="25" y="405"/>
                  </a:cubicBezTo>
                  <a:cubicBezTo>
                    <a:pt x="1" y="429"/>
                    <a:pt x="25" y="441"/>
                    <a:pt x="36" y="441"/>
                  </a:cubicBezTo>
                  <a:cubicBezTo>
                    <a:pt x="263" y="322"/>
                    <a:pt x="477" y="155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6" name="Google Shape;25916;p34"/>
            <p:cNvSpPr/>
            <p:nvPr/>
          </p:nvSpPr>
          <p:spPr>
            <a:xfrm>
              <a:off x="461350" y="2890950"/>
              <a:ext cx="44675" cy="39875"/>
            </a:xfrm>
            <a:custGeom>
              <a:avLst/>
              <a:gdLst/>
              <a:ahLst/>
              <a:cxnLst/>
              <a:rect l="l" t="t" r="r" b="b"/>
              <a:pathLst>
                <a:path w="1787" h="1595" extrusionOk="0">
                  <a:moveTo>
                    <a:pt x="1787" y="1"/>
                  </a:moveTo>
                  <a:lnTo>
                    <a:pt x="1787" y="1"/>
                  </a:lnTo>
                  <a:cubicBezTo>
                    <a:pt x="1048" y="251"/>
                    <a:pt x="251" y="799"/>
                    <a:pt x="1" y="1573"/>
                  </a:cubicBezTo>
                  <a:cubicBezTo>
                    <a:pt x="1" y="1581"/>
                    <a:pt x="6" y="1595"/>
                    <a:pt x="18" y="1595"/>
                  </a:cubicBezTo>
                  <a:cubicBezTo>
                    <a:pt x="23" y="1595"/>
                    <a:pt x="29" y="1592"/>
                    <a:pt x="36" y="1584"/>
                  </a:cubicBezTo>
                  <a:cubicBezTo>
                    <a:pt x="513" y="858"/>
                    <a:pt x="1001" y="382"/>
                    <a:pt x="1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7" name="Google Shape;25917;p34"/>
            <p:cNvSpPr/>
            <p:nvPr/>
          </p:nvSpPr>
          <p:spPr>
            <a:xfrm>
              <a:off x="492300" y="2878450"/>
              <a:ext cx="18300" cy="17600"/>
            </a:xfrm>
            <a:custGeom>
              <a:avLst/>
              <a:gdLst/>
              <a:ahLst/>
              <a:cxnLst/>
              <a:rect l="l" t="t" r="r" b="b"/>
              <a:pathLst>
                <a:path w="732" h="704" extrusionOk="0">
                  <a:moveTo>
                    <a:pt x="715" y="1"/>
                  </a:moveTo>
                  <a:cubicBezTo>
                    <a:pt x="723" y="9"/>
                    <a:pt x="727" y="11"/>
                    <a:pt x="729" y="11"/>
                  </a:cubicBezTo>
                  <a:cubicBezTo>
                    <a:pt x="731" y="11"/>
                    <a:pt x="723" y="1"/>
                    <a:pt x="715" y="1"/>
                  </a:cubicBezTo>
                  <a:close/>
                  <a:moveTo>
                    <a:pt x="715" y="1"/>
                  </a:moveTo>
                  <a:lnTo>
                    <a:pt x="715" y="1"/>
                  </a:lnTo>
                  <a:cubicBezTo>
                    <a:pt x="501" y="275"/>
                    <a:pt x="263" y="465"/>
                    <a:pt x="13" y="691"/>
                  </a:cubicBezTo>
                  <a:cubicBezTo>
                    <a:pt x="1" y="691"/>
                    <a:pt x="13" y="703"/>
                    <a:pt x="25" y="703"/>
                  </a:cubicBezTo>
                  <a:cubicBezTo>
                    <a:pt x="311" y="549"/>
                    <a:pt x="549" y="287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8" name="Google Shape;25918;p34"/>
            <p:cNvSpPr/>
            <p:nvPr/>
          </p:nvSpPr>
          <p:spPr>
            <a:xfrm>
              <a:off x="488450" y="2876250"/>
              <a:ext cx="21950" cy="20975"/>
            </a:xfrm>
            <a:custGeom>
              <a:avLst/>
              <a:gdLst/>
              <a:ahLst/>
              <a:cxnLst/>
              <a:rect l="l" t="t" r="r" b="b"/>
              <a:pathLst>
                <a:path w="878" h="839" extrusionOk="0">
                  <a:moveTo>
                    <a:pt x="854" y="1"/>
                  </a:moveTo>
                  <a:cubicBezTo>
                    <a:pt x="848" y="1"/>
                    <a:pt x="841" y="2"/>
                    <a:pt x="834" y="6"/>
                  </a:cubicBezTo>
                  <a:cubicBezTo>
                    <a:pt x="619" y="339"/>
                    <a:pt x="345" y="553"/>
                    <a:pt x="24" y="803"/>
                  </a:cubicBezTo>
                  <a:cubicBezTo>
                    <a:pt x="0" y="827"/>
                    <a:pt x="24" y="839"/>
                    <a:pt x="36" y="839"/>
                  </a:cubicBezTo>
                  <a:cubicBezTo>
                    <a:pt x="393" y="708"/>
                    <a:pt x="703" y="363"/>
                    <a:pt x="869" y="17"/>
                  </a:cubicBezTo>
                  <a:cubicBezTo>
                    <a:pt x="878" y="9"/>
                    <a:pt x="868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9" name="Google Shape;25919;p34"/>
            <p:cNvSpPr/>
            <p:nvPr/>
          </p:nvSpPr>
          <p:spPr>
            <a:xfrm>
              <a:off x="489325" y="2876375"/>
              <a:ext cx="22050" cy="24125"/>
            </a:xfrm>
            <a:custGeom>
              <a:avLst/>
              <a:gdLst/>
              <a:ahLst/>
              <a:cxnLst/>
              <a:rect l="l" t="t" r="r" b="b"/>
              <a:pathLst>
                <a:path w="882" h="965" extrusionOk="0">
                  <a:moveTo>
                    <a:pt x="882" y="1"/>
                  </a:moveTo>
                  <a:lnTo>
                    <a:pt x="882" y="1"/>
                  </a:lnTo>
                  <a:cubicBezTo>
                    <a:pt x="715" y="465"/>
                    <a:pt x="430" y="703"/>
                    <a:pt x="13" y="929"/>
                  </a:cubicBezTo>
                  <a:cubicBezTo>
                    <a:pt x="1" y="929"/>
                    <a:pt x="13" y="965"/>
                    <a:pt x="25" y="965"/>
                  </a:cubicBezTo>
                  <a:cubicBezTo>
                    <a:pt x="453" y="822"/>
                    <a:pt x="799" y="429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0" name="Google Shape;25920;p34"/>
            <p:cNvSpPr/>
            <p:nvPr/>
          </p:nvSpPr>
          <p:spPr>
            <a:xfrm>
              <a:off x="475650" y="2887100"/>
              <a:ext cx="30675" cy="27350"/>
            </a:xfrm>
            <a:custGeom>
              <a:avLst/>
              <a:gdLst/>
              <a:ahLst/>
              <a:cxnLst/>
              <a:rect l="l" t="t" r="r" b="b"/>
              <a:pathLst>
                <a:path w="1227" h="1094" extrusionOk="0">
                  <a:moveTo>
                    <a:pt x="1227" y="0"/>
                  </a:moveTo>
                  <a:cubicBezTo>
                    <a:pt x="929" y="476"/>
                    <a:pt x="226" y="548"/>
                    <a:pt x="0" y="1072"/>
                  </a:cubicBezTo>
                  <a:cubicBezTo>
                    <a:pt x="0" y="1080"/>
                    <a:pt x="6" y="1094"/>
                    <a:pt x="9" y="1094"/>
                  </a:cubicBezTo>
                  <a:cubicBezTo>
                    <a:pt x="11" y="1094"/>
                    <a:pt x="12" y="1091"/>
                    <a:pt x="12" y="1084"/>
                  </a:cubicBezTo>
                  <a:cubicBezTo>
                    <a:pt x="322" y="631"/>
                    <a:pt x="953" y="488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1" name="Google Shape;25921;p34"/>
            <p:cNvSpPr/>
            <p:nvPr/>
          </p:nvSpPr>
          <p:spPr>
            <a:xfrm>
              <a:off x="600125" y="2949300"/>
              <a:ext cx="54125" cy="111475"/>
            </a:xfrm>
            <a:custGeom>
              <a:avLst/>
              <a:gdLst/>
              <a:ahLst/>
              <a:cxnLst/>
              <a:rect l="l" t="t" r="r" b="b"/>
              <a:pathLst>
                <a:path w="2165" h="4459" extrusionOk="0">
                  <a:moveTo>
                    <a:pt x="2165" y="1"/>
                  </a:moveTo>
                  <a:cubicBezTo>
                    <a:pt x="1629" y="548"/>
                    <a:pt x="1582" y="1239"/>
                    <a:pt x="1605" y="1977"/>
                  </a:cubicBezTo>
                  <a:cubicBezTo>
                    <a:pt x="1617" y="2429"/>
                    <a:pt x="1701" y="2906"/>
                    <a:pt x="1605" y="3346"/>
                  </a:cubicBezTo>
                  <a:cubicBezTo>
                    <a:pt x="1489" y="3978"/>
                    <a:pt x="1031" y="4300"/>
                    <a:pt x="459" y="4300"/>
                  </a:cubicBezTo>
                  <a:cubicBezTo>
                    <a:pt x="330" y="4300"/>
                    <a:pt x="195" y="4284"/>
                    <a:pt x="58" y="4251"/>
                  </a:cubicBezTo>
                  <a:cubicBezTo>
                    <a:pt x="55" y="4250"/>
                    <a:pt x="52" y="4250"/>
                    <a:pt x="50" y="4250"/>
                  </a:cubicBezTo>
                  <a:cubicBezTo>
                    <a:pt x="19" y="4250"/>
                    <a:pt x="1" y="4312"/>
                    <a:pt x="34" y="4334"/>
                  </a:cubicBezTo>
                  <a:cubicBezTo>
                    <a:pt x="206" y="4419"/>
                    <a:pt x="384" y="4458"/>
                    <a:pt x="558" y="4458"/>
                  </a:cubicBezTo>
                  <a:cubicBezTo>
                    <a:pt x="1070" y="4458"/>
                    <a:pt x="1544" y="4118"/>
                    <a:pt x="1713" y="3584"/>
                  </a:cubicBezTo>
                  <a:cubicBezTo>
                    <a:pt x="2082" y="2382"/>
                    <a:pt x="1451" y="1155"/>
                    <a:pt x="2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2" name="Google Shape;25922;p34"/>
            <p:cNvSpPr/>
            <p:nvPr/>
          </p:nvSpPr>
          <p:spPr>
            <a:xfrm>
              <a:off x="553625" y="3009725"/>
              <a:ext cx="66400" cy="51325"/>
            </a:xfrm>
            <a:custGeom>
              <a:avLst/>
              <a:gdLst/>
              <a:ahLst/>
              <a:cxnLst/>
              <a:rect l="l" t="t" r="r" b="b"/>
              <a:pathLst>
                <a:path w="2656" h="2053" extrusionOk="0">
                  <a:moveTo>
                    <a:pt x="48" y="1"/>
                  </a:moveTo>
                  <a:cubicBezTo>
                    <a:pt x="13" y="12"/>
                    <a:pt x="1" y="36"/>
                    <a:pt x="13" y="48"/>
                  </a:cubicBezTo>
                  <a:cubicBezTo>
                    <a:pt x="370" y="405"/>
                    <a:pt x="132" y="763"/>
                    <a:pt x="310" y="1155"/>
                  </a:cubicBezTo>
                  <a:cubicBezTo>
                    <a:pt x="429" y="1405"/>
                    <a:pt x="655" y="1584"/>
                    <a:pt x="894" y="1715"/>
                  </a:cubicBezTo>
                  <a:cubicBezTo>
                    <a:pt x="1212" y="1901"/>
                    <a:pt x="1626" y="2052"/>
                    <a:pt x="2021" y="2052"/>
                  </a:cubicBezTo>
                  <a:cubicBezTo>
                    <a:pt x="2232" y="2052"/>
                    <a:pt x="2438" y="2009"/>
                    <a:pt x="2620" y="1906"/>
                  </a:cubicBezTo>
                  <a:cubicBezTo>
                    <a:pt x="2656" y="1894"/>
                    <a:pt x="2632" y="1834"/>
                    <a:pt x="2596" y="1834"/>
                  </a:cubicBezTo>
                  <a:cubicBezTo>
                    <a:pt x="2470" y="1853"/>
                    <a:pt x="2331" y="1863"/>
                    <a:pt x="2185" y="1863"/>
                  </a:cubicBezTo>
                  <a:cubicBezTo>
                    <a:pt x="1502" y="1863"/>
                    <a:pt x="679" y="1636"/>
                    <a:pt x="453" y="989"/>
                  </a:cubicBezTo>
                  <a:cubicBezTo>
                    <a:pt x="310" y="620"/>
                    <a:pt x="465" y="203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3" name="Google Shape;25923;p34"/>
            <p:cNvSpPr/>
            <p:nvPr/>
          </p:nvSpPr>
          <p:spPr>
            <a:xfrm>
              <a:off x="539650" y="3006000"/>
              <a:ext cx="3875" cy="8800"/>
            </a:xfrm>
            <a:custGeom>
              <a:avLst/>
              <a:gdLst/>
              <a:ahLst/>
              <a:cxnLst/>
              <a:rect l="l" t="t" r="r" b="b"/>
              <a:pathLst>
                <a:path w="155" h="352" extrusionOk="0">
                  <a:moveTo>
                    <a:pt x="66" y="1"/>
                  </a:moveTo>
                  <a:cubicBezTo>
                    <a:pt x="54" y="1"/>
                    <a:pt x="44" y="19"/>
                    <a:pt x="60" y="42"/>
                  </a:cubicBezTo>
                  <a:cubicBezTo>
                    <a:pt x="83" y="78"/>
                    <a:pt x="95" y="138"/>
                    <a:pt x="83" y="197"/>
                  </a:cubicBezTo>
                  <a:cubicBezTo>
                    <a:pt x="71" y="257"/>
                    <a:pt x="24" y="281"/>
                    <a:pt x="0" y="316"/>
                  </a:cubicBezTo>
                  <a:cubicBezTo>
                    <a:pt x="0" y="340"/>
                    <a:pt x="0" y="352"/>
                    <a:pt x="12" y="352"/>
                  </a:cubicBezTo>
                  <a:cubicBezTo>
                    <a:pt x="83" y="352"/>
                    <a:pt x="131" y="281"/>
                    <a:pt x="143" y="221"/>
                  </a:cubicBezTo>
                  <a:cubicBezTo>
                    <a:pt x="155" y="138"/>
                    <a:pt x="143" y="66"/>
                    <a:pt x="83" y="19"/>
                  </a:cubicBezTo>
                  <a:cubicBezTo>
                    <a:pt x="79" y="6"/>
                    <a:pt x="72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4" name="Google Shape;25924;p34"/>
            <p:cNvSpPr/>
            <p:nvPr/>
          </p:nvSpPr>
          <p:spPr>
            <a:xfrm>
              <a:off x="492900" y="3010775"/>
              <a:ext cx="51525" cy="108000"/>
            </a:xfrm>
            <a:custGeom>
              <a:avLst/>
              <a:gdLst/>
              <a:ahLst/>
              <a:cxnLst/>
              <a:rect l="l" t="t" r="r" b="b"/>
              <a:pathLst>
                <a:path w="2061" h="4320" extrusionOk="0">
                  <a:moveTo>
                    <a:pt x="2045" y="1"/>
                  </a:moveTo>
                  <a:cubicBezTo>
                    <a:pt x="2039" y="1"/>
                    <a:pt x="2033" y="2"/>
                    <a:pt x="2025" y="6"/>
                  </a:cubicBezTo>
                  <a:cubicBezTo>
                    <a:pt x="1001" y="1102"/>
                    <a:pt x="120" y="2745"/>
                    <a:pt x="1" y="4269"/>
                  </a:cubicBezTo>
                  <a:cubicBezTo>
                    <a:pt x="1" y="4301"/>
                    <a:pt x="19" y="4320"/>
                    <a:pt x="41" y="4320"/>
                  </a:cubicBezTo>
                  <a:cubicBezTo>
                    <a:pt x="59" y="4320"/>
                    <a:pt x="80" y="4307"/>
                    <a:pt x="96" y="4280"/>
                  </a:cubicBezTo>
                  <a:cubicBezTo>
                    <a:pt x="358" y="3507"/>
                    <a:pt x="548" y="2721"/>
                    <a:pt x="906" y="1971"/>
                  </a:cubicBezTo>
                  <a:cubicBezTo>
                    <a:pt x="1239" y="1292"/>
                    <a:pt x="1656" y="649"/>
                    <a:pt x="2061" y="6"/>
                  </a:cubicBezTo>
                  <a:cubicBezTo>
                    <a:pt x="2061" y="6"/>
                    <a:pt x="2055" y="1"/>
                    <a:pt x="2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5" name="Google Shape;25925;p34"/>
            <p:cNvSpPr/>
            <p:nvPr/>
          </p:nvSpPr>
          <p:spPr>
            <a:xfrm>
              <a:off x="492900" y="3115600"/>
              <a:ext cx="12825" cy="3100"/>
            </a:xfrm>
            <a:custGeom>
              <a:avLst/>
              <a:gdLst/>
              <a:ahLst/>
              <a:cxnLst/>
              <a:rect l="l" t="t" r="r" b="b"/>
              <a:pathLst>
                <a:path w="513" h="124" extrusionOk="0">
                  <a:moveTo>
                    <a:pt x="406" y="1"/>
                  </a:moveTo>
                  <a:cubicBezTo>
                    <a:pt x="353" y="1"/>
                    <a:pt x="296" y="20"/>
                    <a:pt x="239" y="28"/>
                  </a:cubicBezTo>
                  <a:cubicBezTo>
                    <a:pt x="167" y="40"/>
                    <a:pt x="96" y="64"/>
                    <a:pt x="1" y="76"/>
                  </a:cubicBezTo>
                  <a:cubicBezTo>
                    <a:pt x="1" y="76"/>
                    <a:pt x="1" y="123"/>
                    <a:pt x="36" y="123"/>
                  </a:cubicBezTo>
                  <a:cubicBezTo>
                    <a:pt x="120" y="123"/>
                    <a:pt x="203" y="99"/>
                    <a:pt x="287" y="99"/>
                  </a:cubicBezTo>
                  <a:cubicBezTo>
                    <a:pt x="358" y="87"/>
                    <a:pt x="441" y="87"/>
                    <a:pt x="501" y="64"/>
                  </a:cubicBezTo>
                  <a:cubicBezTo>
                    <a:pt x="513" y="40"/>
                    <a:pt x="513" y="16"/>
                    <a:pt x="477" y="16"/>
                  </a:cubicBezTo>
                  <a:cubicBezTo>
                    <a:pt x="454" y="5"/>
                    <a:pt x="431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6" name="Google Shape;25926;p34"/>
            <p:cNvSpPr/>
            <p:nvPr/>
          </p:nvSpPr>
          <p:spPr>
            <a:xfrm>
              <a:off x="504825" y="3015200"/>
              <a:ext cx="38350" cy="102300"/>
            </a:xfrm>
            <a:custGeom>
              <a:avLst/>
              <a:gdLst/>
              <a:ahLst/>
              <a:cxnLst/>
              <a:rect l="l" t="t" r="r" b="b"/>
              <a:pathLst>
                <a:path w="1534" h="4092" extrusionOk="0">
                  <a:moveTo>
                    <a:pt x="1483" y="0"/>
                  </a:moveTo>
                  <a:cubicBezTo>
                    <a:pt x="1476" y="0"/>
                    <a:pt x="1470" y="2"/>
                    <a:pt x="1464" y="8"/>
                  </a:cubicBezTo>
                  <a:cubicBezTo>
                    <a:pt x="560" y="1032"/>
                    <a:pt x="155" y="2746"/>
                    <a:pt x="0" y="4092"/>
                  </a:cubicBezTo>
                  <a:cubicBezTo>
                    <a:pt x="202" y="3437"/>
                    <a:pt x="321" y="2746"/>
                    <a:pt x="536" y="2091"/>
                  </a:cubicBezTo>
                  <a:cubicBezTo>
                    <a:pt x="774" y="1353"/>
                    <a:pt x="1131" y="734"/>
                    <a:pt x="1524" y="55"/>
                  </a:cubicBezTo>
                  <a:cubicBezTo>
                    <a:pt x="1533" y="28"/>
                    <a:pt x="1507" y="0"/>
                    <a:pt x="1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7" name="Google Shape;25927;p34"/>
            <p:cNvSpPr/>
            <p:nvPr/>
          </p:nvSpPr>
          <p:spPr>
            <a:xfrm>
              <a:off x="547375" y="3010925"/>
              <a:ext cx="8875" cy="5600"/>
            </a:xfrm>
            <a:custGeom>
              <a:avLst/>
              <a:gdLst/>
              <a:ahLst/>
              <a:cxnLst/>
              <a:rect l="l" t="t" r="r" b="b"/>
              <a:pathLst>
                <a:path w="355" h="224" extrusionOk="0">
                  <a:moveTo>
                    <a:pt x="206" y="0"/>
                  </a:moveTo>
                  <a:cubicBezTo>
                    <a:pt x="181" y="0"/>
                    <a:pt x="155" y="4"/>
                    <a:pt x="132" y="12"/>
                  </a:cubicBezTo>
                  <a:cubicBezTo>
                    <a:pt x="60" y="48"/>
                    <a:pt x="13" y="119"/>
                    <a:pt x="1" y="214"/>
                  </a:cubicBezTo>
                  <a:cubicBezTo>
                    <a:pt x="1" y="220"/>
                    <a:pt x="4" y="223"/>
                    <a:pt x="7" y="223"/>
                  </a:cubicBezTo>
                  <a:cubicBezTo>
                    <a:pt x="10" y="223"/>
                    <a:pt x="13" y="220"/>
                    <a:pt x="13" y="214"/>
                  </a:cubicBezTo>
                  <a:cubicBezTo>
                    <a:pt x="48" y="167"/>
                    <a:pt x="72" y="95"/>
                    <a:pt x="132" y="60"/>
                  </a:cubicBezTo>
                  <a:cubicBezTo>
                    <a:pt x="161" y="48"/>
                    <a:pt x="191" y="42"/>
                    <a:pt x="221" y="42"/>
                  </a:cubicBezTo>
                  <a:cubicBezTo>
                    <a:pt x="251" y="42"/>
                    <a:pt x="280" y="48"/>
                    <a:pt x="310" y="60"/>
                  </a:cubicBezTo>
                  <a:cubicBezTo>
                    <a:pt x="321" y="71"/>
                    <a:pt x="330" y="75"/>
                    <a:pt x="337" y="75"/>
                  </a:cubicBezTo>
                  <a:cubicBezTo>
                    <a:pt x="351" y="75"/>
                    <a:pt x="354" y="56"/>
                    <a:pt x="346" y="48"/>
                  </a:cubicBezTo>
                  <a:cubicBezTo>
                    <a:pt x="306" y="16"/>
                    <a:pt x="256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8" name="Google Shape;25928;p34"/>
            <p:cNvSpPr/>
            <p:nvPr/>
          </p:nvSpPr>
          <p:spPr>
            <a:xfrm>
              <a:off x="510475" y="3011800"/>
              <a:ext cx="40200" cy="84400"/>
            </a:xfrm>
            <a:custGeom>
              <a:avLst/>
              <a:gdLst/>
              <a:ahLst/>
              <a:cxnLst/>
              <a:rect l="l" t="t" r="r" b="b"/>
              <a:pathLst>
                <a:path w="1608" h="3376" extrusionOk="0">
                  <a:moveTo>
                    <a:pt x="1608" y="1"/>
                  </a:moveTo>
                  <a:cubicBezTo>
                    <a:pt x="786" y="846"/>
                    <a:pt x="131" y="2156"/>
                    <a:pt x="0" y="3347"/>
                  </a:cubicBezTo>
                  <a:cubicBezTo>
                    <a:pt x="0" y="3366"/>
                    <a:pt x="11" y="3375"/>
                    <a:pt x="23" y="3375"/>
                  </a:cubicBezTo>
                  <a:cubicBezTo>
                    <a:pt x="32" y="3375"/>
                    <a:pt x="42" y="3369"/>
                    <a:pt x="48" y="3358"/>
                  </a:cubicBezTo>
                  <a:cubicBezTo>
                    <a:pt x="250" y="2739"/>
                    <a:pt x="405" y="2108"/>
                    <a:pt x="703" y="1513"/>
                  </a:cubicBezTo>
                  <a:cubicBezTo>
                    <a:pt x="953" y="977"/>
                    <a:pt x="1298" y="50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9" name="Google Shape;25929;p34"/>
            <p:cNvSpPr/>
            <p:nvPr/>
          </p:nvSpPr>
          <p:spPr>
            <a:xfrm>
              <a:off x="532200" y="3009325"/>
              <a:ext cx="15125" cy="17400"/>
            </a:xfrm>
            <a:custGeom>
              <a:avLst/>
              <a:gdLst/>
              <a:ahLst/>
              <a:cxnLst/>
              <a:rect l="l" t="t" r="r" b="b"/>
              <a:pathLst>
                <a:path w="605" h="696" extrusionOk="0">
                  <a:moveTo>
                    <a:pt x="562" y="0"/>
                  </a:moveTo>
                  <a:cubicBezTo>
                    <a:pt x="556" y="0"/>
                    <a:pt x="551" y="2"/>
                    <a:pt x="548" y="5"/>
                  </a:cubicBezTo>
                  <a:cubicBezTo>
                    <a:pt x="477" y="112"/>
                    <a:pt x="393" y="231"/>
                    <a:pt x="310" y="338"/>
                  </a:cubicBezTo>
                  <a:cubicBezTo>
                    <a:pt x="215" y="445"/>
                    <a:pt x="96" y="529"/>
                    <a:pt x="12" y="648"/>
                  </a:cubicBezTo>
                  <a:cubicBezTo>
                    <a:pt x="0" y="659"/>
                    <a:pt x="12" y="695"/>
                    <a:pt x="36" y="695"/>
                  </a:cubicBezTo>
                  <a:cubicBezTo>
                    <a:pt x="274" y="600"/>
                    <a:pt x="512" y="278"/>
                    <a:pt x="596" y="40"/>
                  </a:cubicBezTo>
                  <a:cubicBezTo>
                    <a:pt x="605" y="14"/>
                    <a:pt x="580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0" name="Google Shape;25930;p34"/>
            <p:cNvSpPr/>
            <p:nvPr/>
          </p:nvSpPr>
          <p:spPr>
            <a:xfrm>
              <a:off x="539925" y="3013975"/>
              <a:ext cx="325" cy="3800"/>
            </a:xfrm>
            <a:custGeom>
              <a:avLst/>
              <a:gdLst/>
              <a:ahLst/>
              <a:cxnLst/>
              <a:rect l="l" t="t" r="r" b="b"/>
              <a:pathLst>
                <a:path w="13" h="152" extrusionOk="0">
                  <a:moveTo>
                    <a:pt x="13" y="0"/>
                  </a:moveTo>
                  <a:cubicBezTo>
                    <a:pt x="13" y="47"/>
                    <a:pt x="13" y="94"/>
                    <a:pt x="1" y="152"/>
                  </a:cubicBezTo>
                  <a:cubicBezTo>
                    <a:pt x="13" y="105"/>
                    <a:pt x="13" y="47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1" name="Google Shape;25931;p34"/>
            <p:cNvSpPr/>
            <p:nvPr/>
          </p:nvSpPr>
          <p:spPr>
            <a:xfrm>
              <a:off x="617625" y="2818325"/>
              <a:ext cx="11925" cy="7175"/>
            </a:xfrm>
            <a:custGeom>
              <a:avLst/>
              <a:gdLst/>
              <a:ahLst/>
              <a:cxnLst/>
              <a:rect l="l" t="t" r="r" b="b"/>
              <a:pathLst>
                <a:path w="477" h="287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93" y="13"/>
                    <a:pt x="310" y="60"/>
                    <a:pt x="251" y="108"/>
                  </a:cubicBezTo>
                  <a:cubicBezTo>
                    <a:pt x="179" y="144"/>
                    <a:pt x="72" y="191"/>
                    <a:pt x="12" y="251"/>
                  </a:cubicBezTo>
                  <a:cubicBezTo>
                    <a:pt x="0" y="263"/>
                    <a:pt x="12" y="287"/>
                    <a:pt x="36" y="287"/>
                  </a:cubicBezTo>
                  <a:cubicBezTo>
                    <a:pt x="120" y="251"/>
                    <a:pt x="191" y="191"/>
                    <a:pt x="274" y="144"/>
                  </a:cubicBezTo>
                  <a:cubicBezTo>
                    <a:pt x="334" y="120"/>
                    <a:pt x="417" y="72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2" name="Google Shape;25932;p34"/>
            <p:cNvSpPr/>
            <p:nvPr/>
          </p:nvSpPr>
          <p:spPr>
            <a:xfrm>
              <a:off x="616175" y="2818625"/>
              <a:ext cx="13375" cy="7175"/>
            </a:xfrm>
            <a:custGeom>
              <a:avLst/>
              <a:gdLst/>
              <a:ahLst/>
              <a:cxnLst/>
              <a:rect l="l" t="t" r="r" b="b"/>
              <a:pathLst>
                <a:path w="535" h="287" extrusionOk="0">
                  <a:moveTo>
                    <a:pt x="3" y="276"/>
                  </a:moveTo>
                  <a:cubicBezTo>
                    <a:pt x="0" y="276"/>
                    <a:pt x="3" y="286"/>
                    <a:pt x="11" y="286"/>
                  </a:cubicBezTo>
                  <a:cubicBezTo>
                    <a:pt x="7" y="279"/>
                    <a:pt x="4" y="276"/>
                    <a:pt x="3" y="276"/>
                  </a:cubicBezTo>
                  <a:close/>
                  <a:moveTo>
                    <a:pt x="523" y="1"/>
                  </a:moveTo>
                  <a:cubicBezTo>
                    <a:pt x="428" y="48"/>
                    <a:pt x="356" y="108"/>
                    <a:pt x="273" y="144"/>
                  </a:cubicBezTo>
                  <a:cubicBezTo>
                    <a:pt x="189" y="179"/>
                    <a:pt x="94" y="215"/>
                    <a:pt x="11" y="286"/>
                  </a:cubicBezTo>
                  <a:cubicBezTo>
                    <a:pt x="106" y="263"/>
                    <a:pt x="189" y="227"/>
                    <a:pt x="285" y="179"/>
                  </a:cubicBezTo>
                  <a:cubicBezTo>
                    <a:pt x="368" y="132"/>
                    <a:pt x="463" y="72"/>
                    <a:pt x="535" y="13"/>
                  </a:cubicBezTo>
                  <a:cubicBezTo>
                    <a:pt x="535" y="13"/>
                    <a:pt x="535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3" name="Google Shape;25933;p34"/>
            <p:cNvSpPr/>
            <p:nvPr/>
          </p:nvSpPr>
          <p:spPr>
            <a:xfrm>
              <a:off x="617925" y="2813550"/>
              <a:ext cx="23625" cy="10525"/>
            </a:xfrm>
            <a:custGeom>
              <a:avLst/>
              <a:gdLst/>
              <a:ahLst/>
              <a:cxnLst/>
              <a:rect l="l" t="t" r="r" b="b"/>
              <a:pathLst>
                <a:path w="945" h="421" extrusionOk="0">
                  <a:moveTo>
                    <a:pt x="753" y="0"/>
                  </a:moveTo>
                  <a:cubicBezTo>
                    <a:pt x="725" y="0"/>
                    <a:pt x="699" y="5"/>
                    <a:pt x="679" y="13"/>
                  </a:cubicBezTo>
                  <a:cubicBezTo>
                    <a:pt x="572" y="37"/>
                    <a:pt x="477" y="120"/>
                    <a:pt x="393" y="156"/>
                  </a:cubicBezTo>
                  <a:cubicBezTo>
                    <a:pt x="262" y="239"/>
                    <a:pt x="143" y="311"/>
                    <a:pt x="24" y="394"/>
                  </a:cubicBezTo>
                  <a:cubicBezTo>
                    <a:pt x="4" y="394"/>
                    <a:pt x="1" y="420"/>
                    <a:pt x="15" y="420"/>
                  </a:cubicBezTo>
                  <a:cubicBezTo>
                    <a:pt x="18" y="420"/>
                    <a:pt x="21" y="420"/>
                    <a:pt x="24" y="418"/>
                  </a:cubicBezTo>
                  <a:cubicBezTo>
                    <a:pt x="155" y="359"/>
                    <a:pt x="286" y="275"/>
                    <a:pt x="417" y="204"/>
                  </a:cubicBezTo>
                  <a:cubicBezTo>
                    <a:pt x="490" y="163"/>
                    <a:pt x="641" y="62"/>
                    <a:pt x="756" y="62"/>
                  </a:cubicBezTo>
                  <a:cubicBezTo>
                    <a:pt x="809" y="62"/>
                    <a:pt x="855" y="84"/>
                    <a:pt x="881" y="144"/>
                  </a:cubicBezTo>
                  <a:cubicBezTo>
                    <a:pt x="881" y="150"/>
                    <a:pt x="890" y="153"/>
                    <a:pt x="899" y="153"/>
                  </a:cubicBezTo>
                  <a:cubicBezTo>
                    <a:pt x="908" y="153"/>
                    <a:pt x="917" y="150"/>
                    <a:pt x="917" y="144"/>
                  </a:cubicBezTo>
                  <a:cubicBezTo>
                    <a:pt x="944" y="45"/>
                    <a:pt x="841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4" name="Google Shape;25934;p34"/>
            <p:cNvSpPr/>
            <p:nvPr/>
          </p:nvSpPr>
          <p:spPr>
            <a:xfrm>
              <a:off x="638750" y="2816850"/>
              <a:ext cx="39625" cy="143000"/>
            </a:xfrm>
            <a:custGeom>
              <a:avLst/>
              <a:gdLst/>
              <a:ahLst/>
              <a:cxnLst/>
              <a:rect l="l" t="t" r="r" b="b"/>
              <a:pathLst>
                <a:path w="1585" h="5720" extrusionOk="0">
                  <a:moveTo>
                    <a:pt x="168" y="0"/>
                  </a:moveTo>
                  <a:cubicBezTo>
                    <a:pt x="1" y="822"/>
                    <a:pt x="275" y="1667"/>
                    <a:pt x="691" y="2370"/>
                  </a:cubicBezTo>
                  <a:cubicBezTo>
                    <a:pt x="1013" y="2917"/>
                    <a:pt x="1370" y="3417"/>
                    <a:pt x="1191" y="4108"/>
                  </a:cubicBezTo>
                  <a:cubicBezTo>
                    <a:pt x="1049" y="4668"/>
                    <a:pt x="632" y="5180"/>
                    <a:pt x="346" y="5680"/>
                  </a:cubicBezTo>
                  <a:cubicBezTo>
                    <a:pt x="337" y="5706"/>
                    <a:pt x="362" y="5720"/>
                    <a:pt x="380" y="5720"/>
                  </a:cubicBezTo>
                  <a:cubicBezTo>
                    <a:pt x="386" y="5720"/>
                    <a:pt x="391" y="5718"/>
                    <a:pt x="394" y="5715"/>
                  </a:cubicBezTo>
                  <a:cubicBezTo>
                    <a:pt x="882" y="5001"/>
                    <a:pt x="1584" y="4108"/>
                    <a:pt x="1239" y="3203"/>
                  </a:cubicBezTo>
                  <a:cubicBezTo>
                    <a:pt x="1060" y="2727"/>
                    <a:pt x="715" y="2322"/>
                    <a:pt x="501" y="1858"/>
                  </a:cubicBezTo>
                  <a:cubicBezTo>
                    <a:pt x="227" y="1262"/>
                    <a:pt x="156" y="667"/>
                    <a:pt x="168" y="12"/>
                  </a:cubicBezTo>
                  <a:cubicBezTo>
                    <a:pt x="179" y="0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5" name="Google Shape;25935;p34"/>
            <p:cNvSpPr/>
            <p:nvPr/>
          </p:nvSpPr>
          <p:spPr>
            <a:xfrm>
              <a:off x="532200" y="3003175"/>
              <a:ext cx="15200" cy="12225"/>
            </a:xfrm>
            <a:custGeom>
              <a:avLst/>
              <a:gdLst/>
              <a:ahLst/>
              <a:cxnLst/>
              <a:rect l="l" t="t" r="r" b="b"/>
              <a:pathLst>
                <a:path w="608" h="489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54" y="66"/>
                    <a:pt x="128" y="73"/>
                    <a:pt x="196" y="73"/>
                  </a:cubicBezTo>
                  <a:cubicBezTo>
                    <a:pt x="219" y="73"/>
                    <a:pt x="241" y="72"/>
                    <a:pt x="262" y="72"/>
                  </a:cubicBezTo>
                  <a:cubicBezTo>
                    <a:pt x="369" y="72"/>
                    <a:pt x="489" y="108"/>
                    <a:pt x="512" y="203"/>
                  </a:cubicBezTo>
                  <a:cubicBezTo>
                    <a:pt x="548" y="310"/>
                    <a:pt x="477" y="405"/>
                    <a:pt x="429" y="489"/>
                  </a:cubicBezTo>
                  <a:cubicBezTo>
                    <a:pt x="536" y="405"/>
                    <a:pt x="608" y="239"/>
                    <a:pt x="500" y="108"/>
                  </a:cubicBezTo>
                  <a:cubicBezTo>
                    <a:pt x="453" y="48"/>
                    <a:pt x="381" y="24"/>
                    <a:pt x="322" y="24"/>
                  </a:cubicBezTo>
                  <a:cubicBezTo>
                    <a:pt x="215" y="13"/>
                    <a:pt x="119" y="1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6" name="Google Shape;25936;p34"/>
            <p:cNvSpPr/>
            <p:nvPr/>
          </p:nvSpPr>
          <p:spPr>
            <a:xfrm>
              <a:off x="536075" y="2923100"/>
              <a:ext cx="24425" cy="79650"/>
            </a:xfrm>
            <a:custGeom>
              <a:avLst/>
              <a:gdLst/>
              <a:ahLst/>
              <a:cxnLst/>
              <a:rect l="l" t="t" r="r" b="b"/>
              <a:pathLst>
                <a:path w="977" h="3186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07" y="334"/>
                    <a:pt x="214" y="668"/>
                    <a:pt x="393" y="1001"/>
                  </a:cubicBezTo>
                  <a:cubicBezTo>
                    <a:pt x="560" y="1311"/>
                    <a:pt x="774" y="1596"/>
                    <a:pt x="834" y="1965"/>
                  </a:cubicBezTo>
                  <a:cubicBezTo>
                    <a:pt x="917" y="2442"/>
                    <a:pt x="715" y="2823"/>
                    <a:pt x="476" y="3180"/>
                  </a:cubicBezTo>
                  <a:cubicBezTo>
                    <a:pt x="750" y="2835"/>
                    <a:pt x="976" y="2418"/>
                    <a:pt x="917" y="1965"/>
                  </a:cubicBezTo>
                  <a:cubicBezTo>
                    <a:pt x="822" y="1287"/>
                    <a:pt x="0" y="763"/>
                    <a:pt x="334" y="13"/>
                  </a:cubicBezTo>
                  <a:cubicBezTo>
                    <a:pt x="334" y="1"/>
                    <a:pt x="322" y="1"/>
                    <a:pt x="322" y="1"/>
                  </a:cubicBezTo>
                  <a:close/>
                  <a:moveTo>
                    <a:pt x="476" y="3180"/>
                  </a:moveTo>
                  <a:cubicBezTo>
                    <a:pt x="468" y="3180"/>
                    <a:pt x="471" y="3185"/>
                    <a:pt x="474" y="3185"/>
                  </a:cubicBezTo>
                  <a:cubicBezTo>
                    <a:pt x="475" y="3185"/>
                    <a:pt x="476" y="3184"/>
                    <a:pt x="476" y="3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7" name="Google Shape;25937;p34"/>
            <p:cNvSpPr/>
            <p:nvPr/>
          </p:nvSpPr>
          <p:spPr>
            <a:xfrm>
              <a:off x="545600" y="2853750"/>
              <a:ext cx="18475" cy="65800"/>
            </a:xfrm>
            <a:custGeom>
              <a:avLst/>
              <a:gdLst/>
              <a:ahLst/>
              <a:cxnLst/>
              <a:rect l="l" t="t" r="r" b="b"/>
              <a:pathLst>
                <a:path w="739" h="2632" extrusionOk="0">
                  <a:moveTo>
                    <a:pt x="726" y="1"/>
                  </a:moveTo>
                  <a:cubicBezTo>
                    <a:pt x="441" y="215"/>
                    <a:pt x="238" y="501"/>
                    <a:pt x="203" y="870"/>
                  </a:cubicBezTo>
                  <a:cubicBezTo>
                    <a:pt x="191" y="1084"/>
                    <a:pt x="238" y="1275"/>
                    <a:pt x="250" y="1465"/>
                  </a:cubicBezTo>
                  <a:cubicBezTo>
                    <a:pt x="274" y="1882"/>
                    <a:pt x="143" y="2263"/>
                    <a:pt x="0" y="2632"/>
                  </a:cubicBezTo>
                  <a:cubicBezTo>
                    <a:pt x="131" y="2322"/>
                    <a:pt x="274" y="1989"/>
                    <a:pt x="298" y="1644"/>
                  </a:cubicBezTo>
                  <a:cubicBezTo>
                    <a:pt x="310" y="1441"/>
                    <a:pt x="250" y="1263"/>
                    <a:pt x="250" y="1048"/>
                  </a:cubicBezTo>
                  <a:cubicBezTo>
                    <a:pt x="250" y="620"/>
                    <a:pt x="441" y="298"/>
                    <a:pt x="738" y="13"/>
                  </a:cubicBezTo>
                  <a:cubicBezTo>
                    <a:pt x="738" y="13"/>
                    <a:pt x="738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8" name="Google Shape;25938;p34"/>
            <p:cNvSpPr/>
            <p:nvPr/>
          </p:nvSpPr>
          <p:spPr>
            <a:xfrm>
              <a:off x="547975" y="2990075"/>
              <a:ext cx="9850" cy="15625"/>
            </a:xfrm>
            <a:custGeom>
              <a:avLst/>
              <a:gdLst/>
              <a:ahLst/>
              <a:cxnLst/>
              <a:rect l="l" t="t" r="r" b="b"/>
              <a:pathLst>
                <a:path w="394" h="625" extrusionOk="0">
                  <a:moveTo>
                    <a:pt x="393" y="1"/>
                  </a:moveTo>
                  <a:cubicBezTo>
                    <a:pt x="262" y="203"/>
                    <a:pt x="119" y="394"/>
                    <a:pt x="0" y="596"/>
                  </a:cubicBezTo>
                  <a:cubicBezTo>
                    <a:pt x="0" y="613"/>
                    <a:pt x="13" y="625"/>
                    <a:pt x="20" y="625"/>
                  </a:cubicBezTo>
                  <a:cubicBezTo>
                    <a:pt x="23" y="625"/>
                    <a:pt x="24" y="623"/>
                    <a:pt x="24" y="620"/>
                  </a:cubicBezTo>
                  <a:cubicBezTo>
                    <a:pt x="167" y="417"/>
                    <a:pt x="286" y="215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9" name="Google Shape;25939;p34"/>
            <p:cNvSpPr/>
            <p:nvPr/>
          </p:nvSpPr>
          <p:spPr>
            <a:xfrm>
              <a:off x="551850" y="2993050"/>
              <a:ext cx="7150" cy="12525"/>
            </a:xfrm>
            <a:custGeom>
              <a:avLst/>
              <a:gdLst/>
              <a:ahLst/>
              <a:cxnLst/>
              <a:rect l="l" t="t" r="r" b="b"/>
              <a:pathLst>
                <a:path w="286" h="501" extrusionOk="0">
                  <a:moveTo>
                    <a:pt x="286" y="1"/>
                  </a:moveTo>
                  <a:lnTo>
                    <a:pt x="286" y="1"/>
                  </a:lnTo>
                  <a:cubicBezTo>
                    <a:pt x="179" y="156"/>
                    <a:pt x="72" y="322"/>
                    <a:pt x="0" y="477"/>
                  </a:cubicBezTo>
                  <a:cubicBezTo>
                    <a:pt x="0" y="501"/>
                    <a:pt x="12" y="501"/>
                    <a:pt x="12" y="501"/>
                  </a:cubicBezTo>
                  <a:cubicBezTo>
                    <a:pt x="131" y="346"/>
                    <a:pt x="203" y="167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0" name="Google Shape;25940;p34"/>
            <p:cNvSpPr/>
            <p:nvPr/>
          </p:nvSpPr>
          <p:spPr>
            <a:xfrm>
              <a:off x="554525" y="2989775"/>
              <a:ext cx="36625" cy="17600"/>
            </a:xfrm>
            <a:custGeom>
              <a:avLst/>
              <a:gdLst/>
              <a:ahLst/>
              <a:cxnLst/>
              <a:rect l="l" t="t" r="r" b="b"/>
              <a:pathLst>
                <a:path w="1465" h="704" extrusionOk="0">
                  <a:moveTo>
                    <a:pt x="1429" y="1"/>
                  </a:moveTo>
                  <a:cubicBezTo>
                    <a:pt x="834" y="1"/>
                    <a:pt x="310" y="156"/>
                    <a:pt x="0" y="703"/>
                  </a:cubicBezTo>
                  <a:cubicBezTo>
                    <a:pt x="191" y="513"/>
                    <a:pt x="358" y="287"/>
                    <a:pt x="631" y="191"/>
                  </a:cubicBezTo>
                  <a:cubicBezTo>
                    <a:pt x="893" y="120"/>
                    <a:pt x="1167" y="120"/>
                    <a:pt x="1441" y="48"/>
                  </a:cubicBezTo>
                  <a:cubicBezTo>
                    <a:pt x="1465" y="37"/>
                    <a:pt x="1453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1" name="Google Shape;25941;p34"/>
            <p:cNvSpPr/>
            <p:nvPr/>
          </p:nvSpPr>
          <p:spPr>
            <a:xfrm>
              <a:off x="595300" y="2972225"/>
              <a:ext cx="32475" cy="17300"/>
            </a:xfrm>
            <a:custGeom>
              <a:avLst/>
              <a:gdLst/>
              <a:ahLst/>
              <a:cxnLst/>
              <a:rect l="l" t="t" r="r" b="b"/>
              <a:pathLst>
                <a:path w="1299" h="692" extrusionOk="0">
                  <a:moveTo>
                    <a:pt x="1263" y="0"/>
                  </a:moveTo>
                  <a:cubicBezTo>
                    <a:pt x="905" y="238"/>
                    <a:pt x="477" y="643"/>
                    <a:pt x="1" y="691"/>
                  </a:cubicBezTo>
                  <a:cubicBezTo>
                    <a:pt x="11" y="691"/>
                    <a:pt x="21" y="692"/>
                    <a:pt x="30" y="692"/>
                  </a:cubicBezTo>
                  <a:cubicBezTo>
                    <a:pt x="233" y="692"/>
                    <a:pt x="414" y="580"/>
                    <a:pt x="584" y="500"/>
                  </a:cubicBezTo>
                  <a:cubicBezTo>
                    <a:pt x="834" y="358"/>
                    <a:pt x="1072" y="215"/>
                    <a:pt x="1286" y="24"/>
                  </a:cubicBezTo>
                  <a:cubicBezTo>
                    <a:pt x="1298" y="24"/>
                    <a:pt x="1286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2" name="Google Shape;25942;p34"/>
            <p:cNvSpPr/>
            <p:nvPr/>
          </p:nvSpPr>
          <p:spPr>
            <a:xfrm>
              <a:off x="559950" y="2920900"/>
              <a:ext cx="64750" cy="69925"/>
            </a:xfrm>
            <a:custGeom>
              <a:avLst/>
              <a:gdLst/>
              <a:ahLst/>
              <a:cxnLst/>
              <a:rect l="l" t="t" r="r" b="b"/>
              <a:pathLst>
                <a:path w="2590" h="2797" extrusionOk="0">
                  <a:moveTo>
                    <a:pt x="2575" y="1"/>
                  </a:moveTo>
                  <a:cubicBezTo>
                    <a:pt x="2570" y="1"/>
                    <a:pt x="2564" y="2"/>
                    <a:pt x="2558" y="5"/>
                  </a:cubicBezTo>
                  <a:cubicBezTo>
                    <a:pt x="2046" y="256"/>
                    <a:pt x="1367" y="601"/>
                    <a:pt x="1010" y="1077"/>
                  </a:cubicBezTo>
                  <a:cubicBezTo>
                    <a:pt x="807" y="1363"/>
                    <a:pt x="712" y="1696"/>
                    <a:pt x="510" y="1982"/>
                  </a:cubicBezTo>
                  <a:cubicBezTo>
                    <a:pt x="319" y="2256"/>
                    <a:pt x="117" y="2470"/>
                    <a:pt x="21" y="2792"/>
                  </a:cubicBezTo>
                  <a:cubicBezTo>
                    <a:pt x="272" y="2280"/>
                    <a:pt x="653" y="1875"/>
                    <a:pt x="938" y="1387"/>
                  </a:cubicBezTo>
                  <a:cubicBezTo>
                    <a:pt x="1295" y="767"/>
                    <a:pt x="1986" y="386"/>
                    <a:pt x="2581" y="17"/>
                  </a:cubicBezTo>
                  <a:cubicBezTo>
                    <a:pt x="2590" y="9"/>
                    <a:pt x="2586" y="1"/>
                    <a:pt x="2575" y="1"/>
                  </a:cubicBezTo>
                  <a:close/>
                  <a:moveTo>
                    <a:pt x="21" y="2792"/>
                  </a:moveTo>
                  <a:cubicBezTo>
                    <a:pt x="6" y="2792"/>
                    <a:pt x="0" y="2797"/>
                    <a:pt x="6" y="2797"/>
                  </a:cubicBezTo>
                  <a:cubicBezTo>
                    <a:pt x="8" y="2797"/>
                    <a:pt x="14" y="2796"/>
                    <a:pt x="21" y="2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3" name="Google Shape;25943;p34"/>
            <p:cNvSpPr/>
            <p:nvPr/>
          </p:nvSpPr>
          <p:spPr>
            <a:xfrm>
              <a:off x="626250" y="2901125"/>
              <a:ext cx="37450" cy="18425"/>
            </a:xfrm>
            <a:custGeom>
              <a:avLst/>
              <a:gdLst/>
              <a:ahLst/>
              <a:cxnLst/>
              <a:rect l="l" t="t" r="r" b="b"/>
              <a:pathLst>
                <a:path w="1498" h="737" extrusionOk="0">
                  <a:moveTo>
                    <a:pt x="1487" y="0"/>
                  </a:moveTo>
                  <a:cubicBezTo>
                    <a:pt x="1485" y="0"/>
                    <a:pt x="1481" y="3"/>
                    <a:pt x="1477" y="11"/>
                  </a:cubicBezTo>
                  <a:cubicBezTo>
                    <a:pt x="1037" y="380"/>
                    <a:pt x="525" y="523"/>
                    <a:pt x="1" y="737"/>
                  </a:cubicBezTo>
                  <a:cubicBezTo>
                    <a:pt x="525" y="630"/>
                    <a:pt x="1096" y="392"/>
                    <a:pt x="1489" y="23"/>
                  </a:cubicBezTo>
                  <a:cubicBezTo>
                    <a:pt x="1497" y="14"/>
                    <a:pt x="1494" y="0"/>
                    <a:pt x="1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4" name="Google Shape;25944;p34"/>
            <p:cNvSpPr/>
            <p:nvPr/>
          </p:nvSpPr>
          <p:spPr>
            <a:xfrm>
              <a:off x="565825" y="2911425"/>
              <a:ext cx="19000" cy="56950"/>
            </a:xfrm>
            <a:custGeom>
              <a:avLst/>
              <a:gdLst/>
              <a:ahLst/>
              <a:cxnLst/>
              <a:rect l="l" t="t" r="r" b="b"/>
              <a:pathLst>
                <a:path w="760" h="2278" extrusionOk="0">
                  <a:moveTo>
                    <a:pt x="721" y="0"/>
                  </a:moveTo>
                  <a:cubicBezTo>
                    <a:pt x="714" y="0"/>
                    <a:pt x="707" y="5"/>
                    <a:pt x="703" y="15"/>
                  </a:cubicBezTo>
                  <a:cubicBezTo>
                    <a:pt x="144" y="682"/>
                    <a:pt x="334" y="1516"/>
                    <a:pt x="1" y="2278"/>
                  </a:cubicBezTo>
                  <a:cubicBezTo>
                    <a:pt x="179" y="1944"/>
                    <a:pt x="275" y="1623"/>
                    <a:pt x="298" y="1266"/>
                  </a:cubicBezTo>
                  <a:cubicBezTo>
                    <a:pt x="346" y="765"/>
                    <a:pt x="525" y="456"/>
                    <a:pt x="751" y="39"/>
                  </a:cubicBezTo>
                  <a:cubicBezTo>
                    <a:pt x="759" y="23"/>
                    <a:pt x="739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5" name="Google Shape;25945;p34"/>
            <p:cNvSpPr/>
            <p:nvPr/>
          </p:nvSpPr>
          <p:spPr>
            <a:xfrm>
              <a:off x="588750" y="2845125"/>
              <a:ext cx="38725" cy="61925"/>
            </a:xfrm>
            <a:custGeom>
              <a:avLst/>
              <a:gdLst/>
              <a:ahLst/>
              <a:cxnLst/>
              <a:rect l="l" t="t" r="r" b="b"/>
              <a:pathLst>
                <a:path w="1549" h="2477" extrusionOk="0">
                  <a:moveTo>
                    <a:pt x="1513" y="0"/>
                  </a:moveTo>
                  <a:cubicBezTo>
                    <a:pt x="1191" y="215"/>
                    <a:pt x="1013" y="500"/>
                    <a:pt x="858" y="870"/>
                  </a:cubicBezTo>
                  <a:cubicBezTo>
                    <a:pt x="620" y="1477"/>
                    <a:pt x="393" y="1965"/>
                    <a:pt x="1" y="2477"/>
                  </a:cubicBezTo>
                  <a:cubicBezTo>
                    <a:pt x="298" y="2155"/>
                    <a:pt x="513" y="1810"/>
                    <a:pt x="691" y="1405"/>
                  </a:cubicBezTo>
                  <a:cubicBezTo>
                    <a:pt x="917" y="893"/>
                    <a:pt x="1048" y="381"/>
                    <a:pt x="1525" y="12"/>
                  </a:cubicBezTo>
                  <a:cubicBezTo>
                    <a:pt x="1548" y="12"/>
                    <a:pt x="1525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6" name="Google Shape;25946;p34"/>
            <p:cNvSpPr/>
            <p:nvPr/>
          </p:nvSpPr>
          <p:spPr>
            <a:xfrm>
              <a:off x="520600" y="2969850"/>
              <a:ext cx="24425" cy="30300"/>
            </a:xfrm>
            <a:custGeom>
              <a:avLst/>
              <a:gdLst/>
              <a:ahLst/>
              <a:cxnLst/>
              <a:rect l="l" t="t" r="r" b="b"/>
              <a:pathLst>
                <a:path w="977" h="1212" extrusionOk="0">
                  <a:moveTo>
                    <a:pt x="48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202" y="191"/>
                    <a:pt x="429" y="262"/>
                    <a:pt x="619" y="417"/>
                  </a:cubicBezTo>
                  <a:cubicBezTo>
                    <a:pt x="881" y="631"/>
                    <a:pt x="953" y="905"/>
                    <a:pt x="953" y="1203"/>
                  </a:cubicBezTo>
                  <a:cubicBezTo>
                    <a:pt x="976" y="917"/>
                    <a:pt x="976" y="679"/>
                    <a:pt x="786" y="441"/>
                  </a:cubicBezTo>
                  <a:cubicBezTo>
                    <a:pt x="607" y="238"/>
                    <a:pt x="310" y="60"/>
                    <a:pt x="48" y="0"/>
                  </a:cubicBezTo>
                  <a:close/>
                  <a:moveTo>
                    <a:pt x="953" y="1203"/>
                  </a:moveTo>
                  <a:lnTo>
                    <a:pt x="953" y="1203"/>
                  </a:lnTo>
                  <a:cubicBezTo>
                    <a:pt x="947" y="1209"/>
                    <a:pt x="947" y="1212"/>
                    <a:pt x="948" y="1212"/>
                  </a:cubicBezTo>
                  <a:cubicBezTo>
                    <a:pt x="950" y="1212"/>
                    <a:pt x="953" y="1209"/>
                    <a:pt x="953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7" name="Google Shape;25947;p34"/>
            <p:cNvSpPr/>
            <p:nvPr/>
          </p:nvSpPr>
          <p:spPr>
            <a:xfrm>
              <a:off x="465525" y="2964475"/>
              <a:ext cx="50625" cy="6275"/>
            </a:xfrm>
            <a:custGeom>
              <a:avLst/>
              <a:gdLst/>
              <a:ahLst/>
              <a:cxnLst/>
              <a:rect l="l" t="t" r="r" b="b"/>
              <a:pathLst>
                <a:path w="2025" h="251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239" y="167"/>
                    <a:pt x="512" y="227"/>
                    <a:pt x="798" y="239"/>
                  </a:cubicBezTo>
                  <a:cubicBezTo>
                    <a:pt x="866" y="247"/>
                    <a:pt x="934" y="250"/>
                    <a:pt x="1002" y="250"/>
                  </a:cubicBezTo>
                  <a:cubicBezTo>
                    <a:pt x="1231" y="250"/>
                    <a:pt x="1457" y="215"/>
                    <a:pt x="1682" y="215"/>
                  </a:cubicBezTo>
                  <a:cubicBezTo>
                    <a:pt x="1797" y="215"/>
                    <a:pt x="1911" y="224"/>
                    <a:pt x="2024" y="251"/>
                  </a:cubicBezTo>
                  <a:cubicBezTo>
                    <a:pt x="1894" y="200"/>
                    <a:pt x="1768" y="184"/>
                    <a:pt x="1644" y="184"/>
                  </a:cubicBezTo>
                  <a:cubicBezTo>
                    <a:pt x="1509" y="184"/>
                    <a:pt x="1375" y="203"/>
                    <a:pt x="1239" y="215"/>
                  </a:cubicBezTo>
                  <a:cubicBezTo>
                    <a:pt x="1178" y="218"/>
                    <a:pt x="1118" y="220"/>
                    <a:pt x="1059" y="220"/>
                  </a:cubicBezTo>
                  <a:cubicBezTo>
                    <a:pt x="695" y="220"/>
                    <a:pt x="371" y="155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8" name="Google Shape;25948;p34"/>
            <p:cNvSpPr/>
            <p:nvPr/>
          </p:nvSpPr>
          <p:spPr>
            <a:xfrm>
              <a:off x="498850" y="3003825"/>
              <a:ext cx="42300" cy="11325"/>
            </a:xfrm>
            <a:custGeom>
              <a:avLst/>
              <a:gdLst/>
              <a:ahLst/>
              <a:cxnLst/>
              <a:rect l="l" t="t" r="r" b="b"/>
              <a:pathLst>
                <a:path w="1692" h="453" extrusionOk="0">
                  <a:moveTo>
                    <a:pt x="1521" y="1"/>
                  </a:moveTo>
                  <a:cubicBezTo>
                    <a:pt x="1354" y="1"/>
                    <a:pt x="1201" y="63"/>
                    <a:pt x="1049" y="153"/>
                  </a:cubicBezTo>
                  <a:cubicBezTo>
                    <a:pt x="703" y="344"/>
                    <a:pt x="406" y="403"/>
                    <a:pt x="25" y="415"/>
                  </a:cubicBezTo>
                  <a:cubicBezTo>
                    <a:pt x="1" y="415"/>
                    <a:pt x="1" y="439"/>
                    <a:pt x="25" y="439"/>
                  </a:cubicBezTo>
                  <a:cubicBezTo>
                    <a:pt x="87" y="448"/>
                    <a:pt x="149" y="453"/>
                    <a:pt x="211" y="453"/>
                  </a:cubicBezTo>
                  <a:cubicBezTo>
                    <a:pt x="386" y="453"/>
                    <a:pt x="557" y="417"/>
                    <a:pt x="715" y="356"/>
                  </a:cubicBezTo>
                  <a:cubicBezTo>
                    <a:pt x="1039" y="255"/>
                    <a:pt x="1268" y="19"/>
                    <a:pt x="1619" y="19"/>
                  </a:cubicBezTo>
                  <a:cubicBezTo>
                    <a:pt x="1643" y="19"/>
                    <a:pt x="1667" y="20"/>
                    <a:pt x="1692" y="22"/>
                  </a:cubicBezTo>
                  <a:cubicBezTo>
                    <a:pt x="1633" y="8"/>
                    <a:pt x="1576" y="1"/>
                    <a:pt x="1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9" name="Google Shape;25949;p34"/>
            <p:cNvSpPr/>
            <p:nvPr/>
          </p:nvSpPr>
          <p:spPr>
            <a:xfrm>
              <a:off x="591725" y="2817150"/>
              <a:ext cx="46450" cy="21750"/>
            </a:xfrm>
            <a:custGeom>
              <a:avLst/>
              <a:gdLst/>
              <a:ahLst/>
              <a:cxnLst/>
              <a:rect l="l" t="t" r="r" b="b"/>
              <a:pathLst>
                <a:path w="1858" h="870" extrusionOk="0">
                  <a:moveTo>
                    <a:pt x="1858" y="0"/>
                  </a:moveTo>
                  <a:cubicBezTo>
                    <a:pt x="1572" y="95"/>
                    <a:pt x="1334" y="310"/>
                    <a:pt x="1084" y="453"/>
                  </a:cubicBezTo>
                  <a:cubicBezTo>
                    <a:pt x="739" y="631"/>
                    <a:pt x="382" y="750"/>
                    <a:pt x="13" y="834"/>
                  </a:cubicBezTo>
                  <a:cubicBezTo>
                    <a:pt x="1" y="834"/>
                    <a:pt x="1" y="869"/>
                    <a:pt x="24" y="869"/>
                  </a:cubicBezTo>
                  <a:cubicBezTo>
                    <a:pt x="334" y="786"/>
                    <a:pt x="632" y="703"/>
                    <a:pt x="917" y="572"/>
                  </a:cubicBezTo>
                  <a:cubicBezTo>
                    <a:pt x="1227" y="405"/>
                    <a:pt x="1513" y="131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0" name="Google Shape;25950;p34"/>
            <p:cNvSpPr/>
            <p:nvPr/>
          </p:nvSpPr>
          <p:spPr>
            <a:xfrm>
              <a:off x="517600" y="2838150"/>
              <a:ext cx="66075" cy="44250"/>
            </a:xfrm>
            <a:custGeom>
              <a:avLst/>
              <a:gdLst/>
              <a:ahLst/>
              <a:cxnLst/>
              <a:rect l="l" t="t" r="r" b="b"/>
              <a:pathLst>
                <a:path w="2643" h="1770" extrusionOk="0">
                  <a:moveTo>
                    <a:pt x="2640" y="0"/>
                  </a:moveTo>
                  <a:cubicBezTo>
                    <a:pt x="2639" y="0"/>
                    <a:pt x="2636" y="2"/>
                    <a:pt x="2632" y="6"/>
                  </a:cubicBezTo>
                  <a:cubicBezTo>
                    <a:pt x="2640" y="6"/>
                    <a:pt x="2643" y="0"/>
                    <a:pt x="2640" y="0"/>
                  </a:cubicBezTo>
                  <a:close/>
                  <a:moveTo>
                    <a:pt x="2632" y="6"/>
                  </a:moveTo>
                  <a:cubicBezTo>
                    <a:pt x="2096" y="196"/>
                    <a:pt x="1477" y="41"/>
                    <a:pt x="965" y="327"/>
                  </a:cubicBezTo>
                  <a:cubicBezTo>
                    <a:pt x="453" y="601"/>
                    <a:pt x="144" y="1232"/>
                    <a:pt x="1" y="1756"/>
                  </a:cubicBezTo>
                  <a:cubicBezTo>
                    <a:pt x="1" y="1763"/>
                    <a:pt x="5" y="1770"/>
                    <a:pt x="11" y="1770"/>
                  </a:cubicBezTo>
                  <a:cubicBezTo>
                    <a:pt x="15" y="1770"/>
                    <a:pt x="20" y="1766"/>
                    <a:pt x="25" y="1756"/>
                  </a:cubicBezTo>
                  <a:cubicBezTo>
                    <a:pt x="287" y="958"/>
                    <a:pt x="739" y="267"/>
                    <a:pt x="1620" y="184"/>
                  </a:cubicBezTo>
                  <a:cubicBezTo>
                    <a:pt x="1977" y="160"/>
                    <a:pt x="2323" y="172"/>
                    <a:pt x="263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1" name="Google Shape;25951;p34"/>
            <p:cNvSpPr/>
            <p:nvPr/>
          </p:nvSpPr>
          <p:spPr>
            <a:xfrm>
              <a:off x="638750" y="2821900"/>
              <a:ext cx="24450" cy="72075"/>
            </a:xfrm>
            <a:custGeom>
              <a:avLst/>
              <a:gdLst/>
              <a:ahLst/>
              <a:cxnLst/>
              <a:rect l="l" t="t" r="r" b="b"/>
              <a:pathLst>
                <a:path w="978" h="2883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560"/>
                    <a:pt x="37" y="1048"/>
                    <a:pt x="215" y="1584"/>
                  </a:cubicBezTo>
                  <a:cubicBezTo>
                    <a:pt x="382" y="2060"/>
                    <a:pt x="632" y="2513"/>
                    <a:pt x="977" y="2882"/>
                  </a:cubicBezTo>
                  <a:cubicBezTo>
                    <a:pt x="656" y="2430"/>
                    <a:pt x="358" y="1989"/>
                    <a:pt x="203" y="1453"/>
                  </a:cubicBezTo>
                  <a:cubicBezTo>
                    <a:pt x="60" y="977"/>
                    <a:pt x="108" y="5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2" name="Google Shape;25952;p34"/>
            <p:cNvSpPr/>
            <p:nvPr/>
          </p:nvSpPr>
          <p:spPr>
            <a:xfrm>
              <a:off x="455400" y="2883675"/>
              <a:ext cx="60950" cy="74800"/>
            </a:xfrm>
            <a:custGeom>
              <a:avLst/>
              <a:gdLst/>
              <a:ahLst/>
              <a:cxnLst/>
              <a:rect l="l" t="t" r="r" b="b"/>
              <a:pathLst>
                <a:path w="2438" h="2992" extrusionOk="0">
                  <a:moveTo>
                    <a:pt x="2432" y="1"/>
                  </a:moveTo>
                  <a:cubicBezTo>
                    <a:pt x="2431" y="1"/>
                    <a:pt x="2429" y="2"/>
                    <a:pt x="2429" y="6"/>
                  </a:cubicBezTo>
                  <a:cubicBezTo>
                    <a:pt x="2437" y="6"/>
                    <a:pt x="2435" y="1"/>
                    <a:pt x="2432" y="1"/>
                  </a:cubicBezTo>
                  <a:close/>
                  <a:moveTo>
                    <a:pt x="2429" y="6"/>
                  </a:moveTo>
                  <a:lnTo>
                    <a:pt x="2429" y="6"/>
                  </a:lnTo>
                  <a:cubicBezTo>
                    <a:pt x="2206" y="380"/>
                    <a:pt x="1850" y="595"/>
                    <a:pt x="1494" y="816"/>
                  </a:cubicBezTo>
                  <a:lnTo>
                    <a:pt x="1494" y="816"/>
                  </a:lnTo>
                  <a:cubicBezTo>
                    <a:pt x="1867" y="598"/>
                    <a:pt x="2222" y="421"/>
                    <a:pt x="2429" y="6"/>
                  </a:cubicBezTo>
                  <a:close/>
                  <a:moveTo>
                    <a:pt x="1494" y="816"/>
                  </a:moveTo>
                  <a:lnTo>
                    <a:pt x="1494" y="816"/>
                  </a:lnTo>
                  <a:cubicBezTo>
                    <a:pt x="1418" y="861"/>
                    <a:pt x="1340" y="908"/>
                    <a:pt x="1263" y="959"/>
                  </a:cubicBezTo>
                  <a:cubicBezTo>
                    <a:pt x="1206" y="997"/>
                    <a:pt x="1152" y="1037"/>
                    <a:pt x="1100" y="1078"/>
                  </a:cubicBezTo>
                  <a:lnTo>
                    <a:pt x="1100" y="1078"/>
                  </a:lnTo>
                  <a:cubicBezTo>
                    <a:pt x="1226" y="984"/>
                    <a:pt x="1360" y="900"/>
                    <a:pt x="1494" y="816"/>
                  </a:cubicBezTo>
                  <a:close/>
                  <a:moveTo>
                    <a:pt x="1100" y="1078"/>
                  </a:moveTo>
                  <a:cubicBezTo>
                    <a:pt x="954" y="1187"/>
                    <a:pt x="818" y="1310"/>
                    <a:pt x="703" y="1459"/>
                  </a:cubicBezTo>
                  <a:cubicBezTo>
                    <a:pt x="358" y="1911"/>
                    <a:pt x="167" y="2447"/>
                    <a:pt x="1" y="2983"/>
                  </a:cubicBezTo>
                  <a:cubicBezTo>
                    <a:pt x="1" y="2989"/>
                    <a:pt x="4" y="2992"/>
                    <a:pt x="7" y="2992"/>
                  </a:cubicBezTo>
                  <a:cubicBezTo>
                    <a:pt x="9" y="2992"/>
                    <a:pt x="12" y="2989"/>
                    <a:pt x="12" y="2983"/>
                  </a:cubicBezTo>
                  <a:cubicBezTo>
                    <a:pt x="264" y="2282"/>
                    <a:pt x="506" y="1560"/>
                    <a:pt x="1100" y="10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3" name="Google Shape;25953;p34"/>
            <p:cNvSpPr/>
            <p:nvPr/>
          </p:nvSpPr>
          <p:spPr>
            <a:xfrm>
              <a:off x="454800" y="2963875"/>
              <a:ext cx="15500" cy="36350"/>
            </a:xfrm>
            <a:custGeom>
              <a:avLst/>
              <a:gdLst/>
              <a:ahLst/>
              <a:cxnLst/>
              <a:rect l="l" t="t" r="r" b="b"/>
              <a:pathLst>
                <a:path w="620" h="1454" extrusionOk="0">
                  <a:moveTo>
                    <a:pt x="96" y="1"/>
                  </a:moveTo>
                  <a:cubicBezTo>
                    <a:pt x="1" y="489"/>
                    <a:pt x="191" y="1168"/>
                    <a:pt x="620" y="1454"/>
                  </a:cubicBezTo>
                  <a:cubicBezTo>
                    <a:pt x="215" y="1108"/>
                    <a:pt x="36" y="537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4" name="Google Shape;25954;p34"/>
            <p:cNvSpPr/>
            <p:nvPr/>
          </p:nvSpPr>
          <p:spPr>
            <a:xfrm>
              <a:off x="473350" y="3000950"/>
              <a:ext cx="69875" cy="10000"/>
            </a:xfrm>
            <a:custGeom>
              <a:avLst/>
              <a:gdLst/>
              <a:ahLst/>
              <a:cxnLst/>
              <a:rect l="l" t="t" r="r" b="b"/>
              <a:pathLst>
                <a:path w="2795" h="400" extrusionOk="0">
                  <a:moveTo>
                    <a:pt x="6" y="37"/>
                  </a:moveTo>
                  <a:cubicBezTo>
                    <a:pt x="4" y="37"/>
                    <a:pt x="1" y="42"/>
                    <a:pt x="9" y="42"/>
                  </a:cubicBezTo>
                  <a:cubicBezTo>
                    <a:pt x="9" y="38"/>
                    <a:pt x="8" y="37"/>
                    <a:pt x="6" y="37"/>
                  </a:cubicBezTo>
                  <a:close/>
                  <a:moveTo>
                    <a:pt x="2514" y="0"/>
                  </a:moveTo>
                  <a:cubicBezTo>
                    <a:pt x="2296" y="0"/>
                    <a:pt x="2109" y="105"/>
                    <a:pt x="1895" y="203"/>
                  </a:cubicBezTo>
                  <a:lnTo>
                    <a:pt x="1895" y="203"/>
                  </a:lnTo>
                  <a:cubicBezTo>
                    <a:pt x="2106" y="126"/>
                    <a:pt x="2316" y="55"/>
                    <a:pt x="2527" y="55"/>
                  </a:cubicBezTo>
                  <a:cubicBezTo>
                    <a:pt x="2608" y="55"/>
                    <a:pt x="2689" y="65"/>
                    <a:pt x="2771" y="90"/>
                  </a:cubicBezTo>
                  <a:cubicBezTo>
                    <a:pt x="2783" y="90"/>
                    <a:pt x="2795" y="54"/>
                    <a:pt x="2783" y="54"/>
                  </a:cubicBezTo>
                  <a:cubicBezTo>
                    <a:pt x="2686" y="16"/>
                    <a:pt x="2598" y="0"/>
                    <a:pt x="2514" y="0"/>
                  </a:cubicBezTo>
                  <a:close/>
                  <a:moveTo>
                    <a:pt x="1895" y="203"/>
                  </a:moveTo>
                  <a:cubicBezTo>
                    <a:pt x="1794" y="240"/>
                    <a:pt x="1693" y="278"/>
                    <a:pt x="1591" y="311"/>
                  </a:cubicBezTo>
                  <a:lnTo>
                    <a:pt x="1591" y="311"/>
                  </a:lnTo>
                  <a:cubicBezTo>
                    <a:pt x="1650" y="296"/>
                    <a:pt x="1710" y="278"/>
                    <a:pt x="1771" y="256"/>
                  </a:cubicBezTo>
                  <a:cubicBezTo>
                    <a:pt x="1813" y="239"/>
                    <a:pt x="1855" y="221"/>
                    <a:pt x="1895" y="203"/>
                  </a:cubicBezTo>
                  <a:close/>
                  <a:moveTo>
                    <a:pt x="9" y="42"/>
                  </a:moveTo>
                  <a:lnTo>
                    <a:pt x="9" y="42"/>
                  </a:lnTo>
                  <a:cubicBezTo>
                    <a:pt x="318" y="280"/>
                    <a:pt x="711" y="399"/>
                    <a:pt x="1092" y="399"/>
                  </a:cubicBezTo>
                  <a:cubicBezTo>
                    <a:pt x="1099" y="399"/>
                    <a:pt x="1106" y="399"/>
                    <a:pt x="1113" y="399"/>
                  </a:cubicBezTo>
                  <a:cubicBezTo>
                    <a:pt x="1276" y="399"/>
                    <a:pt x="1434" y="362"/>
                    <a:pt x="1591" y="311"/>
                  </a:cubicBezTo>
                  <a:lnTo>
                    <a:pt x="1591" y="311"/>
                  </a:lnTo>
                  <a:cubicBezTo>
                    <a:pt x="1444" y="348"/>
                    <a:pt x="1300" y="365"/>
                    <a:pt x="1158" y="365"/>
                  </a:cubicBezTo>
                  <a:cubicBezTo>
                    <a:pt x="760" y="365"/>
                    <a:pt x="382" y="232"/>
                    <a:pt x="9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5" name="Google Shape;25955;p34"/>
            <p:cNvSpPr/>
            <p:nvPr/>
          </p:nvSpPr>
          <p:spPr>
            <a:xfrm>
              <a:off x="557500" y="3008525"/>
              <a:ext cx="29200" cy="42300"/>
            </a:xfrm>
            <a:custGeom>
              <a:avLst/>
              <a:gdLst/>
              <a:ahLst/>
              <a:cxnLst/>
              <a:rect l="l" t="t" r="r" b="b"/>
              <a:pathLst>
                <a:path w="1168" h="1692" extrusionOk="0">
                  <a:moveTo>
                    <a:pt x="0" y="1"/>
                  </a:moveTo>
                  <a:cubicBezTo>
                    <a:pt x="119" y="203"/>
                    <a:pt x="250" y="394"/>
                    <a:pt x="370" y="596"/>
                  </a:cubicBezTo>
                  <a:cubicBezTo>
                    <a:pt x="489" y="799"/>
                    <a:pt x="536" y="977"/>
                    <a:pt x="608" y="1192"/>
                  </a:cubicBezTo>
                  <a:cubicBezTo>
                    <a:pt x="691" y="1442"/>
                    <a:pt x="929" y="1573"/>
                    <a:pt x="1167" y="1692"/>
                  </a:cubicBezTo>
                  <a:cubicBezTo>
                    <a:pt x="965" y="1561"/>
                    <a:pt x="727" y="1442"/>
                    <a:pt x="631" y="1192"/>
                  </a:cubicBezTo>
                  <a:cubicBezTo>
                    <a:pt x="596" y="1072"/>
                    <a:pt x="572" y="930"/>
                    <a:pt x="536" y="799"/>
                  </a:cubicBezTo>
                  <a:cubicBezTo>
                    <a:pt x="393" y="513"/>
                    <a:pt x="191" y="25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6" name="Google Shape;25956;p34"/>
            <p:cNvSpPr/>
            <p:nvPr/>
          </p:nvSpPr>
          <p:spPr>
            <a:xfrm>
              <a:off x="588150" y="3033875"/>
              <a:ext cx="41700" cy="18875"/>
            </a:xfrm>
            <a:custGeom>
              <a:avLst/>
              <a:gdLst/>
              <a:ahLst/>
              <a:cxnLst/>
              <a:rect l="l" t="t" r="r" b="b"/>
              <a:pathLst>
                <a:path w="1668" h="755" extrusionOk="0">
                  <a:moveTo>
                    <a:pt x="1655" y="1"/>
                  </a:moveTo>
                  <a:cubicBezTo>
                    <a:pt x="1651" y="1"/>
                    <a:pt x="1648" y="3"/>
                    <a:pt x="1644" y="11"/>
                  </a:cubicBezTo>
                  <a:cubicBezTo>
                    <a:pt x="1477" y="344"/>
                    <a:pt x="1299" y="606"/>
                    <a:pt x="906" y="690"/>
                  </a:cubicBezTo>
                  <a:cubicBezTo>
                    <a:pt x="784" y="724"/>
                    <a:pt x="662" y="736"/>
                    <a:pt x="540" y="736"/>
                  </a:cubicBezTo>
                  <a:cubicBezTo>
                    <a:pt x="364" y="736"/>
                    <a:pt x="188" y="711"/>
                    <a:pt x="13" y="690"/>
                  </a:cubicBezTo>
                  <a:cubicBezTo>
                    <a:pt x="1" y="690"/>
                    <a:pt x="1" y="725"/>
                    <a:pt x="25" y="725"/>
                  </a:cubicBezTo>
                  <a:cubicBezTo>
                    <a:pt x="177" y="742"/>
                    <a:pt x="338" y="755"/>
                    <a:pt x="496" y="755"/>
                  </a:cubicBezTo>
                  <a:cubicBezTo>
                    <a:pt x="1018" y="755"/>
                    <a:pt x="1522" y="616"/>
                    <a:pt x="1668" y="23"/>
                  </a:cubicBezTo>
                  <a:cubicBezTo>
                    <a:pt x="1668" y="15"/>
                    <a:pt x="1662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7" name="Google Shape;25957;p34"/>
            <p:cNvSpPr/>
            <p:nvPr/>
          </p:nvSpPr>
          <p:spPr>
            <a:xfrm>
              <a:off x="617925" y="3048750"/>
              <a:ext cx="3600" cy="9350"/>
            </a:xfrm>
            <a:custGeom>
              <a:avLst/>
              <a:gdLst/>
              <a:ahLst/>
              <a:cxnLst/>
              <a:rect l="l" t="t" r="r" b="b"/>
              <a:pathLst>
                <a:path w="144" h="374" extrusionOk="0">
                  <a:moveTo>
                    <a:pt x="117" y="1"/>
                  </a:moveTo>
                  <a:cubicBezTo>
                    <a:pt x="112" y="1"/>
                    <a:pt x="108" y="3"/>
                    <a:pt x="108" y="11"/>
                  </a:cubicBezTo>
                  <a:cubicBezTo>
                    <a:pt x="84" y="71"/>
                    <a:pt x="60" y="130"/>
                    <a:pt x="48" y="190"/>
                  </a:cubicBezTo>
                  <a:cubicBezTo>
                    <a:pt x="36" y="249"/>
                    <a:pt x="0" y="309"/>
                    <a:pt x="0" y="368"/>
                  </a:cubicBezTo>
                  <a:cubicBezTo>
                    <a:pt x="0" y="368"/>
                    <a:pt x="6" y="374"/>
                    <a:pt x="9" y="374"/>
                  </a:cubicBezTo>
                  <a:cubicBezTo>
                    <a:pt x="11" y="374"/>
                    <a:pt x="12" y="372"/>
                    <a:pt x="12" y="368"/>
                  </a:cubicBezTo>
                  <a:cubicBezTo>
                    <a:pt x="48" y="321"/>
                    <a:pt x="60" y="261"/>
                    <a:pt x="84" y="214"/>
                  </a:cubicBezTo>
                  <a:cubicBezTo>
                    <a:pt x="96" y="142"/>
                    <a:pt x="119" y="83"/>
                    <a:pt x="143" y="11"/>
                  </a:cubicBezTo>
                  <a:cubicBezTo>
                    <a:pt x="143" y="11"/>
                    <a:pt x="127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8" name="Google Shape;25958;p34"/>
            <p:cNvSpPr/>
            <p:nvPr/>
          </p:nvSpPr>
          <p:spPr>
            <a:xfrm>
              <a:off x="614050" y="3049175"/>
              <a:ext cx="2800" cy="7150"/>
            </a:xfrm>
            <a:custGeom>
              <a:avLst/>
              <a:gdLst/>
              <a:ahLst/>
              <a:cxnLst/>
              <a:rect l="l" t="t" r="r" b="b"/>
              <a:pathLst>
                <a:path w="112" h="286" extrusionOk="0">
                  <a:moveTo>
                    <a:pt x="98" y="1"/>
                  </a:moveTo>
                  <a:cubicBezTo>
                    <a:pt x="93" y="1"/>
                    <a:pt x="88" y="2"/>
                    <a:pt x="84" y="6"/>
                  </a:cubicBezTo>
                  <a:cubicBezTo>
                    <a:pt x="60" y="101"/>
                    <a:pt x="13" y="185"/>
                    <a:pt x="1" y="268"/>
                  </a:cubicBezTo>
                  <a:cubicBezTo>
                    <a:pt x="1" y="280"/>
                    <a:pt x="4" y="286"/>
                    <a:pt x="7" y="286"/>
                  </a:cubicBezTo>
                  <a:cubicBezTo>
                    <a:pt x="10" y="286"/>
                    <a:pt x="13" y="280"/>
                    <a:pt x="13" y="268"/>
                  </a:cubicBezTo>
                  <a:cubicBezTo>
                    <a:pt x="36" y="244"/>
                    <a:pt x="36" y="185"/>
                    <a:pt x="60" y="161"/>
                  </a:cubicBezTo>
                  <a:cubicBezTo>
                    <a:pt x="72" y="113"/>
                    <a:pt x="84" y="54"/>
                    <a:pt x="96" y="6"/>
                  </a:cubicBezTo>
                  <a:cubicBezTo>
                    <a:pt x="112" y="6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9" name="Google Shape;25959;p34"/>
            <p:cNvSpPr/>
            <p:nvPr/>
          </p:nvSpPr>
          <p:spPr>
            <a:xfrm>
              <a:off x="611075" y="3050275"/>
              <a:ext cx="3000" cy="7025"/>
            </a:xfrm>
            <a:custGeom>
              <a:avLst/>
              <a:gdLst/>
              <a:ahLst/>
              <a:cxnLst/>
              <a:rect l="l" t="t" r="r" b="b"/>
              <a:pathLst>
                <a:path w="120" h="281" extrusionOk="0">
                  <a:moveTo>
                    <a:pt x="108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84" y="45"/>
                    <a:pt x="72" y="117"/>
                    <a:pt x="36" y="153"/>
                  </a:cubicBezTo>
                  <a:cubicBezTo>
                    <a:pt x="24" y="200"/>
                    <a:pt x="1" y="224"/>
                    <a:pt x="1" y="272"/>
                  </a:cubicBezTo>
                  <a:cubicBezTo>
                    <a:pt x="1" y="278"/>
                    <a:pt x="4" y="281"/>
                    <a:pt x="6" y="281"/>
                  </a:cubicBezTo>
                  <a:cubicBezTo>
                    <a:pt x="9" y="281"/>
                    <a:pt x="12" y="278"/>
                    <a:pt x="12" y="272"/>
                  </a:cubicBezTo>
                  <a:cubicBezTo>
                    <a:pt x="72" y="212"/>
                    <a:pt x="96" y="93"/>
                    <a:pt x="120" y="10"/>
                  </a:cubicBezTo>
                  <a:cubicBezTo>
                    <a:pt x="120" y="4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0" name="Google Shape;25960;p34"/>
            <p:cNvSpPr/>
            <p:nvPr/>
          </p:nvSpPr>
          <p:spPr>
            <a:xfrm>
              <a:off x="607200" y="305037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77" y="0"/>
                  </a:moveTo>
                  <a:cubicBezTo>
                    <a:pt x="75" y="0"/>
                    <a:pt x="72" y="2"/>
                    <a:pt x="72" y="6"/>
                  </a:cubicBezTo>
                  <a:cubicBezTo>
                    <a:pt x="88" y="6"/>
                    <a:pt x="83" y="0"/>
                    <a:pt x="77" y="0"/>
                  </a:cubicBezTo>
                  <a:close/>
                  <a:moveTo>
                    <a:pt x="72" y="6"/>
                  </a:moveTo>
                  <a:lnTo>
                    <a:pt x="72" y="6"/>
                  </a:lnTo>
                  <a:cubicBezTo>
                    <a:pt x="60" y="41"/>
                    <a:pt x="48" y="89"/>
                    <a:pt x="36" y="125"/>
                  </a:cubicBezTo>
                  <a:cubicBezTo>
                    <a:pt x="13" y="160"/>
                    <a:pt x="1" y="208"/>
                    <a:pt x="1" y="256"/>
                  </a:cubicBezTo>
                  <a:cubicBezTo>
                    <a:pt x="1" y="256"/>
                    <a:pt x="6" y="261"/>
                    <a:pt x="10" y="261"/>
                  </a:cubicBezTo>
                  <a:cubicBezTo>
                    <a:pt x="11" y="261"/>
                    <a:pt x="13" y="260"/>
                    <a:pt x="13" y="256"/>
                  </a:cubicBezTo>
                  <a:cubicBezTo>
                    <a:pt x="48" y="220"/>
                    <a:pt x="48" y="184"/>
                    <a:pt x="60" y="149"/>
                  </a:cubicBezTo>
                  <a:cubicBezTo>
                    <a:pt x="72" y="113"/>
                    <a:pt x="96" y="65"/>
                    <a:pt x="7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1" name="Google Shape;25961;p34"/>
            <p:cNvSpPr/>
            <p:nvPr/>
          </p:nvSpPr>
          <p:spPr>
            <a:xfrm>
              <a:off x="604525" y="3051425"/>
              <a:ext cx="2400" cy="6100"/>
            </a:xfrm>
            <a:custGeom>
              <a:avLst/>
              <a:gdLst/>
              <a:ahLst/>
              <a:cxnLst/>
              <a:rect l="l" t="t" r="r" b="b"/>
              <a:pathLst>
                <a:path w="96" h="244" extrusionOk="0">
                  <a:moveTo>
                    <a:pt x="87" y="1"/>
                  </a:moveTo>
                  <a:cubicBezTo>
                    <a:pt x="85" y="1"/>
                    <a:pt x="84" y="3"/>
                    <a:pt x="84" y="11"/>
                  </a:cubicBezTo>
                  <a:cubicBezTo>
                    <a:pt x="48" y="83"/>
                    <a:pt x="24" y="154"/>
                    <a:pt x="1" y="226"/>
                  </a:cubicBezTo>
                  <a:cubicBezTo>
                    <a:pt x="1" y="238"/>
                    <a:pt x="7" y="243"/>
                    <a:pt x="13" y="243"/>
                  </a:cubicBezTo>
                  <a:cubicBezTo>
                    <a:pt x="18" y="243"/>
                    <a:pt x="24" y="238"/>
                    <a:pt x="24" y="226"/>
                  </a:cubicBezTo>
                  <a:cubicBezTo>
                    <a:pt x="60" y="166"/>
                    <a:pt x="84" y="83"/>
                    <a:pt x="96" y="11"/>
                  </a:cubicBezTo>
                  <a:cubicBezTo>
                    <a:pt x="96" y="11"/>
                    <a:pt x="91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2" name="Google Shape;25962;p34"/>
            <p:cNvSpPr/>
            <p:nvPr/>
          </p:nvSpPr>
          <p:spPr>
            <a:xfrm>
              <a:off x="630725" y="2981025"/>
              <a:ext cx="9250" cy="51025"/>
            </a:xfrm>
            <a:custGeom>
              <a:avLst/>
              <a:gdLst/>
              <a:ahLst/>
              <a:cxnLst/>
              <a:rect l="l" t="t" r="r" b="b"/>
              <a:pathLst>
                <a:path w="370" h="2041" extrusionOk="0">
                  <a:moveTo>
                    <a:pt x="306" y="0"/>
                  </a:moveTo>
                  <a:cubicBezTo>
                    <a:pt x="305" y="0"/>
                    <a:pt x="302" y="2"/>
                    <a:pt x="298" y="6"/>
                  </a:cubicBezTo>
                  <a:cubicBezTo>
                    <a:pt x="167" y="220"/>
                    <a:pt x="203" y="422"/>
                    <a:pt x="250" y="648"/>
                  </a:cubicBezTo>
                  <a:cubicBezTo>
                    <a:pt x="358" y="1172"/>
                    <a:pt x="227" y="1565"/>
                    <a:pt x="0" y="2030"/>
                  </a:cubicBezTo>
                  <a:cubicBezTo>
                    <a:pt x="0" y="2030"/>
                    <a:pt x="6" y="2040"/>
                    <a:pt x="13" y="2040"/>
                  </a:cubicBezTo>
                  <a:cubicBezTo>
                    <a:pt x="16" y="2040"/>
                    <a:pt x="20" y="2038"/>
                    <a:pt x="24" y="2030"/>
                  </a:cubicBezTo>
                  <a:cubicBezTo>
                    <a:pt x="179" y="1756"/>
                    <a:pt x="322" y="1434"/>
                    <a:pt x="346" y="1113"/>
                  </a:cubicBezTo>
                  <a:cubicBezTo>
                    <a:pt x="369" y="732"/>
                    <a:pt x="119" y="363"/>
                    <a:pt x="310" y="6"/>
                  </a:cubicBezTo>
                  <a:cubicBezTo>
                    <a:pt x="310" y="6"/>
                    <a:pt x="31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3" name="Google Shape;25963;p34"/>
            <p:cNvSpPr/>
            <p:nvPr/>
          </p:nvSpPr>
          <p:spPr>
            <a:xfrm>
              <a:off x="635175" y="2908375"/>
              <a:ext cx="31575" cy="75300"/>
            </a:xfrm>
            <a:custGeom>
              <a:avLst/>
              <a:gdLst/>
              <a:ahLst/>
              <a:cxnLst/>
              <a:rect l="l" t="t" r="r" b="b"/>
              <a:pathLst>
                <a:path w="1263" h="3012" extrusionOk="0">
                  <a:moveTo>
                    <a:pt x="1202" y="0"/>
                  </a:moveTo>
                  <a:cubicBezTo>
                    <a:pt x="1198" y="0"/>
                    <a:pt x="1192" y="6"/>
                    <a:pt x="1192" y="18"/>
                  </a:cubicBezTo>
                  <a:cubicBezTo>
                    <a:pt x="1263" y="637"/>
                    <a:pt x="822" y="1066"/>
                    <a:pt x="561" y="1602"/>
                  </a:cubicBezTo>
                  <a:cubicBezTo>
                    <a:pt x="346" y="2054"/>
                    <a:pt x="180" y="2531"/>
                    <a:pt x="1" y="2995"/>
                  </a:cubicBezTo>
                  <a:cubicBezTo>
                    <a:pt x="1" y="3003"/>
                    <a:pt x="7" y="3012"/>
                    <a:pt x="10" y="3012"/>
                  </a:cubicBezTo>
                  <a:cubicBezTo>
                    <a:pt x="12" y="3012"/>
                    <a:pt x="13" y="3010"/>
                    <a:pt x="13" y="3007"/>
                  </a:cubicBezTo>
                  <a:cubicBezTo>
                    <a:pt x="251" y="2423"/>
                    <a:pt x="441" y="1816"/>
                    <a:pt x="775" y="1268"/>
                  </a:cubicBezTo>
                  <a:cubicBezTo>
                    <a:pt x="1013" y="852"/>
                    <a:pt x="1263" y="506"/>
                    <a:pt x="1203" y="18"/>
                  </a:cubicBezTo>
                  <a:cubicBezTo>
                    <a:pt x="1209" y="6"/>
                    <a:pt x="1206" y="0"/>
                    <a:pt x="1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4" name="Google Shape;25964;p34"/>
            <p:cNvSpPr/>
            <p:nvPr/>
          </p:nvSpPr>
          <p:spPr>
            <a:xfrm>
              <a:off x="502725" y="2888575"/>
              <a:ext cx="3000" cy="8775"/>
            </a:xfrm>
            <a:custGeom>
              <a:avLst/>
              <a:gdLst/>
              <a:ahLst/>
              <a:cxnLst/>
              <a:rect l="l" t="t" r="r" b="b"/>
              <a:pathLst>
                <a:path w="120" h="351" extrusionOk="0">
                  <a:moveTo>
                    <a:pt x="120" y="1"/>
                  </a:moveTo>
                  <a:lnTo>
                    <a:pt x="120" y="1"/>
                  </a:lnTo>
                  <a:cubicBezTo>
                    <a:pt x="60" y="96"/>
                    <a:pt x="48" y="227"/>
                    <a:pt x="1" y="334"/>
                  </a:cubicBezTo>
                  <a:cubicBezTo>
                    <a:pt x="1" y="342"/>
                    <a:pt x="13" y="351"/>
                    <a:pt x="20" y="351"/>
                  </a:cubicBezTo>
                  <a:cubicBezTo>
                    <a:pt x="22" y="351"/>
                    <a:pt x="24" y="349"/>
                    <a:pt x="24" y="346"/>
                  </a:cubicBezTo>
                  <a:cubicBezTo>
                    <a:pt x="60" y="227"/>
                    <a:pt x="108" y="120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5" name="Google Shape;25965;p34"/>
            <p:cNvSpPr/>
            <p:nvPr/>
          </p:nvSpPr>
          <p:spPr>
            <a:xfrm>
              <a:off x="497375" y="2890375"/>
              <a:ext cx="3900" cy="10275"/>
            </a:xfrm>
            <a:custGeom>
              <a:avLst/>
              <a:gdLst/>
              <a:ahLst/>
              <a:cxnLst/>
              <a:rect l="l" t="t" r="r" b="b"/>
              <a:pathLst>
                <a:path w="156" h="411" extrusionOk="0">
                  <a:moveTo>
                    <a:pt x="155" y="0"/>
                  </a:moveTo>
                  <a:cubicBezTo>
                    <a:pt x="131" y="24"/>
                    <a:pt x="119" y="24"/>
                    <a:pt x="119" y="24"/>
                  </a:cubicBezTo>
                  <a:cubicBezTo>
                    <a:pt x="84" y="155"/>
                    <a:pt x="24" y="274"/>
                    <a:pt x="0" y="405"/>
                  </a:cubicBezTo>
                  <a:cubicBezTo>
                    <a:pt x="0" y="405"/>
                    <a:pt x="11" y="410"/>
                    <a:pt x="18" y="410"/>
                  </a:cubicBezTo>
                  <a:cubicBezTo>
                    <a:pt x="22" y="410"/>
                    <a:pt x="24" y="409"/>
                    <a:pt x="24" y="405"/>
                  </a:cubicBezTo>
                  <a:cubicBezTo>
                    <a:pt x="84" y="286"/>
                    <a:pt x="108" y="143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6" name="Google Shape;25966;p34"/>
            <p:cNvSpPr/>
            <p:nvPr/>
          </p:nvSpPr>
          <p:spPr>
            <a:xfrm>
              <a:off x="493800" y="2894100"/>
              <a:ext cx="2900" cy="8950"/>
            </a:xfrm>
            <a:custGeom>
              <a:avLst/>
              <a:gdLst/>
              <a:ahLst/>
              <a:cxnLst/>
              <a:rect l="l" t="t" r="r" b="b"/>
              <a:pathLst>
                <a:path w="116" h="358" extrusionOk="0">
                  <a:moveTo>
                    <a:pt x="110" y="1"/>
                  </a:moveTo>
                  <a:cubicBezTo>
                    <a:pt x="109" y="1"/>
                    <a:pt x="108" y="2"/>
                    <a:pt x="108" y="6"/>
                  </a:cubicBezTo>
                  <a:cubicBezTo>
                    <a:pt x="116" y="6"/>
                    <a:pt x="113" y="1"/>
                    <a:pt x="110" y="1"/>
                  </a:cubicBezTo>
                  <a:close/>
                  <a:moveTo>
                    <a:pt x="108" y="6"/>
                  </a:moveTo>
                  <a:lnTo>
                    <a:pt x="108" y="6"/>
                  </a:lnTo>
                  <a:cubicBezTo>
                    <a:pt x="60" y="113"/>
                    <a:pt x="12" y="220"/>
                    <a:pt x="0" y="339"/>
                  </a:cubicBezTo>
                  <a:cubicBezTo>
                    <a:pt x="0" y="351"/>
                    <a:pt x="3" y="357"/>
                    <a:pt x="6" y="357"/>
                  </a:cubicBezTo>
                  <a:cubicBezTo>
                    <a:pt x="9" y="357"/>
                    <a:pt x="12" y="351"/>
                    <a:pt x="12" y="339"/>
                  </a:cubicBezTo>
                  <a:cubicBezTo>
                    <a:pt x="60" y="244"/>
                    <a:pt x="84" y="113"/>
                    <a:pt x="10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7" name="Google Shape;25967;p34"/>
            <p:cNvSpPr/>
            <p:nvPr/>
          </p:nvSpPr>
          <p:spPr>
            <a:xfrm>
              <a:off x="489325" y="2896325"/>
              <a:ext cx="2725" cy="8475"/>
            </a:xfrm>
            <a:custGeom>
              <a:avLst/>
              <a:gdLst/>
              <a:ahLst/>
              <a:cxnLst/>
              <a:rect l="l" t="t" r="r" b="b"/>
              <a:pathLst>
                <a:path w="109" h="339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07"/>
                    <a:pt x="13" y="226"/>
                    <a:pt x="1" y="334"/>
                  </a:cubicBezTo>
                  <a:cubicBezTo>
                    <a:pt x="1" y="334"/>
                    <a:pt x="6" y="339"/>
                    <a:pt x="10" y="339"/>
                  </a:cubicBezTo>
                  <a:cubicBezTo>
                    <a:pt x="11" y="339"/>
                    <a:pt x="13" y="338"/>
                    <a:pt x="13" y="334"/>
                  </a:cubicBezTo>
                  <a:cubicBezTo>
                    <a:pt x="60" y="238"/>
                    <a:pt x="84" y="119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8" name="Google Shape;25968;p34"/>
            <p:cNvSpPr/>
            <p:nvPr/>
          </p:nvSpPr>
          <p:spPr>
            <a:xfrm>
              <a:off x="483375" y="2899300"/>
              <a:ext cx="2400" cy="10450"/>
            </a:xfrm>
            <a:custGeom>
              <a:avLst/>
              <a:gdLst/>
              <a:ahLst/>
              <a:cxnLst/>
              <a:rect l="l" t="t" r="r" b="b"/>
              <a:pathLst>
                <a:path w="96" h="418" extrusionOk="0">
                  <a:moveTo>
                    <a:pt x="96" y="0"/>
                  </a:moveTo>
                  <a:lnTo>
                    <a:pt x="96" y="0"/>
                  </a:lnTo>
                  <a:cubicBezTo>
                    <a:pt x="36" y="119"/>
                    <a:pt x="1" y="286"/>
                    <a:pt x="36" y="417"/>
                  </a:cubicBezTo>
                  <a:lnTo>
                    <a:pt x="60" y="417"/>
                  </a:lnTo>
                  <a:cubicBezTo>
                    <a:pt x="60" y="274"/>
                    <a:pt x="60" y="143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9" name="Google Shape;25969;p34"/>
            <p:cNvSpPr/>
            <p:nvPr/>
          </p:nvSpPr>
          <p:spPr>
            <a:xfrm>
              <a:off x="592625" y="2831900"/>
              <a:ext cx="2400" cy="5475"/>
            </a:xfrm>
            <a:custGeom>
              <a:avLst/>
              <a:gdLst/>
              <a:ahLst/>
              <a:cxnLst/>
              <a:rect l="l" t="t" r="r" b="b"/>
              <a:pathLst>
                <a:path w="96" h="219" extrusionOk="0">
                  <a:moveTo>
                    <a:pt x="80" y="0"/>
                  </a:moveTo>
                  <a:cubicBezTo>
                    <a:pt x="74" y="0"/>
                    <a:pt x="68" y="2"/>
                    <a:pt x="60" y="6"/>
                  </a:cubicBezTo>
                  <a:cubicBezTo>
                    <a:pt x="36" y="65"/>
                    <a:pt x="24" y="136"/>
                    <a:pt x="0" y="196"/>
                  </a:cubicBezTo>
                  <a:cubicBezTo>
                    <a:pt x="0" y="209"/>
                    <a:pt x="11" y="219"/>
                    <a:pt x="21" y="219"/>
                  </a:cubicBezTo>
                  <a:cubicBezTo>
                    <a:pt x="29" y="219"/>
                    <a:pt x="36" y="212"/>
                    <a:pt x="36" y="196"/>
                  </a:cubicBezTo>
                  <a:cubicBezTo>
                    <a:pt x="48" y="136"/>
                    <a:pt x="84" y="65"/>
                    <a:pt x="96" y="6"/>
                  </a:cubicBezTo>
                  <a:cubicBezTo>
                    <a:pt x="96" y="6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0" name="Google Shape;25970;p34"/>
            <p:cNvSpPr/>
            <p:nvPr/>
          </p:nvSpPr>
          <p:spPr>
            <a:xfrm>
              <a:off x="596200" y="2830525"/>
              <a:ext cx="3300" cy="6550"/>
            </a:xfrm>
            <a:custGeom>
              <a:avLst/>
              <a:gdLst/>
              <a:ahLst/>
              <a:cxnLst/>
              <a:rect l="l" t="t" r="r" b="b"/>
              <a:pathLst>
                <a:path w="132" h="262" extrusionOk="0">
                  <a:moveTo>
                    <a:pt x="95" y="1"/>
                  </a:moveTo>
                  <a:cubicBezTo>
                    <a:pt x="60" y="72"/>
                    <a:pt x="24" y="168"/>
                    <a:pt x="0" y="239"/>
                  </a:cubicBezTo>
                  <a:cubicBezTo>
                    <a:pt x="0" y="247"/>
                    <a:pt x="6" y="261"/>
                    <a:pt x="13" y="261"/>
                  </a:cubicBezTo>
                  <a:cubicBezTo>
                    <a:pt x="17" y="261"/>
                    <a:pt x="20" y="258"/>
                    <a:pt x="24" y="251"/>
                  </a:cubicBezTo>
                  <a:cubicBezTo>
                    <a:pt x="72" y="180"/>
                    <a:pt x="95" y="96"/>
                    <a:pt x="131" y="13"/>
                  </a:cubicBezTo>
                  <a:cubicBezTo>
                    <a:pt x="119" y="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1" name="Google Shape;25971;p34"/>
            <p:cNvSpPr/>
            <p:nvPr/>
          </p:nvSpPr>
          <p:spPr>
            <a:xfrm>
              <a:off x="599175" y="2830825"/>
              <a:ext cx="2400" cy="4125"/>
            </a:xfrm>
            <a:custGeom>
              <a:avLst/>
              <a:gdLst/>
              <a:ahLst/>
              <a:cxnLst/>
              <a:rect l="l" t="t" r="r" b="b"/>
              <a:pathLst>
                <a:path w="96" h="165" extrusionOk="0">
                  <a:moveTo>
                    <a:pt x="96" y="1"/>
                  </a:moveTo>
                  <a:lnTo>
                    <a:pt x="96" y="1"/>
                  </a:lnTo>
                  <a:cubicBezTo>
                    <a:pt x="84" y="25"/>
                    <a:pt x="12" y="132"/>
                    <a:pt x="12" y="156"/>
                  </a:cubicBezTo>
                  <a:lnTo>
                    <a:pt x="0" y="156"/>
                  </a:lnTo>
                  <a:cubicBezTo>
                    <a:pt x="0" y="162"/>
                    <a:pt x="6" y="165"/>
                    <a:pt x="12" y="165"/>
                  </a:cubicBezTo>
                  <a:cubicBezTo>
                    <a:pt x="18" y="165"/>
                    <a:pt x="24" y="162"/>
                    <a:pt x="24" y="156"/>
                  </a:cubicBezTo>
                  <a:cubicBezTo>
                    <a:pt x="72" y="120"/>
                    <a:pt x="84" y="60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2" name="Google Shape;25972;p34"/>
            <p:cNvSpPr/>
            <p:nvPr/>
          </p:nvSpPr>
          <p:spPr>
            <a:xfrm>
              <a:off x="602150" y="2830725"/>
              <a:ext cx="3000" cy="5200"/>
            </a:xfrm>
            <a:custGeom>
              <a:avLst/>
              <a:gdLst/>
              <a:ahLst/>
              <a:cxnLst/>
              <a:rect l="l" t="t" r="r" b="b"/>
              <a:pathLst>
                <a:path w="120" h="208" extrusionOk="0">
                  <a:moveTo>
                    <a:pt x="86" y="0"/>
                  </a:moveTo>
                  <a:cubicBezTo>
                    <a:pt x="85" y="0"/>
                    <a:pt x="84" y="2"/>
                    <a:pt x="84" y="5"/>
                  </a:cubicBezTo>
                  <a:cubicBezTo>
                    <a:pt x="60" y="64"/>
                    <a:pt x="12" y="124"/>
                    <a:pt x="0" y="183"/>
                  </a:cubicBezTo>
                  <a:cubicBezTo>
                    <a:pt x="0" y="183"/>
                    <a:pt x="0" y="207"/>
                    <a:pt x="12" y="207"/>
                  </a:cubicBezTo>
                  <a:cubicBezTo>
                    <a:pt x="72" y="172"/>
                    <a:pt x="84" y="88"/>
                    <a:pt x="119" y="29"/>
                  </a:cubicBezTo>
                  <a:cubicBezTo>
                    <a:pt x="102" y="11"/>
                    <a:pt x="91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3" name="Google Shape;25973;p34"/>
            <p:cNvSpPr/>
            <p:nvPr/>
          </p:nvSpPr>
          <p:spPr>
            <a:xfrm>
              <a:off x="604225" y="2829700"/>
              <a:ext cx="3225" cy="5325"/>
            </a:xfrm>
            <a:custGeom>
              <a:avLst/>
              <a:gdLst/>
              <a:ahLst/>
              <a:cxnLst/>
              <a:rect l="l" t="t" r="r" b="b"/>
              <a:pathLst>
                <a:path w="129" h="213" extrusionOk="0">
                  <a:moveTo>
                    <a:pt x="118" y="0"/>
                  </a:moveTo>
                  <a:cubicBezTo>
                    <a:pt x="115" y="0"/>
                    <a:pt x="111" y="3"/>
                    <a:pt x="108" y="10"/>
                  </a:cubicBezTo>
                  <a:cubicBezTo>
                    <a:pt x="60" y="70"/>
                    <a:pt x="13" y="117"/>
                    <a:pt x="1" y="201"/>
                  </a:cubicBezTo>
                  <a:cubicBezTo>
                    <a:pt x="1" y="213"/>
                    <a:pt x="13" y="213"/>
                    <a:pt x="13" y="213"/>
                  </a:cubicBezTo>
                  <a:cubicBezTo>
                    <a:pt x="60" y="165"/>
                    <a:pt x="108" y="94"/>
                    <a:pt x="120" y="34"/>
                  </a:cubicBezTo>
                  <a:cubicBezTo>
                    <a:pt x="128" y="17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4" name="Google Shape;25974;p34"/>
            <p:cNvSpPr/>
            <p:nvPr/>
          </p:nvSpPr>
          <p:spPr>
            <a:xfrm>
              <a:off x="609000" y="2827850"/>
              <a:ext cx="1800" cy="4950"/>
            </a:xfrm>
            <a:custGeom>
              <a:avLst/>
              <a:gdLst/>
              <a:ahLst/>
              <a:cxnLst/>
              <a:rect l="l" t="t" r="r" b="b"/>
              <a:pathLst>
                <a:path w="72" h="198" extrusionOk="0">
                  <a:moveTo>
                    <a:pt x="60" y="1"/>
                  </a:moveTo>
                  <a:cubicBezTo>
                    <a:pt x="36" y="60"/>
                    <a:pt x="24" y="120"/>
                    <a:pt x="0" y="179"/>
                  </a:cubicBezTo>
                  <a:cubicBezTo>
                    <a:pt x="0" y="191"/>
                    <a:pt x="3" y="197"/>
                    <a:pt x="6" y="197"/>
                  </a:cubicBezTo>
                  <a:cubicBezTo>
                    <a:pt x="9" y="197"/>
                    <a:pt x="12" y="191"/>
                    <a:pt x="12" y="179"/>
                  </a:cubicBezTo>
                  <a:cubicBezTo>
                    <a:pt x="48" y="120"/>
                    <a:pt x="60" y="60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5" name="Google Shape;25975;p34"/>
            <p:cNvSpPr/>
            <p:nvPr/>
          </p:nvSpPr>
          <p:spPr>
            <a:xfrm>
              <a:off x="612575" y="2827150"/>
              <a:ext cx="3875" cy="6325"/>
            </a:xfrm>
            <a:custGeom>
              <a:avLst/>
              <a:gdLst/>
              <a:ahLst/>
              <a:cxnLst/>
              <a:rect l="l" t="t" r="r" b="b"/>
              <a:pathLst>
                <a:path w="155" h="253" extrusionOk="0">
                  <a:moveTo>
                    <a:pt x="134" y="0"/>
                  </a:moveTo>
                  <a:cubicBezTo>
                    <a:pt x="132" y="0"/>
                    <a:pt x="131" y="2"/>
                    <a:pt x="131" y="5"/>
                  </a:cubicBezTo>
                  <a:cubicBezTo>
                    <a:pt x="72" y="65"/>
                    <a:pt x="0" y="148"/>
                    <a:pt x="0" y="243"/>
                  </a:cubicBezTo>
                  <a:cubicBezTo>
                    <a:pt x="0" y="249"/>
                    <a:pt x="3" y="252"/>
                    <a:pt x="6" y="252"/>
                  </a:cubicBezTo>
                  <a:cubicBezTo>
                    <a:pt x="9" y="252"/>
                    <a:pt x="12" y="249"/>
                    <a:pt x="12" y="243"/>
                  </a:cubicBezTo>
                  <a:cubicBezTo>
                    <a:pt x="36" y="207"/>
                    <a:pt x="48" y="172"/>
                    <a:pt x="72" y="136"/>
                  </a:cubicBezTo>
                  <a:cubicBezTo>
                    <a:pt x="95" y="88"/>
                    <a:pt x="131" y="65"/>
                    <a:pt x="155" y="17"/>
                  </a:cubicBezTo>
                  <a:cubicBezTo>
                    <a:pt x="146" y="9"/>
                    <a:pt x="13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6" name="Google Shape;25976;p34"/>
            <p:cNvSpPr/>
            <p:nvPr/>
          </p:nvSpPr>
          <p:spPr>
            <a:xfrm>
              <a:off x="619125" y="2822800"/>
              <a:ext cx="3275" cy="6100"/>
            </a:xfrm>
            <a:custGeom>
              <a:avLst/>
              <a:gdLst/>
              <a:ahLst/>
              <a:cxnLst/>
              <a:rect l="l" t="t" r="r" b="b"/>
              <a:pathLst>
                <a:path w="131" h="244" extrusionOk="0">
                  <a:moveTo>
                    <a:pt x="119" y="0"/>
                  </a:moveTo>
                  <a:cubicBezTo>
                    <a:pt x="71" y="72"/>
                    <a:pt x="36" y="143"/>
                    <a:pt x="0" y="239"/>
                  </a:cubicBezTo>
                  <a:cubicBezTo>
                    <a:pt x="0" y="239"/>
                    <a:pt x="5" y="244"/>
                    <a:pt x="9" y="244"/>
                  </a:cubicBezTo>
                  <a:cubicBezTo>
                    <a:pt x="11" y="244"/>
                    <a:pt x="12" y="243"/>
                    <a:pt x="12" y="239"/>
                  </a:cubicBezTo>
                  <a:cubicBezTo>
                    <a:pt x="71" y="167"/>
                    <a:pt x="107" y="72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7" name="Google Shape;25977;p34"/>
            <p:cNvSpPr/>
            <p:nvPr/>
          </p:nvSpPr>
          <p:spPr>
            <a:xfrm>
              <a:off x="634900" y="2866250"/>
              <a:ext cx="11025" cy="7775"/>
            </a:xfrm>
            <a:custGeom>
              <a:avLst/>
              <a:gdLst/>
              <a:ahLst/>
              <a:cxnLst/>
              <a:rect l="l" t="t" r="r" b="b"/>
              <a:pathLst>
                <a:path w="441" h="311" extrusionOk="0">
                  <a:moveTo>
                    <a:pt x="441" y="1"/>
                  </a:moveTo>
                  <a:lnTo>
                    <a:pt x="0" y="310"/>
                  </a:lnTo>
                  <a:cubicBezTo>
                    <a:pt x="155" y="227"/>
                    <a:pt x="310" y="120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8" name="Google Shape;25978;p34"/>
            <p:cNvSpPr/>
            <p:nvPr/>
          </p:nvSpPr>
          <p:spPr>
            <a:xfrm>
              <a:off x="637275" y="2868625"/>
              <a:ext cx="11325" cy="6875"/>
            </a:xfrm>
            <a:custGeom>
              <a:avLst/>
              <a:gdLst/>
              <a:ahLst/>
              <a:cxnLst/>
              <a:rect l="l" t="t" r="r" b="b"/>
              <a:pathLst>
                <a:path w="453" h="275" extrusionOk="0">
                  <a:moveTo>
                    <a:pt x="453" y="1"/>
                  </a:moveTo>
                  <a:lnTo>
                    <a:pt x="453" y="1"/>
                  </a:lnTo>
                  <a:cubicBezTo>
                    <a:pt x="298" y="96"/>
                    <a:pt x="155" y="191"/>
                    <a:pt x="0" y="275"/>
                  </a:cubicBezTo>
                  <a:cubicBezTo>
                    <a:pt x="167" y="215"/>
                    <a:pt x="322" y="120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9" name="Google Shape;25979;p34"/>
            <p:cNvSpPr/>
            <p:nvPr/>
          </p:nvSpPr>
          <p:spPr>
            <a:xfrm>
              <a:off x="639350" y="2871025"/>
              <a:ext cx="9550" cy="7150"/>
            </a:xfrm>
            <a:custGeom>
              <a:avLst/>
              <a:gdLst/>
              <a:ahLst/>
              <a:cxnLst/>
              <a:rect l="l" t="t" r="r" b="b"/>
              <a:pathLst>
                <a:path w="382" h="286" extrusionOk="0">
                  <a:moveTo>
                    <a:pt x="382" y="0"/>
                  </a:moveTo>
                  <a:lnTo>
                    <a:pt x="382" y="0"/>
                  </a:lnTo>
                  <a:cubicBezTo>
                    <a:pt x="251" y="95"/>
                    <a:pt x="120" y="167"/>
                    <a:pt x="1" y="274"/>
                  </a:cubicBezTo>
                  <a:lnTo>
                    <a:pt x="1" y="286"/>
                  </a:lnTo>
                  <a:cubicBezTo>
                    <a:pt x="132" y="203"/>
                    <a:pt x="263" y="107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0" name="Google Shape;25980;p34"/>
            <p:cNvSpPr/>
            <p:nvPr/>
          </p:nvSpPr>
          <p:spPr>
            <a:xfrm>
              <a:off x="641150" y="2874600"/>
              <a:ext cx="8050" cy="5375"/>
            </a:xfrm>
            <a:custGeom>
              <a:avLst/>
              <a:gdLst/>
              <a:ahLst/>
              <a:cxnLst/>
              <a:rect l="l" t="t" r="r" b="b"/>
              <a:pathLst>
                <a:path w="322" h="215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26" y="95"/>
                    <a:pt x="119" y="143"/>
                    <a:pt x="0" y="214"/>
                  </a:cubicBezTo>
                  <a:cubicBezTo>
                    <a:pt x="119" y="179"/>
                    <a:pt x="238" y="83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1" name="Google Shape;25981;p34"/>
            <p:cNvSpPr/>
            <p:nvPr/>
          </p:nvSpPr>
          <p:spPr>
            <a:xfrm>
              <a:off x="647100" y="2877275"/>
              <a:ext cx="4475" cy="3000"/>
            </a:xfrm>
            <a:custGeom>
              <a:avLst/>
              <a:gdLst/>
              <a:ahLst/>
              <a:cxnLst/>
              <a:rect l="l" t="t" r="r" b="b"/>
              <a:pathLst>
                <a:path w="179" h="120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19" y="48"/>
                    <a:pt x="48" y="84"/>
                    <a:pt x="0" y="119"/>
                  </a:cubicBezTo>
                  <a:cubicBezTo>
                    <a:pt x="60" y="84"/>
                    <a:pt x="119" y="48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2" name="Google Shape;25982;p34"/>
            <p:cNvSpPr/>
            <p:nvPr/>
          </p:nvSpPr>
          <p:spPr>
            <a:xfrm>
              <a:off x="572375" y="2912100"/>
              <a:ext cx="13725" cy="32325"/>
            </a:xfrm>
            <a:custGeom>
              <a:avLst/>
              <a:gdLst/>
              <a:ahLst/>
              <a:cxnLst/>
              <a:rect l="l" t="t" r="r" b="b"/>
              <a:pathLst>
                <a:path w="549" h="1293" extrusionOk="0">
                  <a:moveTo>
                    <a:pt x="548" y="0"/>
                  </a:moveTo>
                  <a:cubicBezTo>
                    <a:pt x="263" y="369"/>
                    <a:pt x="60" y="822"/>
                    <a:pt x="1" y="1274"/>
                  </a:cubicBezTo>
                  <a:cubicBezTo>
                    <a:pt x="1" y="1286"/>
                    <a:pt x="4" y="1292"/>
                    <a:pt x="7" y="1292"/>
                  </a:cubicBezTo>
                  <a:cubicBezTo>
                    <a:pt x="10" y="1292"/>
                    <a:pt x="13" y="1286"/>
                    <a:pt x="13" y="1274"/>
                  </a:cubicBezTo>
                  <a:cubicBezTo>
                    <a:pt x="132" y="834"/>
                    <a:pt x="275" y="417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3" name="Google Shape;25983;p34"/>
            <p:cNvSpPr/>
            <p:nvPr/>
          </p:nvSpPr>
          <p:spPr>
            <a:xfrm>
              <a:off x="571500" y="2913450"/>
              <a:ext cx="17075" cy="49200"/>
            </a:xfrm>
            <a:custGeom>
              <a:avLst/>
              <a:gdLst/>
              <a:ahLst/>
              <a:cxnLst/>
              <a:rect l="l" t="t" r="r" b="b"/>
              <a:pathLst>
                <a:path w="683" h="1968" extrusionOk="0">
                  <a:moveTo>
                    <a:pt x="672" y="1"/>
                  </a:moveTo>
                  <a:cubicBezTo>
                    <a:pt x="669" y="1"/>
                    <a:pt x="667" y="2"/>
                    <a:pt x="667" y="6"/>
                  </a:cubicBezTo>
                  <a:cubicBezTo>
                    <a:pt x="683" y="6"/>
                    <a:pt x="677" y="1"/>
                    <a:pt x="672" y="1"/>
                  </a:cubicBezTo>
                  <a:close/>
                  <a:moveTo>
                    <a:pt x="667" y="6"/>
                  </a:moveTo>
                  <a:lnTo>
                    <a:pt x="667" y="6"/>
                  </a:lnTo>
                  <a:cubicBezTo>
                    <a:pt x="405" y="625"/>
                    <a:pt x="155" y="1304"/>
                    <a:pt x="0" y="1958"/>
                  </a:cubicBezTo>
                  <a:cubicBezTo>
                    <a:pt x="0" y="1964"/>
                    <a:pt x="3" y="1967"/>
                    <a:pt x="6" y="1967"/>
                  </a:cubicBezTo>
                  <a:cubicBezTo>
                    <a:pt x="9" y="1967"/>
                    <a:pt x="12" y="1964"/>
                    <a:pt x="12" y="1958"/>
                  </a:cubicBezTo>
                  <a:cubicBezTo>
                    <a:pt x="250" y="1316"/>
                    <a:pt x="452" y="661"/>
                    <a:pt x="66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4" name="Google Shape;25984;p34"/>
            <p:cNvSpPr/>
            <p:nvPr/>
          </p:nvSpPr>
          <p:spPr>
            <a:xfrm>
              <a:off x="570300" y="2946025"/>
              <a:ext cx="8650" cy="20875"/>
            </a:xfrm>
            <a:custGeom>
              <a:avLst/>
              <a:gdLst/>
              <a:ahLst/>
              <a:cxnLst/>
              <a:rect l="l" t="t" r="r" b="b"/>
              <a:pathLst>
                <a:path w="346" h="835" extrusionOk="0">
                  <a:moveTo>
                    <a:pt x="346" y="1"/>
                  </a:moveTo>
                  <a:cubicBezTo>
                    <a:pt x="274" y="298"/>
                    <a:pt x="155" y="548"/>
                    <a:pt x="0" y="810"/>
                  </a:cubicBezTo>
                  <a:cubicBezTo>
                    <a:pt x="0" y="834"/>
                    <a:pt x="0" y="834"/>
                    <a:pt x="24" y="834"/>
                  </a:cubicBezTo>
                  <a:cubicBezTo>
                    <a:pt x="215" y="596"/>
                    <a:pt x="322" y="298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5" name="Google Shape;25985;p34"/>
            <p:cNvSpPr/>
            <p:nvPr/>
          </p:nvSpPr>
          <p:spPr>
            <a:xfrm>
              <a:off x="563825" y="2954150"/>
              <a:ext cx="10825" cy="23575"/>
            </a:xfrm>
            <a:custGeom>
              <a:avLst/>
              <a:gdLst/>
              <a:ahLst/>
              <a:cxnLst/>
              <a:rect l="l" t="t" r="r" b="b"/>
              <a:pathLst>
                <a:path w="433" h="943" extrusionOk="0">
                  <a:moveTo>
                    <a:pt x="431" y="0"/>
                  </a:moveTo>
                  <a:cubicBezTo>
                    <a:pt x="429" y="0"/>
                    <a:pt x="426" y="3"/>
                    <a:pt x="426" y="9"/>
                  </a:cubicBezTo>
                  <a:cubicBezTo>
                    <a:pt x="432" y="3"/>
                    <a:pt x="432" y="0"/>
                    <a:pt x="431" y="0"/>
                  </a:cubicBezTo>
                  <a:close/>
                  <a:moveTo>
                    <a:pt x="426" y="9"/>
                  </a:moveTo>
                  <a:lnTo>
                    <a:pt x="426" y="9"/>
                  </a:lnTo>
                  <a:cubicBezTo>
                    <a:pt x="355" y="354"/>
                    <a:pt x="224" y="640"/>
                    <a:pt x="9" y="926"/>
                  </a:cubicBezTo>
                  <a:cubicBezTo>
                    <a:pt x="1" y="934"/>
                    <a:pt x="10" y="943"/>
                    <a:pt x="17" y="943"/>
                  </a:cubicBezTo>
                  <a:cubicBezTo>
                    <a:pt x="19" y="943"/>
                    <a:pt x="21" y="941"/>
                    <a:pt x="21" y="938"/>
                  </a:cubicBezTo>
                  <a:cubicBezTo>
                    <a:pt x="283" y="700"/>
                    <a:pt x="414" y="354"/>
                    <a:pt x="426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6" name="Google Shape;25986;p34"/>
            <p:cNvSpPr/>
            <p:nvPr/>
          </p:nvSpPr>
          <p:spPr>
            <a:xfrm>
              <a:off x="505400" y="2898700"/>
              <a:ext cx="2425" cy="11400"/>
            </a:xfrm>
            <a:custGeom>
              <a:avLst/>
              <a:gdLst/>
              <a:ahLst/>
              <a:cxnLst/>
              <a:rect l="l" t="t" r="r" b="b"/>
              <a:pathLst>
                <a:path w="97" h="456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20"/>
                    <a:pt x="25" y="251"/>
                    <a:pt x="37" y="370"/>
                  </a:cubicBezTo>
                  <a:cubicBezTo>
                    <a:pt x="37" y="398"/>
                    <a:pt x="37" y="455"/>
                    <a:pt x="66" y="455"/>
                  </a:cubicBezTo>
                  <a:cubicBezTo>
                    <a:pt x="73" y="455"/>
                    <a:pt x="83" y="451"/>
                    <a:pt x="96" y="441"/>
                  </a:cubicBezTo>
                  <a:lnTo>
                    <a:pt x="96" y="429"/>
                  </a:lnTo>
                  <a:lnTo>
                    <a:pt x="96" y="417"/>
                  </a:lnTo>
                  <a:lnTo>
                    <a:pt x="84" y="417"/>
                  </a:lnTo>
                  <a:cubicBezTo>
                    <a:pt x="72" y="382"/>
                    <a:pt x="60" y="370"/>
                    <a:pt x="60" y="334"/>
                  </a:cubicBezTo>
                  <a:lnTo>
                    <a:pt x="60" y="286"/>
                  </a:lnTo>
                  <a:cubicBezTo>
                    <a:pt x="60" y="251"/>
                    <a:pt x="60" y="203"/>
                    <a:pt x="37" y="179"/>
                  </a:cubicBezTo>
                  <a:cubicBezTo>
                    <a:pt x="25" y="131"/>
                    <a:pt x="25" y="72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7" name="Google Shape;25987;p34"/>
            <p:cNvSpPr/>
            <p:nvPr/>
          </p:nvSpPr>
          <p:spPr>
            <a:xfrm>
              <a:off x="507500" y="2898875"/>
              <a:ext cx="3300" cy="12950"/>
            </a:xfrm>
            <a:custGeom>
              <a:avLst/>
              <a:gdLst/>
              <a:ahLst/>
              <a:cxnLst/>
              <a:rect l="l" t="t" r="r" b="b"/>
              <a:pathLst>
                <a:path w="132" h="518" extrusionOk="0">
                  <a:moveTo>
                    <a:pt x="29" y="0"/>
                  </a:moveTo>
                  <a:cubicBezTo>
                    <a:pt x="27" y="0"/>
                    <a:pt x="24" y="1"/>
                    <a:pt x="24" y="5"/>
                  </a:cubicBezTo>
                  <a:cubicBezTo>
                    <a:pt x="40" y="5"/>
                    <a:pt x="35" y="0"/>
                    <a:pt x="29" y="0"/>
                  </a:cubicBezTo>
                  <a:close/>
                  <a:moveTo>
                    <a:pt x="24" y="5"/>
                  </a:moveTo>
                  <a:cubicBezTo>
                    <a:pt x="0" y="172"/>
                    <a:pt x="24" y="375"/>
                    <a:pt x="119" y="517"/>
                  </a:cubicBezTo>
                  <a:lnTo>
                    <a:pt x="131" y="517"/>
                  </a:lnTo>
                  <a:cubicBezTo>
                    <a:pt x="119" y="422"/>
                    <a:pt x="72" y="327"/>
                    <a:pt x="60" y="244"/>
                  </a:cubicBezTo>
                  <a:cubicBezTo>
                    <a:pt x="48" y="172"/>
                    <a:pt x="48" y="77"/>
                    <a:pt x="24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8" name="Google Shape;25988;p34"/>
            <p:cNvSpPr/>
            <p:nvPr/>
          </p:nvSpPr>
          <p:spPr>
            <a:xfrm>
              <a:off x="511650" y="2898700"/>
              <a:ext cx="1525" cy="10750"/>
            </a:xfrm>
            <a:custGeom>
              <a:avLst/>
              <a:gdLst/>
              <a:ahLst/>
              <a:cxnLst/>
              <a:rect l="l" t="t" r="r" b="b"/>
              <a:pathLst>
                <a:path w="61" h="430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131"/>
                    <a:pt x="13" y="298"/>
                    <a:pt x="48" y="429"/>
                  </a:cubicBezTo>
                  <a:lnTo>
                    <a:pt x="60" y="429"/>
                  </a:lnTo>
                  <a:cubicBezTo>
                    <a:pt x="60" y="286"/>
                    <a:pt x="25" y="1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9" name="Google Shape;25989;p34"/>
            <p:cNvSpPr/>
            <p:nvPr/>
          </p:nvSpPr>
          <p:spPr>
            <a:xfrm>
              <a:off x="502725" y="2904650"/>
              <a:ext cx="9250" cy="17900"/>
            </a:xfrm>
            <a:custGeom>
              <a:avLst/>
              <a:gdLst/>
              <a:ahLst/>
              <a:cxnLst/>
              <a:rect l="l" t="t" r="r" b="b"/>
              <a:pathLst>
                <a:path w="370" h="716" extrusionOk="0">
                  <a:moveTo>
                    <a:pt x="1" y="1"/>
                  </a:moveTo>
                  <a:cubicBezTo>
                    <a:pt x="36" y="251"/>
                    <a:pt x="191" y="525"/>
                    <a:pt x="358" y="715"/>
                  </a:cubicBezTo>
                  <a:cubicBezTo>
                    <a:pt x="358" y="715"/>
                    <a:pt x="370" y="715"/>
                    <a:pt x="370" y="691"/>
                  </a:cubicBezTo>
                  <a:cubicBezTo>
                    <a:pt x="310" y="584"/>
                    <a:pt x="239" y="477"/>
                    <a:pt x="179" y="370"/>
                  </a:cubicBezTo>
                  <a:cubicBezTo>
                    <a:pt x="120" y="251"/>
                    <a:pt x="60" y="13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0" name="Google Shape;25990;p34"/>
            <p:cNvSpPr/>
            <p:nvPr/>
          </p:nvSpPr>
          <p:spPr>
            <a:xfrm>
              <a:off x="514625" y="2924300"/>
              <a:ext cx="18200" cy="22650"/>
            </a:xfrm>
            <a:custGeom>
              <a:avLst/>
              <a:gdLst/>
              <a:ahLst/>
              <a:cxnLst/>
              <a:rect l="l" t="t" r="r" b="b"/>
              <a:pathLst>
                <a:path w="728" h="906" extrusionOk="0">
                  <a:moveTo>
                    <a:pt x="1" y="0"/>
                  </a:moveTo>
                  <a:cubicBezTo>
                    <a:pt x="263" y="286"/>
                    <a:pt x="632" y="489"/>
                    <a:pt x="715" y="905"/>
                  </a:cubicBezTo>
                  <a:lnTo>
                    <a:pt x="727" y="905"/>
                  </a:lnTo>
                  <a:cubicBezTo>
                    <a:pt x="703" y="489"/>
                    <a:pt x="251" y="23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1" name="Google Shape;25991;p34"/>
            <p:cNvSpPr/>
            <p:nvPr/>
          </p:nvSpPr>
          <p:spPr>
            <a:xfrm>
              <a:off x="648875" y="2908825"/>
              <a:ext cx="16400" cy="8350"/>
            </a:xfrm>
            <a:custGeom>
              <a:avLst/>
              <a:gdLst/>
              <a:ahLst/>
              <a:cxnLst/>
              <a:rect l="l" t="t" r="r" b="b"/>
              <a:pathLst>
                <a:path w="656" h="334" extrusionOk="0">
                  <a:moveTo>
                    <a:pt x="655" y="0"/>
                  </a:moveTo>
                  <a:lnTo>
                    <a:pt x="655" y="0"/>
                  </a:lnTo>
                  <a:cubicBezTo>
                    <a:pt x="453" y="119"/>
                    <a:pt x="239" y="215"/>
                    <a:pt x="13" y="322"/>
                  </a:cubicBezTo>
                  <a:cubicBezTo>
                    <a:pt x="1" y="322"/>
                    <a:pt x="13" y="334"/>
                    <a:pt x="13" y="334"/>
                  </a:cubicBezTo>
                  <a:cubicBezTo>
                    <a:pt x="239" y="262"/>
                    <a:pt x="477" y="143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2" name="Google Shape;25992;p34"/>
            <p:cNvSpPr/>
            <p:nvPr/>
          </p:nvSpPr>
          <p:spPr>
            <a:xfrm>
              <a:off x="650675" y="2911200"/>
              <a:ext cx="14900" cy="8650"/>
            </a:xfrm>
            <a:custGeom>
              <a:avLst/>
              <a:gdLst/>
              <a:ahLst/>
              <a:cxnLst/>
              <a:rect l="l" t="t" r="r" b="b"/>
              <a:pathLst>
                <a:path w="596" h="346" extrusionOk="0">
                  <a:moveTo>
                    <a:pt x="595" y="1"/>
                  </a:moveTo>
                  <a:lnTo>
                    <a:pt x="595" y="1"/>
                  </a:lnTo>
                  <a:cubicBezTo>
                    <a:pt x="441" y="167"/>
                    <a:pt x="202" y="215"/>
                    <a:pt x="0" y="334"/>
                  </a:cubicBezTo>
                  <a:lnTo>
                    <a:pt x="0" y="346"/>
                  </a:lnTo>
                  <a:cubicBezTo>
                    <a:pt x="119" y="322"/>
                    <a:pt x="238" y="263"/>
                    <a:pt x="357" y="203"/>
                  </a:cubicBezTo>
                  <a:cubicBezTo>
                    <a:pt x="453" y="155"/>
                    <a:pt x="560" y="96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3" name="Google Shape;25993;p34"/>
            <p:cNvSpPr/>
            <p:nvPr/>
          </p:nvSpPr>
          <p:spPr>
            <a:xfrm>
              <a:off x="651250" y="2914350"/>
              <a:ext cx="15475" cy="8200"/>
            </a:xfrm>
            <a:custGeom>
              <a:avLst/>
              <a:gdLst/>
              <a:ahLst/>
              <a:cxnLst/>
              <a:rect l="l" t="t" r="r" b="b"/>
              <a:pathLst>
                <a:path w="619" h="328" extrusionOk="0">
                  <a:moveTo>
                    <a:pt x="616" y="0"/>
                  </a:moveTo>
                  <a:cubicBezTo>
                    <a:pt x="615" y="0"/>
                    <a:pt x="612" y="2"/>
                    <a:pt x="608" y="6"/>
                  </a:cubicBezTo>
                  <a:cubicBezTo>
                    <a:pt x="616" y="6"/>
                    <a:pt x="619" y="0"/>
                    <a:pt x="616" y="0"/>
                  </a:cubicBezTo>
                  <a:close/>
                  <a:moveTo>
                    <a:pt x="608" y="6"/>
                  </a:moveTo>
                  <a:cubicBezTo>
                    <a:pt x="513" y="65"/>
                    <a:pt x="418" y="125"/>
                    <a:pt x="322" y="172"/>
                  </a:cubicBezTo>
                  <a:lnTo>
                    <a:pt x="13" y="303"/>
                  </a:lnTo>
                  <a:cubicBezTo>
                    <a:pt x="1" y="303"/>
                    <a:pt x="13" y="327"/>
                    <a:pt x="13" y="327"/>
                  </a:cubicBezTo>
                  <a:cubicBezTo>
                    <a:pt x="239" y="279"/>
                    <a:pt x="453" y="148"/>
                    <a:pt x="60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4" name="Google Shape;25994;p34"/>
            <p:cNvSpPr/>
            <p:nvPr/>
          </p:nvSpPr>
          <p:spPr>
            <a:xfrm>
              <a:off x="650675" y="2918350"/>
              <a:ext cx="14900" cy="7750"/>
            </a:xfrm>
            <a:custGeom>
              <a:avLst/>
              <a:gdLst/>
              <a:ahLst/>
              <a:cxnLst/>
              <a:rect l="l" t="t" r="r" b="b"/>
              <a:pathLst>
                <a:path w="596" h="310" extrusionOk="0">
                  <a:moveTo>
                    <a:pt x="595" y="0"/>
                  </a:moveTo>
                  <a:cubicBezTo>
                    <a:pt x="405" y="131"/>
                    <a:pt x="214" y="203"/>
                    <a:pt x="0" y="298"/>
                  </a:cubicBezTo>
                  <a:lnTo>
                    <a:pt x="0" y="310"/>
                  </a:lnTo>
                  <a:cubicBezTo>
                    <a:pt x="214" y="274"/>
                    <a:pt x="441" y="143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5" name="Google Shape;25995;p34"/>
            <p:cNvSpPr/>
            <p:nvPr/>
          </p:nvSpPr>
          <p:spPr>
            <a:xfrm>
              <a:off x="595000" y="2916550"/>
              <a:ext cx="53900" cy="29475"/>
            </a:xfrm>
            <a:custGeom>
              <a:avLst/>
              <a:gdLst/>
              <a:ahLst/>
              <a:cxnLst/>
              <a:rect l="l" t="t" r="r" b="b"/>
              <a:pathLst>
                <a:path w="2156" h="1179" extrusionOk="0">
                  <a:moveTo>
                    <a:pt x="2156" y="1"/>
                  </a:moveTo>
                  <a:cubicBezTo>
                    <a:pt x="1884" y="100"/>
                    <a:pt x="1612" y="204"/>
                    <a:pt x="1342" y="315"/>
                  </a:cubicBezTo>
                  <a:lnTo>
                    <a:pt x="1342" y="315"/>
                  </a:lnTo>
                  <a:cubicBezTo>
                    <a:pt x="1632" y="207"/>
                    <a:pt x="1919" y="111"/>
                    <a:pt x="2156" y="1"/>
                  </a:cubicBezTo>
                  <a:close/>
                  <a:moveTo>
                    <a:pt x="1342" y="315"/>
                  </a:moveTo>
                  <a:cubicBezTo>
                    <a:pt x="1082" y="411"/>
                    <a:pt x="819" y="517"/>
                    <a:pt x="588" y="650"/>
                  </a:cubicBezTo>
                  <a:lnTo>
                    <a:pt x="588" y="650"/>
                  </a:lnTo>
                  <a:cubicBezTo>
                    <a:pt x="626" y="631"/>
                    <a:pt x="664" y="613"/>
                    <a:pt x="703" y="596"/>
                  </a:cubicBezTo>
                  <a:cubicBezTo>
                    <a:pt x="914" y="496"/>
                    <a:pt x="1127" y="403"/>
                    <a:pt x="1342" y="315"/>
                  </a:cubicBezTo>
                  <a:close/>
                  <a:moveTo>
                    <a:pt x="588" y="650"/>
                  </a:moveTo>
                  <a:cubicBezTo>
                    <a:pt x="339" y="773"/>
                    <a:pt x="125" y="930"/>
                    <a:pt x="1" y="1168"/>
                  </a:cubicBezTo>
                  <a:cubicBezTo>
                    <a:pt x="1" y="1168"/>
                    <a:pt x="1" y="1178"/>
                    <a:pt x="4" y="1178"/>
                  </a:cubicBezTo>
                  <a:cubicBezTo>
                    <a:pt x="6" y="1178"/>
                    <a:pt x="9" y="1176"/>
                    <a:pt x="13" y="1168"/>
                  </a:cubicBezTo>
                  <a:cubicBezTo>
                    <a:pt x="145" y="953"/>
                    <a:pt x="350" y="787"/>
                    <a:pt x="588" y="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6" name="Google Shape;25996;p34"/>
            <p:cNvSpPr/>
            <p:nvPr/>
          </p:nvSpPr>
          <p:spPr>
            <a:xfrm>
              <a:off x="631900" y="2946325"/>
              <a:ext cx="17000" cy="7775"/>
            </a:xfrm>
            <a:custGeom>
              <a:avLst/>
              <a:gdLst/>
              <a:ahLst/>
              <a:cxnLst/>
              <a:rect l="l" t="t" r="r" b="b"/>
              <a:pathLst>
                <a:path w="680" h="311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61" y="60"/>
                    <a:pt x="453" y="120"/>
                    <a:pt x="334" y="179"/>
                  </a:cubicBezTo>
                  <a:cubicBezTo>
                    <a:pt x="215" y="215"/>
                    <a:pt x="96" y="251"/>
                    <a:pt x="1" y="298"/>
                  </a:cubicBezTo>
                  <a:lnTo>
                    <a:pt x="1" y="310"/>
                  </a:lnTo>
                  <a:cubicBezTo>
                    <a:pt x="215" y="262"/>
                    <a:pt x="489" y="143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7" name="Google Shape;25997;p34"/>
            <p:cNvSpPr/>
            <p:nvPr/>
          </p:nvSpPr>
          <p:spPr>
            <a:xfrm>
              <a:off x="632500" y="2949300"/>
              <a:ext cx="15800" cy="6575"/>
            </a:xfrm>
            <a:custGeom>
              <a:avLst/>
              <a:gdLst/>
              <a:ahLst/>
              <a:cxnLst/>
              <a:rect l="l" t="t" r="r" b="b"/>
              <a:pathLst>
                <a:path w="632" h="263" extrusionOk="0">
                  <a:moveTo>
                    <a:pt x="632" y="1"/>
                  </a:moveTo>
                  <a:lnTo>
                    <a:pt x="632" y="1"/>
                  </a:lnTo>
                  <a:cubicBezTo>
                    <a:pt x="525" y="48"/>
                    <a:pt x="406" y="84"/>
                    <a:pt x="298" y="132"/>
                  </a:cubicBezTo>
                  <a:cubicBezTo>
                    <a:pt x="191" y="179"/>
                    <a:pt x="96" y="191"/>
                    <a:pt x="1" y="251"/>
                  </a:cubicBezTo>
                  <a:lnTo>
                    <a:pt x="1" y="263"/>
                  </a:lnTo>
                  <a:cubicBezTo>
                    <a:pt x="108" y="251"/>
                    <a:pt x="227" y="203"/>
                    <a:pt x="334" y="155"/>
                  </a:cubicBezTo>
                  <a:cubicBezTo>
                    <a:pt x="429" y="96"/>
                    <a:pt x="537" y="60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8" name="Google Shape;25998;p34"/>
            <p:cNvSpPr/>
            <p:nvPr/>
          </p:nvSpPr>
          <p:spPr>
            <a:xfrm>
              <a:off x="631900" y="2951675"/>
              <a:ext cx="16675" cy="6875"/>
            </a:xfrm>
            <a:custGeom>
              <a:avLst/>
              <a:gdLst/>
              <a:ahLst/>
              <a:cxnLst/>
              <a:rect l="l" t="t" r="r" b="b"/>
              <a:pathLst>
                <a:path w="667" h="275" extrusionOk="0">
                  <a:moveTo>
                    <a:pt x="656" y="1"/>
                  </a:moveTo>
                  <a:cubicBezTo>
                    <a:pt x="660" y="9"/>
                    <a:pt x="662" y="11"/>
                    <a:pt x="664" y="11"/>
                  </a:cubicBezTo>
                  <a:cubicBezTo>
                    <a:pt x="666" y="11"/>
                    <a:pt x="664" y="1"/>
                    <a:pt x="656" y="1"/>
                  </a:cubicBezTo>
                  <a:close/>
                  <a:moveTo>
                    <a:pt x="656" y="1"/>
                  </a:moveTo>
                  <a:cubicBezTo>
                    <a:pt x="442" y="120"/>
                    <a:pt x="203" y="156"/>
                    <a:pt x="1" y="263"/>
                  </a:cubicBezTo>
                  <a:lnTo>
                    <a:pt x="1" y="275"/>
                  </a:lnTo>
                  <a:cubicBezTo>
                    <a:pt x="120" y="263"/>
                    <a:pt x="239" y="215"/>
                    <a:pt x="334" y="168"/>
                  </a:cubicBezTo>
                  <a:cubicBezTo>
                    <a:pt x="453" y="144"/>
                    <a:pt x="561" y="96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9" name="Google Shape;25999;p34"/>
            <p:cNvSpPr/>
            <p:nvPr/>
          </p:nvSpPr>
          <p:spPr>
            <a:xfrm>
              <a:off x="635175" y="2955125"/>
              <a:ext cx="12150" cy="4625"/>
            </a:xfrm>
            <a:custGeom>
              <a:avLst/>
              <a:gdLst/>
              <a:ahLst/>
              <a:cxnLst/>
              <a:rect l="l" t="t" r="r" b="b"/>
              <a:pathLst>
                <a:path w="486" h="185" extrusionOk="0">
                  <a:moveTo>
                    <a:pt x="480" y="0"/>
                  </a:moveTo>
                  <a:cubicBezTo>
                    <a:pt x="479" y="0"/>
                    <a:pt x="477" y="2"/>
                    <a:pt x="477" y="6"/>
                  </a:cubicBezTo>
                  <a:cubicBezTo>
                    <a:pt x="485" y="6"/>
                    <a:pt x="482" y="0"/>
                    <a:pt x="480" y="0"/>
                  </a:cubicBezTo>
                  <a:close/>
                  <a:moveTo>
                    <a:pt x="477" y="6"/>
                  </a:moveTo>
                  <a:lnTo>
                    <a:pt x="477" y="6"/>
                  </a:lnTo>
                  <a:cubicBezTo>
                    <a:pt x="322" y="77"/>
                    <a:pt x="168" y="125"/>
                    <a:pt x="1" y="172"/>
                  </a:cubicBezTo>
                  <a:lnTo>
                    <a:pt x="1" y="184"/>
                  </a:lnTo>
                  <a:cubicBezTo>
                    <a:pt x="168" y="160"/>
                    <a:pt x="346" y="89"/>
                    <a:pt x="47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0" name="Google Shape;26000;p34"/>
            <p:cNvSpPr/>
            <p:nvPr/>
          </p:nvSpPr>
          <p:spPr>
            <a:xfrm>
              <a:off x="564350" y="2954075"/>
              <a:ext cx="64900" cy="35425"/>
            </a:xfrm>
            <a:custGeom>
              <a:avLst/>
              <a:gdLst/>
              <a:ahLst/>
              <a:cxnLst/>
              <a:rect l="l" t="t" r="r" b="b"/>
              <a:pathLst>
                <a:path w="2596" h="1417" extrusionOk="0">
                  <a:moveTo>
                    <a:pt x="2596" y="0"/>
                  </a:moveTo>
                  <a:cubicBezTo>
                    <a:pt x="2143" y="250"/>
                    <a:pt x="1596" y="250"/>
                    <a:pt x="1131" y="500"/>
                  </a:cubicBezTo>
                  <a:cubicBezTo>
                    <a:pt x="738" y="726"/>
                    <a:pt x="334" y="1048"/>
                    <a:pt x="24" y="1381"/>
                  </a:cubicBezTo>
                  <a:cubicBezTo>
                    <a:pt x="0" y="1393"/>
                    <a:pt x="24" y="1417"/>
                    <a:pt x="36" y="1417"/>
                  </a:cubicBezTo>
                  <a:cubicBezTo>
                    <a:pt x="417" y="1095"/>
                    <a:pt x="774" y="762"/>
                    <a:pt x="1215" y="524"/>
                  </a:cubicBezTo>
                  <a:cubicBezTo>
                    <a:pt x="1655" y="286"/>
                    <a:pt x="2179" y="286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1" name="Google Shape;26001;p34"/>
            <p:cNvSpPr/>
            <p:nvPr/>
          </p:nvSpPr>
          <p:spPr>
            <a:xfrm>
              <a:off x="552225" y="2986800"/>
              <a:ext cx="16300" cy="12450"/>
            </a:xfrm>
            <a:custGeom>
              <a:avLst/>
              <a:gdLst/>
              <a:ahLst/>
              <a:cxnLst/>
              <a:rect l="l" t="t" r="r" b="b"/>
              <a:pathLst>
                <a:path w="652" h="498" extrusionOk="0">
                  <a:moveTo>
                    <a:pt x="652" y="1"/>
                  </a:moveTo>
                  <a:lnTo>
                    <a:pt x="652" y="1"/>
                  </a:lnTo>
                  <a:cubicBezTo>
                    <a:pt x="545" y="72"/>
                    <a:pt x="461" y="167"/>
                    <a:pt x="354" y="251"/>
                  </a:cubicBezTo>
                  <a:cubicBezTo>
                    <a:pt x="247" y="334"/>
                    <a:pt x="116" y="394"/>
                    <a:pt x="9" y="477"/>
                  </a:cubicBezTo>
                  <a:cubicBezTo>
                    <a:pt x="0" y="477"/>
                    <a:pt x="5" y="497"/>
                    <a:pt x="17" y="497"/>
                  </a:cubicBezTo>
                  <a:cubicBezTo>
                    <a:pt x="22" y="497"/>
                    <a:pt x="27" y="495"/>
                    <a:pt x="33" y="489"/>
                  </a:cubicBezTo>
                  <a:cubicBezTo>
                    <a:pt x="247" y="417"/>
                    <a:pt x="509" y="215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2" name="Google Shape;26002;p34"/>
            <p:cNvSpPr/>
            <p:nvPr/>
          </p:nvSpPr>
          <p:spPr>
            <a:xfrm>
              <a:off x="554525" y="2982650"/>
              <a:ext cx="16975" cy="14300"/>
            </a:xfrm>
            <a:custGeom>
              <a:avLst/>
              <a:gdLst/>
              <a:ahLst/>
              <a:cxnLst/>
              <a:rect l="l" t="t" r="r" b="b"/>
              <a:pathLst>
                <a:path w="679" h="572" extrusionOk="0">
                  <a:moveTo>
                    <a:pt x="679" y="0"/>
                  </a:moveTo>
                  <a:lnTo>
                    <a:pt x="322" y="322"/>
                  </a:lnTo>
                  <a:cubicBezTo>
                    <a:pt x="215" y="393"/>
                    <a:pt x="108" y="453"/>
                    <a:pt x="12" y="536"/>
                  </a:cubicBezTo>
                  <a:cubicBezTo>
                    <a:pt x="0" y="560"/>
                    <a:pt x="12" y="572"/>
                    <a:pt x="24" y="572"/>
                  </a:cubicBezTo>
                  <a:cubicBezTo>
                    <a:pt x="274" y="464"/>
                    <a:pt x="512" y="226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03" name="Google Shape;26003;p34"/>
          <p:cNvGrpSpPr/>
          <p:nvPr/>
        </p:nvGrpSpPr>
        <p:grpSpPr>
          <a:xfrm rot="2938522">
            <a:off x="700260" y="1589759"/>
            <a:ext cx="352730" cy="741593"/>
            <a:chOff x="405700" y="2130300"/>
            <a:chExt cx="174750" cy="367375"/>
          </a:xfrm>
        </p:grpSpPr>
        <p:sp>
          <p:nvSpPr>
            <p:cNvPr id="26004" name="Google Shape;26004;p34"/>
            <p:cNvSpPr/>
            <p:nvPr/>
          </p:nvSpPr>
          <p:spPr>
            <a:xfrm>
              <a:off x="413125" y="2134025"/>
              <a:ext cx="164350" cy="316425"/>
            </a:xfrm>
            <a:custGeom>
              <a:avLst/>
              <a:gdLst/>
              <a:ahLst/>
              <a:cxnLst/>
              <a:rect l="l" t="t" r="r" b="b"/>
              <a:pathLst>
                <a:path w="6574" h="12657" extrusionOk="0">
                  <a:moveTo>
                    <a:pt x="1037" y="0"/>
                  </a:moveTo>
                  <a:cubicBezTo>
                    <a:pt x="1037" y="0"/>
                    <a:pt x="1" y="4168"/>
                    <a:pt x="441" y="6108"/>
                  </a:cubicBezTo>
                  <a:cubicBezTo>
                    <a:pt x="894" y="8037"/>
                    <a:pt x="2084" y="9823"/>
                    <a:pt x="2977" y="10573"/>
                  </a:cubicBezTo>
                  <a:cubicBezTo>
                    <a:pt x="3870" y="11311"/>
                    <a:pt x="5502" y="12657"/>
                    <a:pt x="5502" y="12657"/>
                  </a:cubicBezTo>
                  <a:cubicBezTo>
                    <a:pt x="5502" y="12657"/>
                    <a:pt x="6573" y="9359"/>
                    <a:pt x="6406" y="7358"/>
                  </a:cubicBezTo>
                  <a:cubicBezTo>
                    <a:pt x="6252" y="5358"/>
                    <a:pt x="4466" y="3251"/>
                    <a:pt x="3573" y="2144"/>
                  </a:cubicBezTo>
                  <a:cubicBezTo>
                    <a:pt x="2680" y="1048"/>
                    <a:pt x="1037" y="0"/>
                    <a:pt x="1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5" name="Google Shape;26005;p34"/>
            <p:cNvSpPr/>
            <p:nvPr/>
          </p:nvSpPr>
          <p:spPr>
            <a:xfrm>
              <a:off x="405700" y="2152225"/>
              <a:ext cx="141400" cy="306950"/>
            </a:xfrm>
            <a:custGeom>
              <a:avLst/>
              <a:gdLst/>
              <a:ahLst/>
              <a:cxnLst/>
              <a:rect l="l" t="t" r="r" b="b"/>
              <a:pathLst>
                <a:path w="5656" h="12278" extrusionOk="0">
                  <a:moveTo>
                    <a:pt x="1018" y="0"/>
                  </a:moveTo>
                  <a:cubicBezTo>
                    <a:pt x="991" y="0"/>
                    <a:pt x="963" y="16"/>
                    <a:pt x="953" y="46"/>
                  </a:cubicBezTo>
                  <a:cubicBezTo>
                    <a:pt x="596" y="1130"/>
                    <a:pt x="476" y="2344"/>
                    <a:pt x="441" y="3487"/>
                  </a:cubicBezTo>
                  <a:cubicBezTo>
                    <a:pt x="417" y="4690"/>
                    <a:pt x="381" y="5999"/>
                    <a:pt x="857" y="7131"/>
                  </a:cubicBezTo>
                  <a:cubicBezTo>
                    <a:pt x="1262" y="8119"/>
                    <a:pt x="2024" y="8893"/>
                    <a:pt x="2810" y="9571"/>
                  </a:cubicBezTo>
                  <a:cubicBezTo>
                    <a:pt x="3727" y="10393"/>
                    <a:pt x="5084" y="11036"/>
                    <a:pt x="5549" y="12238"/>
                  </a:cubicBezTo>
                  <a:cubicBezTo>
                    <a:pt x="5570" y="12265"/>
                    <a:pt x="5594" y="12277"/>
                    <a:pt x="5614" y="12277"/>
                  </a:cubicBezTo>
                  <a:cubicBezTo>
                    <a:pt x="5638" y="12277"/>
                    <a:pt x="5656" y="12259"/>
                    <a:pt x="5656" y="12226"/>
                  </a:cubicBezTo>
                  <a:cubicBezTo>
                    <a:pt x="5418" y="11214"/>
                    <a:pt x="4548" y="10643"/>
                    <a:pt x="3775" y="10048"/>
                  </a:cubicBezTo>
                  <a:cubicBezTo>
                    <a:pt x="2834" y="9333"/>
                    <a:pt x="1846" y="8607"/>
                    <a:pt x="1250" y="7559"/>
                  </a:cubicBezTo>
                  <a:cubicBezTo>
                    <a:pt x="0" y="5333"/>
                    <a:pt x="655" y="2439"/>
                    <a:pt x="1084" y="82"/>
                  </a:cubicBezTo>
                  <a:cubicBezTo>
                    <a:pt x="1090" y="28"/>
                    <a:pt x="1055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6" name="Google Shape;26006;p34"/>
            <p:cNvSpPr/>
            <p:nvPr/>
          </p:nvSpPr>
          <p:spPr>
            <a:xfrm>
              <a:off x="426825" y="2136575"/>
              <a:ext cx="10150" cy="31400"/>
            </a:xfrm>
            <a:custGeom>
              <a:avLst/>
              <a:gdLst/>
              <a:ahLst/>
              <a:cxnLst/>
              <a:rect l="l" t="t" r="r" b="b"/>
              <a:pathLst>
                <a:path w="406" h="1256" extrusionOk="0">
                  <a:moveTo>
                    <a:pt x="382" y="1"/>
                  </a:moveTo>
                  <a:cubicBezTo>
                    <a:pt x="378" y="1"/>
                    <a:pt x="373" y="2"/>
                    <a:pt x="370" y="6"/>
                  </a:cubicBezTo>
                  <a:cubicBezTo>
                    <a:pt x="72" y="315"/>
                    <a:pt x="1" y="839"/>
                    <a:pt x="84" y="1256"/>
                  </a:cubicBezTo>
                  <a:cubicBezTo>
                    <a:pt x="108" y="1041"/>
                    <a:pt x="120" y="827"/>
                    <a:pt x="179" y="613"/>
                  </a:cubicBezTo>
                  <a:cubicBezTo>
                    <a:pt x="227" y="410"/>
                    <a:pt x="322" y="208"/>
                    <a:pt x="405" y="17"/>
                  </a:cubicBezTo>
                  <a:cubicBezTo>
                    <a:pt x="405" y="9"/>
                    <a:pt x="393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7" name="Google Shape;26007;p34"/>
            <p:cNvSpPr/>
            <p:nvPr/>
          </p:nvSpPr>
          <p:spPr>
            <a:xfrm>
              <a:off x="428325" y="2132350"/>
              <a:ext cx="9425" cy="33075"/>
            </a:xfrm>
            <a:custGeom>
              <a:avLst/>
              <a:gdLst/>
              <a:ahLst/>
              <a:cxnLst/>
              <a:rect l="l" t="t" r="r" b="b"/>
              <a:pathLst>
                <a:path w="377" h="1323" extrusionOk="0">
                  <a:moveTo>
                    <a:pt x="370" y="0"/>
                  </a:moveTo>
                  <a:cubicBezTo>
                    <a:pt x="367" y="0"/>
                    <a:pt x="362" y="3"/>
                    <a:pt x="357" y="8"/>
                  </a:cubicBezTo>
                  <a:cubicBezTo>
                    <a:pt x="262" y="222"/>
                    <a:pt x="191" y="425"/>
                    <a:pt x="131" y="651"/>
                  </a:cubicBezTo>
                  <a:cubicBezTo>
                    <a:pt x="72" y="853"/>
                    <a:pt x="0" y="1091"/>
                    <a:pt x="12" y="1306"/>
                  </a:cubicBezTo>
                  <a:cubicBezTo>
                    <a:pt x="12" y="1314"/>
                    <a:pt x="30" y="1323"/>
                    <a:pt x="45" y="1323"/>
                  </a:cubicBezTo>
                  <a:cubicBezTo>
                    <a:pt x="51" y="1323"/>
                    <a:pt x="56" y="1321"/>
                    <a:pt x="60" y="1318"/>
                  </a:cubicBezTo>
                  <a:cubicBezTo>
                    <a:pt x="131" y="1127"/>
                    <a:pt x="143" y="901"/>
                    <a:pt x="191" y="710"/>
                  </a:cubicBezTo>
                  <a:cubicBezTo>
                    <a:pt x="250" y="484"/>
                    <a:pt x="310" y="258"/>
                    <a:pt x="369" y="20"/>
                  </a:cubicBezTo>
                  <a:cubicBezTo>
                    <a:pt x="376" y="6"/>
                    <a:pt x="375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8" name="Google Shape;26008;p34"/>
            <p:cNvSpPr/>
            <p:nvPr/>
          </p:nvSpPr>
          <p:spPr>
            <a:xfrm>
              <a:off x="428625" y="2131125"/>
              <a:ext cx="8650" cy="35150"/>
            </a:xfrm>
            <a:custGeom>
              <a:avLst/>
              <a:gdLst/>
              <a:ahLst/>
              <a:cxnLst/>
              <a:rect l="l" t="t" r="r" b="b"/>
              <a:pathLst>
                <a:path w="346" h="1406" extrusionOk="0">
                  <a:moveTo>
                    <a:pt x="327" y="0"/>
                  </a:moveTo>
                  <a:cubicBezTo>
                    <a:pt x="318" y="0"/>
                    <a:pt x="310" y="3"/>
                    <a:pt x="310" y="9"/>
                  </a:cubicBezTo>
                  <a:cubicBezTo>
                    <a:pt x="131" y="414"/>
                    <a:pt x="0" y="950"/>
                    <a:pt x="36" y="1378"/>
                  </a:cubicBezTo>
                  <a:cubicBezTo>
                    <a:pt x="36" y="1396"/>
                    <a:pt x="42" y="1405"/>
                    <a:pt x="49" y="1405"/>
                  </a:cubicBezTo>
                  <a:cubicBezTo>
                    <a:pt x="57" y="1405"/>
                    <a:pt x="65" y="1396"/>
                    <a:pt x="71" y="1378"/>
                  </a:cubicBezTo>
                  <a:cubicBezTo>
                    <a:pt x="155" y="1164"/>
                    <a:pt x="167" y="926"/>
                    <a:pt x="202" y="700"/>
                  </a:cubicBezTo>
                  <a:cubicBezTo>
                    <a:pt x="250" y="474"/>
                    <a:pt x="310" y="247"/>
                    <a:pt x="345" y="9"/>
                  </a:cubicBezTo>
                  <a:cubicBezTo>
                    <a:pt x="345" y="3"/>
                    <a:pt x="336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9" name="Google Shape;26009;p34"/>
            <p:cNvSpPr/>
            <p:nvPr/>
          </p:nvSpPr>
          <p:spPr>
            <a:xfrm>
              <a:off x="428625" y="2130300"/>
              <a:ext cx="7650" cy="33000"/>
            </a:xfrm>
            <a:custGeom>
              <a:avLst/>
              <a:gdLst/>
              <a:ahLst/>
              <a:cxnLst/>
              <a:rect l="l" t="t" r="r" b="b"/>
              <a:pathLst>
                <a:path w="306" h="1320" extrusionOk="0">
                  <a:moveTo>
                    <a:pt x="284" y="0"/>
                  </a:moveTo>
                  <a:cubicBezTo>
                    <a:pt x="279" y="0"/>
                    <a:pt x="274" y="5"/>
                    <a:pt x="274" y="18"/>
                  </a:cubicBezTo>
                  <a:cubicBezTo>
                    <a:pt x="179" y="209"/>
                    <a:pt x="131" y="435"/>
                    <a:pt x="95" y="638"/>
                  </a:cubicBezTo>
                  <a:cubicBezTo>
                    <a:pt x="48" y="852"/>
                    <a:pt x="0" y="1078"/>
                    <a:pt x="12" y="1292"/>
                  </a:cubicBezTo>
                  <a:cubicBezTo>
                    <a:pt x="12" y="1310"/>
                    <a:pt x="21" y="1319"/>
                    <a:pt x="31" y="1319"/>
                  </a:cubicBezTo>
                  <a:cubicBezTo>
                    <a:pt x="42" y="1319"/>
                    <a:pt x="54" y="1310"/>
                    <a:pt x="60" y="1292"/>
                  </a:cubicBezTo>
                  <a:cubicBezTo>
                    <a:pt x="119" y="1090"/>
                    <a:pt x="131" y="864"/>
                    <a:pt x="167" y="661"/>
                  </a:cubicBezTo>
                  <a:cubicBezTo>
                    <a:pt x="202" y="447"/>
                    <a:pt x="274" y="245"/>
                    <a:pt x="298" y="30"/>
                  </a:cubicBezTo>
                  <a:cubicBezTo>
                    <a:pt x="305" y="15"/>
                    <a:pt x="294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0" name="Google Shape;26010;p34"/>
            <p:cNvSpPr/>
            <p:nvPr/>
          </p:nvSpPr>
          <p:spPr>
            <a:xfrm>
              <a:off x="434875" y="2131050"/>
              <a:ext cx="145575" cy="336850"/>
            </a:xfrm>
            <a:custGeom>
              <a:avLst/>
              <a:gdLst/>
              <a:ahLst/>
              <a:cxnLst/>
              <a:rect l="l" t="t" r="r" b="b"/>
              <a:pathLst>
                <a:path w="5823" h="13474" extrusionOk="0">
                  <a:moveTo>
                    <a:pt x="48" y="0"/>
                  </a:moveTo>
                  <a:cubicBezTo>
                    <a:pt x="24" y="0"/>
                    <a:pt x="0" y="48"/>
                    <a:pt x="36" y="60"/>
                  </a:cubicBezTo>
                  <a:cubicBezTo>
                    <a:pt x="595" y="286"/>
                    <a:pt x="1072" y="810"/>
                    <a:pt x="1536" y="1203"/>
                  </a:cubicBezTo>
                  <a:cubicBezTo>
                    <a:pt x="2084" y="1679"/>
                    <a:pt x="2619" y="2191"/>
                    <a:pt x="3096" y="2739"/>
                  </a:cubicBezTo>
                  <a:cubicBezTo>
                    <a:pt x="3989" y="3787"/>
                    <a:pt x="4679" y="5049"/>
                    <a:pt x="5215" y="6299"/>
                  </a:cubicBezTo>
                  <a:cubicBezTo>
                    <a:pt x="5739" y="7489"/>
                    <a:pt x="5739" y="9144"/>
                    <a:pt x="5227" y="10335"/>
                  </a:cubicBezTo>
                  <a:cubicBezTo>
                    <a:pt x="4786" y="11359"/>
                    <a:pt x="4310" y="12299"/>
                    <a:pt x="4739" y="13442"/>
                  </a:cubicBezTo>
                  <a:cubicBezTo>
                    <a:pt x="4743" y="13464"/>
                    <a:pt x="4755" y="13473"/>
                    <a:pt x="4769" y="13473"/>
                  </a:cubicBezTo>
                  <a:cubicBezTo>
                    <a:pt x="4793" y="13473"/>
                    <a:pt x="4822" y="13445"/>
                    <a:pt x="4822" y="13407"/>
                  </a:cubicBezTo>
                  <a:cubicBezTo>
                    <a:pt x="4643" y="12573"/>
                    <a:pt x="4691" y="11823"/>
                    <a:pt x="5048" y="11026"/>
                  </a:cubicBezTo>
                  <a:cubicBezTo>
                    <a:pt x="5298" y="10478"/>
                    <a:pt x="5560" y="9978"/>
                    <a:pt x="5644" y="9359"/>
                  </a:cubicBezTo>
                  <a:cubicBezTo>
                    <a:pt x="5822" y="8049"/>
                    <a:pt x="5691" y="6882"/>
                    <a:pt x="5096" y="5692"/>
                  </a:cubicBezTo>
                  <a:cubicBezTo>
                    <a:pt x="4501" y="4501"/>
                    <a:pt x="3858" y="3334"/>
                    <a:pt x="2929" y="2358"/>
                  </a:cubicBezTo>
                  <a:cubicBezTo>
                    <a:pt x="2441" y="1846"/>
                    <a:pt x="1929" y="1370"/>
                    <a:pt x="1393" y="929"/>
                  </a:cubicBezTo>
                  <a:cubicBezTo>
                    <a:pt x="988" y="584"/>
                    <a:pt x="572" y="131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1" name="Google Shape;26011;p34"/>
            <p:cNvSpPr/>
            <p:nvPr/>
          </p:nvSpPr>
          <p:spPr>
            <a:xfrm>
              <a:off x="536950" y="2438975"/>
              <a:ext cx="16100" cy="34050"/>
            </a:xfrm>
            <a:custGeom>
              <a:avLst/>
              <a:gdLst/>
              <a:ahLst/>
              <a:cxnLst/>
              <a:rect l="l" t="t" r="r" b="b"/>
              <a:pathLst>
                <a:path w="644" h="1362" extrusionOk="0">
                  <a:moveTo>
                    <a:pt x="13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60" y="280"/>
                    <a:pt x="191" y="518"/>
                    <a:pt x="299" y="733"/>
                  </a:cubicBezTo>
                  <a:cubicBezTo>
                    <a:pt x="382" y="947"/>
                    <a:pt x="477" y="1149"/>
                    <a:pt x="596" y="1352"/>
                  </a:cubicBezTo>
                  <a:cubicBezTo>
                    <a:pt x="600" y="1359"/>
                    <a:pt x="605" y="1362"/>
                    <a:pt x="611" y="1362"/>
                  </a:cubicBezTo>
                  <a:cubicBezTo>
                    <a:pt x="626" y="1362"/>
                    <a:pt x="644" y="1345"/>
                    <a:pt x="644" y="1328"/>
                  </a:cubicBezTo>
                  <a:cubicBezTo>
                    <a:pt x="572" y="1078"/>
                    <a:pt x="441" y="840"/>
                    <a:pt x="346" y="614"/>
                  </a:cubicBezTo>
                  <a:cubicBezTo>
                    <a:pt x="251" y="411"/>
                    <a:pt x="156" y="197"/>
                    <a:pt x="25" y="18"/>
                  </a:cubicBezTo>
                  <a:cubicBezTo>
                    <a:pt x="25" y="6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2" name="Google Shape;26012;p34"/>
            <p:cNvSpPr/>
            <p:nvPr/>
          </p:nvSpPr>
          <p:spPr>
            <a:xfrm>
              <a:off x="537400" y="2437750"/>
              <a:ext cx="20325" cy="45875"/>
            </a:xfrm>
            <a:custGeom>
              <a:avLst/>
              <a:gdLst/>
              <a:ahLst/>
              <a:cxnLst/>
              <a:rect l="l" t="t" r="r" b="b"/>
              <a:pathLst>
                <a:path w="813" h="1835" extrusionOk="0">
                  <a:moveTo>
                    <a:pt x="22" y="0"/>
                  </a:moveTo>
                  <a:cubicBezTo>
                    <a:pt x="11" y="0"/>
                    <a:pt x="0" y="12"/>
                    <a:pt x="7" y="31"/>
                  </a:cubicBezTo>
                  <a:cubicBezTo>
                    <a:pt x="161" y="627"/>
                    <a:pt x="412" y="1317"/>
                    <a:pt x="769" y="1829"/>
                  </a:cubicBezTo>
                  <a:cubicBezTo>
                    <a:pt x="772" y="1833"/>
                    <a:pt x="778" y="1834"/>
                    <a:pt x="783" y="1834"/>
                  </a:cubicBezTo>
                  <a:cubicBezTo>
                    <a:pt x="797" y="1834"/>
                    <a:pt x="813" y="1826"/>
                    <a:pt x="804" y="1817"/>
                  </a:cubicBezTo>
                  <a:cubicBezTo>
                    <a:pt x="590" y="1198"/>
                    <a:pt x="292" y="603"/>
                    <a:pt x="42" y="31"/>
                  </a:cubicBezTo>
                  <a:cubicBezTo>
                    <a:pt x="42" y="9"/>
                    <a:pt x="32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3" name="Google Shape;26013;p34"/>
            <p:cNvSpPr/>
            <p:nvPr/>
          </p:nvSpPr>
          <p:spPr>
            <a:xfrm>
              <a:off x="543200" y="2448050"/>
              <a:ext cx="20775" cy="42250"/>
            </a:xfrm>
            <a:custGeom>
              <a:avLst/>
              <a:gdLst/>
              <a:ahLst/>
              <a:cxnLst/>
              <a:rect l="l" t="t" r="r" b="b"/>
              <a:pathLst>
                <a:path w="831" h="1690" extrusionOk="0">
                  <a:moveTo>
                    <a:pt x="23" y="0"/>
                  </a:moveTo>
                  <a:cubicBezTo>
                    <a:pt x="16" y="0"/>
                    <a:pt x="1" y="13"/>
                    <a:pt x="1" y="36"/>
                  </a:cubicBezTo>
                  <a:cubicBezTo>
                    <a:pt x="132" y="596"/>
                    <a:pt x="370" y="1263"/>
                    <a:pt x="775" y="1679"/>
                  </a:cubicBezTo>
                  <a:cubicBezTo>
                    <a:pt x="778" y="1686"/>
                    <a:pt x="785" y="1689"/>
                    <a:pt x="792" y="1689"/>
                  </a:cubicBezTo>
                  <a:cubicBezTo>
                    <a:pt x="810" y="1689"/>
                    <a:pt x="831" y="1672"/>
                    <a:pt x="822" y="1655"/>
                  </a:cubicBezTo>
                  <a:cubicBezTo>
                    <a:pt x="703" y="1382"/>
                    <a:pt x="525" y="1132"/>
                    <a:pt x="394" y="846"/>
                  </a:cubicBezTo>
                  <a:cubicBezTo>
                    <a:pt x="251" y="584"/>
                    <a:pt x="156" y="298"/>
                    <a:pt x="25" y="12"/>
                  </a:cubicBezTo>
                  <a:cubicBezTo>
                    <a:pt x="29" y="4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4" name="Google Shape;26014;p34"/>
            <p:cNvSpPr/>
            <p:nvPr/>
          </p:nvSpPr>
          <p:spPr>
            <a:xfrm>
              <a:off x="546175" y="2453000"/>
              <a:ext cx="26450" cy="44675"/>
            </a:xfrm>
            <a:custGeom>
              <a:avLst/>
              <a:gdLst/>
              <a:ahLst/>
              <a:cxnLst/>
              <a:rect l="l" t="t" r="r" b="b"/>
              <a:pathLst>
                <a:path w="1058" h="1787" extrusionOk="0">
                  <a:moveTo>
                    <a:pt x="7" y="0"/>
                  </a:moveTo>
                  <a:cubicBezTo>
                    <a:pt x="3" y="0"/>
                    <a:pt x="1" y="6"/>
                    <a:pt x="1" y="17"/>
                  </a:cubicBezTo>
                  <a:cubicBezTo>
                    <a:pt x="61" y="648"/>
                    <a:pt x="453" y="1422"/>
                    <a:pt x="1013" y="1779"/>
                  </a:cubicBezTo>
                  <a:cubicBezTo>
                    <a:pt x="1016" y="1785"/>
                    <a:pt x="1020" y="1787"/>
                    <a:pt x="1025" y="1787"/>
                  </a:cubicBezTo>
                  <a:cubicBezTo>
                    <a:pt x="1039" y="1787"/>
                    <a:pt x="1058" y="1764"/>
                    <a:pt x="1049" y="1755"/>
                  </a:cubicBezTo>
                  <a:cubicBezTo>
                    <a:pt x="846" y="1505"/>
                    <a:pt x="632" y="1279"/>
                    <a:pt x="465" y="1005"/>
                  </a:cubicBezTo>
                  <a:cubicBezTo>
                    <a:pt x="275" y="695"/>
                    <a:pt x="156" y="374"/>
                    <a:pt x="25" y="29"/>
                  </a:cubicBezTo>
                  <a:cubicBezTo>
                    <a:pt x="18" y="9"/>
                    <a:pt x="12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5" name="Google Shape;26015;p34"/>
            <p:cNvSpPr/>
            <p:nvPr/>
          </p:nvSpPr>
          <p:spPr>
            <a:xfrm>
              <a:off x="549175" y="2452500"/>
              <a:ext cx="24725" cy="44400"/>
            </a:xfrm>
            <a:custGeom>
              <a:avLst/>
              <a:gdLst/>
              <a:ahLst/>
              <a:cxnLst/>
              <a:rect l="l" t="t" r="r" b="b"/>
              <a:pathLst>
                <a:path w="989" h="1776" extrusionOk="0">
                  <a:moveTo>
                    <a:pt x="37" y="1"/>
                  </a:moveTo>
                  <a:cubicBezTo>
                    <a:pt x="20" y="1"/>
                    <a:pt x="0" y="14"/>
                    <a:pt x="0" y="37"/>
                  </a:cubicBezTo>
                  <a:cubicBezTo>
                    <a:pt x="12" y="334"/>
                    <a:pt x="155" y="608"/>
                    <a:pt x="286" y="882"/>
                  </a:cubicBezTo>
                  <a:cubicBezTo>
                    <a:pt x="369" y="1049"/>
                    <a:pt x="464" y="1192"/>
                    <a:pt x="572" y="1346"/>
                  </a:cubicBezTo>
                  <a:cubicBezTo>
                    <a:pt x="631" y="1406"/>
                    <a:pt x="905" y="1656"/>
                    <a:pt x="845" y="1775"/>
                  </a:cubicBezTo>
                  <a:lnTo>
                    <a:pt x="905" y="1775"/>
                  </a:lnTo>
                  <a:cubicBezTo>
                    <a:pt x="929" y="1775"/>
                    <a:pt x="941" y="1763"/>
                    <a:pt x="941" y="1739"/>
                  </a:cubicBezTo>
                  <a:cubicBezTo>
                    <a:pt x="988" y="1537"/>
                    <a:pt x="691" y="1323"/>
                    <a:pt x="583" y="1168"/>
                  </a:cubicBezTo>
                  <a:cubicBezTo>
                    <a:pt x="345" y="787"/>
                    <a:pt x="250" y="394"/>
                    <a:pt x="60" y="13"/>
                  </a:cubicBezTo>
                  <a:cubicBezTo>
                    <a:pt x="55" y="5"/>
                    <a:pt x="47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6" name="Google Shape;26016;p34"/>
            <p:cNvSpPr/>
            <p:nvPr/>
          </p:nvSpPr>
          <p:spPr>
            <a:xfrm>
              <a:off x="546000" y="2447725"/>
              <a:ext cx="14675" cy="34475"/>
            </a:xfrm>
            <a:custGeom>
              <a:avLst/>
              <a:gdLst/>
              <a:ahLst/>
              <a:cxnLst/>
              <a:rect l="l" t="t" r="r" b="b"/>
              <a:pathLst>
                <a:path w="587" h="1379" extrusionOk="0">
                  <a:moveTo>
                    <a:pt x="40" y="1"/>
                  </a:moveTo>
                  <a:cubicBezTo>
                    <a:pt x="21" y="1"/>
                    <a:pt x="1" y="11"/>
                    <a:pt x="8" y="25"/>
                  </a:cubicBezTo>
                  <a:cubicBezTo>
                    <a:pt x="127" y="478"/>
                    <a:pt x="282" y="942"/>
                    <a:pt x="484" y="1359"/>
                  </a:cubicBezTo>
                  <a:cubicBezTo>
                    <a:pt x="498" y="1372"/>
                    <a:pt x="516" y="1379"/>
                    <a:pt x="533" y="1379"/>
                  </a:cubicBezTo>
                  <a:cubicBezTo>
                    <a:pt x="562" y="1379"/>
                    <a:pt x="587" y="1360"/>
                    <a:pt x="579" y="1323"/>
                  </a:cubicBezTo>
                  <a:cubicBezTo>
                    <a:pt x="460" y="883"/>
                    <a:pt x="258" y="430"/>
                    <a:pt x="68" y="13"/>
                  </a:cubicBezTo>
                  <a:cubicBezTo>
                    <a:pt x="63" y="4"/>
                    <a:pt x="51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7" name="Google Shape;26017;p34"/>
            <p:cNvSpPr/>
            <p:nvPr/>
          </p:nvSpPr>
          <p:spPr>
            <a:xfrm>
              <a:off x="545000" y="2447725"/>
              <a:ext cx="21975" cy="44900"/>
            </a:xfrm>
            <a:custGeom>
              <a:avLst/>
              <a:gdLst/>
              <a:ahLst/>
              <a:cxnLst/>
              <a:rect l="l" t="t" r="r" b="b"/>
              <a:pathLst>
                <a:path w="879" h="1796" extrusionOk="0">
                  <a:moveTo>
                    <a:pt x="40" y="1"/>
                  </a:moveTo>
                  <a:cubicBezTo>
                    <a:pt x="23" y="1"/>
                    <a:pt x="0" y="11"/>
                    <a:pt x="0" y="25"/>
                  </a:cubicBezTo>
                  <a:cubicBezTo>
                    <a:pt x="119" y="645"/>
                    <a:pt x="346" y="1359"/>
                    <a:pt x="822" y="1788"/>
                  </a:cubicBezTo>
                  <a:cubicBezTo>
                    <a:pt x="830" y="1793"/>
                    <a:pt x="837" y="1795"/>
                    <a:pt x="844" y="1795"/>
                  </a:cubicBezTo>
                  <a:cubicBezTo>
                    <a:pt x="867" y="1795"/>
                    <a:pt x="879" y="1768"/>
                    <a:pt x="870" y="1740"/>
                  </a:cubicBezTo>
                  <a:cubicBezTo>
                    <a:pt x="560" y="1156"/>
                    <a:pt x="227" y="656"/>
                    <a:pt x="60" y="13"/>
                  </a:cubicBezTo>
                  <a:cubicBezTo>
                    <a:pt x="60" y="4"/>
                    <a:pt x="51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8" name="Google Shape;26018;p34"/>
            <p:cNvSpPr/>
            <p:nvPr/>
          </p:nvSpPr>
          <p:spPr>
            <a:xfrm>
              <a:off x="544775" y="2437750"/>
              <a:ext cx="27875" cy="57775"/>
            </a:xfrm>
            <a:custGeom>
              <a:avLst/>
              <a:gdLst/>
              <a:ahLst/>
              <a:cxnLst/>
              <a:rect l="l" t="t" r="r" b="b"/>
              <a:pathLst>
                <a:path w="1115" h="2311" extrusionOk="0">
                  <a:moveTo>
                    <a:pt x="89" y="0"/>
                  </a:moveTo>
                  <a:cubicBezTo>
                    <a:pt x="72" y="0"/>
                    <a:pt x="57" y="9"/>
                    <a:pt x="57" y="31"/>
                  </a:cubicBezTo>
                  <a:cubicBezTo>
                    <a:pt x="0" y="823"/>
                    <a:pt x="470" y="1540"/>
                    <a:pt x="926" y="2161"/>
                  </a:cubicBezTo>
                  <a:lnTo>
                    <a:pt x="926" y="2161"/>
                  </a:lnTo>
                  <a:cubicBezTo>
                    <a:pt x="927" y="2168"/>
                    <a:pt x="931" y="2177"/>
                    <a:pt x="938" y="2187"/>
                  </a:cubicBezTo>
                  <a:cubicBezTo>
                    <a:pt x="950" y="2234"/>
                    <a:pt x="986" y="2258"/>
                    <a:pt x="998" y="2306"/>
                  </a:cubicBezTo>
                  <a:cubicBezTo>
                    <a:pt x="1001" y="2309"/>
                    <a:pt x="1005" y="2311"/>
                    <a:pt x="1008" y="2311"/>
                  </a:cubicBezTo>
                  <a:cubicBezTo>
                    <a:pt x="1015" y="2311"/>
                    <a:pt x="1021" y="2302"/>
                    <a:pt x="1021" y="2294"/>
                  </a:cubicBezTo>
                  <a:lnTo>
                    <a:pt x="998" y="2258"/>
                  </a:lnTo>
                  <a:lnTo>
                    <a:pt x="998" y="2258"/>
                  </a:lnTo>
                  <a:cubicBezTo>
                    <a:pt x="1011" y="2272"/>
                    <a:pt x="1028" y="2277"/>
                    <a:pt x="1043" y="2277"/>
                  </a:cubicBezTo>
                  <a:cubicBezTo>
                    <a:pt x="1082" y="2277"/>
                    <a:pt x="1115" y="2241"/>
                    <a:pt x="1081" y="2198"/>
                  </a:cubicBezTo>
                  <a:cubicBezTo>
                    <a:pt x="593" y="1520"/>
                    <a:pt x="271" y="877"/>
                    <a:pt x="128" y="31"/>
                  </a:cubicBezTo>
                  <a:cubicBezTo>
                    <a:pt x="128" y="12"/>
                    <a:pt x="108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9" name="Google Shape;26019;p34"/>
            <p:cNvSpPr/>
            <p:nvPr/>
          </p:nvSpPr>
          <p:spPr>
            <a:xfrm>
              <a:off x="544400" y="2417100"/>
              <a:ext cx="9250" cy="32100"/>
            </a:xfrm>
            <a:custGeom>
              <a:avLst/>
              <a:gdLst/>
              <a:ahLst/>
              <a:cxnLst/>
              <a:rect l="l" t="t" r="r" b="b"/>
              <a:pathLst>
                <a:path w="370" h="1284" extrusionOk="0">
                  <a:moveTo>
                    <a:pt x="358" y="0"/>
                  </a:moveTo>
                  <a:cubicBezTo>
                    <a:pt x="84" y="334"/>
                    <a:pt x="1" y="857"/>
                    <a:pt x="48" y="1274"/>
                  </a:cubicBezTo>
                  <a:cubicBezTo>
                    <a:pt x="48" y="1280"/>
                    <a:pt x="54" y="1283"/>
                    <a:pt x="59" y="1283"/>
                  </a:cubicBezTo>
                  <a:cubicBezTo>
                    <a:pt x="63" y="1283"/>
                    <a:pt x="66" y="1280"/>
                    <a:pt x="60" y="1274"/>
                  </a:cubicBezTo>
                  <a:cubicBezTo>
                    <a:pt x="48" y="798"/>
                    <a:pt x="191" y="441"/>
                    <a:pt x="370" y="24"/>
                  </a:cubicBezTo>
                  <a:cubicBezTo>
                    <a:pt x="370" y="0"/>
                    <a:pt x="358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0" name="Google Shape;26020;p34"/>
            <p:cNvSpPr/>
            <p:nvPr/>
          </p:nvSpPr>
          <p:spPr>
            <a:xfrm>
              <a:off x="413725" y="2133275"/>
              <a:ext cx="27800" cy="184675"/>
            </a:xfrm>
            <a:custGeom>
              <a:avLst/>
              <a:gdLst/>
              <a:ahLst/>
              <a:cxnLst/>
              <a:rect l="l" t="t" r="r" b="b"/>
              <a:pathLst>
                <a:path w="1112" h="7387" extrusionOk="0">
                  <a:moveTo>
                    <a:pt x="1077" y="0"/>
                  </a:moveTo>
                  <a:cubicBezTo>
                    <a:pt x="1068" y="0"/>
                    <a:pt x="1060" y="5"/>
                    <a:pt x="1060" y="19"/>
                  </a:cubicBezTo>
                  <a:cubicBezTo>
                    <a:pt x="167" y="2293"/>
                    <a:pt x="1" y="5007"/>
                    <a:pt x="656" y="7365"/>
                  </a:cubicBezTo>
                  <a:cubicBezTo>
                    <a:pt x="661" y="7380"/>
                    <a:pt x="672" y="7386"/>
                    <a:pt x="682" y="7386"/>
                  </a:cubicBezTo>
                  <a:cubicBezTo>
                    <a:pt x="697" y="7386"/>
                    <a:pt x="710" y="7374"/>
                    <a:pt x="703" y="7353"/>
                  </a:cubicBezTo>
                  <a:cubicBezTo>
                    <a:pt x="179" y="4852"/>
                    <a:pt x="298" y="2459"/>
                    <a:pt x="1096" y="30"/>
                  </a:cubicBezTo>
                  <a:cubicBezTo>
                    <a:pt x="1111" y="15"/>
                    <a:pt x="1093" y="0"/>
                    <a:pt x="1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1" name="Google Shape;26021;p34"/>
            <p:cNvSpPr/>
            <p:nvPr/>
          </p:nvSpPr>
          <p:spPr>
            <a:xfrm>
              <a:off x="430400" y="2320350"/>
              <a:ext cx="114200" cy="125575"/>
            </a:xfrm>
            <a:custGeom>
              <a:avLst/>
              <a:gdLst/>
              <a:ahLst/>
              <a:cxnLst/>
              <a:rect l="l" t="t" r="r" b="b"/>
              <a:pathLst>
                <a:path w="4568" h="5023" extrusionOk="0">
                  <a:moveTo>
                    <a:pt x="36" y="1"/>
                  </a:moveTo>
                  <a:cubicBezTo>
                    <a:pt x="36" y="1"/>
                    <a:pt x="0" y="1"/>
                    <a:pt x="0" y="36"/>
                  </a:cubicBezTo>
                  <a:cubicBezTo>
                    <a:pt x="286" y="1013"/>
                    <a:pt x="977" y="1882"/>
                    <a:pt x="1786" y="2477"/>
                  </a:cubicBezTo>
                  <a:cubicBezTo>
                    <a:pt x="2822" y="3215"/>
                    <a:pt x="4203" y="3608"/>
                    <a:pt x="4513" y="5001"/>
                  </a:cubicBezTo>
                  <a:cubicBezTo>
                    <a:pt x="4513" y="5016"/>
                    <a:pt x="4523" y="5023"/>
                    <a:pt x="4535" y="5023"/>
                  </a:cubicBezTo>
                  <a:cubicBezTo>
                    <a:pt x="4550" y="5023"/>
                    <a:pt x="4567" y="5010"/>
                    <a:pt x="4561" y="4989"/>
                  </a:cubicBezTo>
                  <a:cubicBezTo>
                    <a:pt x="4441" y="3977"/>
                    <a:pt x="3525" y="3394"/>
                    <a:pt x="2715" y="2930"/>
                  </a:cubicBezTo>
                  <a:cubicBezTo>
                    <a:pt x="1429" y="2215"/>
                    <a:pt x="596" y="1358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2" name="Google Shape;26022;p34"/>
            <p:cNvSpPr/>
            <p:nvPr/>
          </p:nvSpPr>
          <p:spPr>
            <a:xfrm>
              <a:off x="528325" y="2425775"/>
              <a:ext cx="17500" cy="27150"/>
            </a:xfrm>
            <a:custGeom>
              <a:avLst/>
              <a:gdLst/>
              <a:ahLst/>
              <a:cxnLst/>
              <a:rect l="l" t="t" r="r" b="b"/>
              <a:pathLst>
                <a:path w="700" h="1086" extrusionOk="0">
                  <a:moveTo>
                    <a:pt x="18" y="1"/>
                  </a:moveTo>
                  <a:cubicBezTo>
                    <a:pt x="7" y="1"/>
                    <a:pt x="1" y="17"/>
                    <a:pt x="1" y="34"/>
                  </a:cubicBezTo>
                  <a:cubicBezTo>
                    <a:pt x="239" y="368"/>
                    <a:pt x="417" y="713"/>
                    <a:pt x="632" y="1070"/>
                  </a:cubicBezTo>
                  <a:cubicBezTo>
                    <a:pt x="635" y="1081"/>
                    <a:pt x="643" y="1085"/>
                    <a:pt x="652" y="1085"/>
                  </a:cubicBezTo>
                  <a:cubicBezTo>
                    <a:pt x="673" y="1085"/>
                    <a:pt x="699" y="1063"/>
                    <a:pt x="691" y="1046"/>
                  </a:cubicBezTo>
                  <a:cubicBezTo>
                    <a:pt x="572" y="653"/>
                    <a:pt x="310" y="296"/>
                    <a:pt x="36" y="10"/>
                  </a:cubicBezTo>
                  <a:cubicBezTo>
                    <a:pt x="29" y="3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3" name="Google Shape;26023;p34"/>
            <p:cNvSpPr/>
            <p:nvPr/>
          </p:nvSpPr>
          <p:spPr>
            <a:xfrm>
              <a:off x="533675" y="2429425"/>
              <a:ext cx="14675" cy="24550"/>
            </a:xfrm>
            <a:custGeom>
              <a:avLst/>
              <a:gdLst/>
              <a:ahLst/>
              <a:cxnLst/>
              <a:rect l="l" t="t" r="r" b="b"/>
              <a:pathLst>
                <a:path w="587" h="982" extrusionOk="0">
                  <a:moveTo>
                    <a:pt x="17" y="1"/>
                  </a:moveTo>
                  <a:cubicBezTo>
                    <a:pt x="10" y="1"/>
                    <a:pt x="1" y="16"/>
                    <a:pt x="1" y="31"/>
                  </a:cubicBezTo>
                  <a:cubicBezTo>
                    <a:pt x="144" y="341"/>
                    <a:pt x="310" y="674"/>
                    <a:pt x="501" y="972"/>
                  </a:cubicBezTo>
                  <a:cubicBezTo>
                    <a:pt x="511" y="978"/>
                    <a:pt x="523" y="981"/>
                    <a:pt x="534" y="981"/>
                  </a:cubicBezTo>
                  <a:cubicBezTo>
                    <a:pt x="563" y="981"/>
                    <a:pt x="586" y="962"/>
                    <a:pt x="561" y="936"/>
                  </a:cubicBezTo>
                  <a:cubicBezTo>
                    <a:pt x="418" y="626"/>
                    <a:pt x="215" y="317"/>
                    <a:pt x="25" y="19"/>
                  </a:cubicBezTo>
                  <a:cubicBezTo>
                    <a:pt x="25" y="6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4" name="Google Shape;26024;p34"/>
            <p:cNvSpPr/>
            <p:nvPr/>
          </p:nvSpPr>
          <p:spPr>
            <a:xfrm>
              <a:off x="532925" y="2421600"/>
              <a:ext cx="16550" cy="29900"/>
            </a:xfrm>
            <a:custGeom>
              <a:avLst/>
              <a:gdLst/>
              <a:ahLst/>
              <a:cxnLst/>
              <a:rect l="l" t="t" r="r" b="b"/>
              <a:pathLst>
                <a:path w="662" h="1196" extrusionOk="0">
                  <a:moveTo>
                    <a:pt x="7" y="0"/>
                  </a:moveTo>
                  <a:cubicBezTo>
                    <a:pt x="1" y="0"/>
                    <a:pt x="1" y="10"/>
                    <a:pt x="7" y="23"/>
                  </a:cubicBezTo>
                  <a:cubicBezTo>
                    <a:pt x="293" y="368"/>
                    <a:pt x="448" y="761"/>
                    <a:pt x="602" y="1178"/>
                  </a:cubicBezTo>
                  <a:cubicBezTo>
                    <a:pt x="611" y="1191"/>
                    <a:pt x="622" y="1196"/>
                    <a:pt x="631" y="1196"/>
                  </a:cubicBezTo>
                  <a:cubicBezTo>
                    <a:pt x="648" y="1196"/>
                    <a:pt x="662" y="1181"/>
                    <a:pt x="662" y="1166"/>
                  </a:cubicBezTo>
                  <a:cubicBezTo>
                    <a:pt x="579" y="737"/>
                    <a:pt x="329" y="344"/>
                    <a:pt x="31" y="23"/>
                  </a:cubicBezTo>
                  <a:cubicBezTo>
                    <a:pt x="20" y="7"/>
                    <a:pt x="12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5" name="Google Shape;26025;p34"/>
            <p:cNvSpPr/>
            <p:nvPr/>
          </p:nvSpPr>
          <p:spPr>
            <a:xfrm>
              <a:off x="531075" y="2418975"/>
              <a:ext cx="20700" cy="31075"/>
            </a:xfrm>
            <a:custGeom>
              <a:avLst/>
              <a:gdLst/>
              <a:ahLst/>
              <a:cxnLst/>
              <a:rect l="l" t="t" r="r" b="b"/>
              <a:pathLst>
                <a:path w="828" h="1243" extrusionOk="0">
                  <a:moveTo>
                    <a:pt x="34" y="1"/>
                  </a:moveTo>
                  <a:cubicBezTo>
                    <a:pt x="12" y="1"/>
                    <a:pt x="1" y="23"/>
                    <a:pt x="10" y="32"/>
                  </a:cubicBezTo>
                  <a:cubicBezTo>
                    <a:pt x="89" y="142"/>
                    <a:pt x="167" y="245"/>
                    <a:pt x="242" y="347"/>
                  </a:cubicBezTo>
                  <a:lnTo>
                    <a:pt x="242" y="347"/>
                  </a:lnTo>
                  <a:cubicBezTo>
                    <a:pt x="388" y="629"/>
                    <a:pt x="554" y="907"/>
                    <a:pt x="703" y="1184"/>
                  </a:cubicBezTo>
                  <a:lnTo>
                    <a:pt x="703" y="1184"/>
                  </a:lnTo>
                  <a:cubicBezTo>
                    <a:pt x="706" y="1193"/>
                    <a:pt x="709" y="1202"/>
                    <a:pt x="712" y="1211"/>
                  </a:cubicBezTo>
                  <a:lnTo>
                    <a:pt x="716" y="1209"/>
                  </a:lnTo>
                  <a:lnTo>
                    <a:pt x="716" y="1209"/>
                  </a:lnTo>
                  <a:cubicBezTo>
                    <a:pt x="719" y="1213"/>
                    <a:pt x="721" y="1218"/>
                    <a:pt x="724" y="1223"/>
                  </a:cubicBezTo>
                  <a:cubicBezTo>
                    <a:pt x="734" y="1237"/>
                    <a:pt x="748" y="1243"/>
                    <a:pt x="762" y="1243"/>
                  </a:cubicBezTo>
                  <a:cubicBezTo>
                    <a:pt x="794" y="1243"/>
                    <a:pt x="828" y="1209"/>
                    <a:pt x="819" y="1175"/>
                  </a:cubicBezTo>
                  <a:cubicBezTo>
                    <a:pt x="686" y="807"/>
                    <a:pt x="492" y="413"/>
                    <a:pt x="206" y="136"/>
                  </a:cubicBezTo>
                  <a:lnTo>
                    <a:pt x="206" y="136"/>
                  </a:lnTo>
                  <a:cubicBezTo>
                    <a:pt x="185" y="101"/>
                    <a:pt x="163" y="67"/>
                    <a:pt x="141" y="32"/>
                  </a:cubicBezTo>
                  <a:cubicBezTo>
                    <a:pt x="138" y="30"/>
                    <a:pt x="135" y="29"/>
                    <a:pt x="131" y="29"/>
                  </a:cubicBezTo>
                  <a:cubicBezTo>
                    <a:pt x="122" y="29"/>
                    <a:pt x="109" y="35"/>
                    <a:pt x="102" y="44"/>
                  </a:cubicBezTo>
                  <a:lnTo>
                    <a:pt x="102" y="44"/>
                  </a:lnTo>
                  <a:cubicBezTo>
                    <a:pt x="88" y="32"/>
                    <a:pt x="73" y="20"/>
                    <a:pt x="57" y="9"/>
                  </a:cubicBezTo>
                  <a:cubicBezTo>
                    <a:pt x="49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6" name="Google Shape;26026;p34"/>
            <p:cNvSpPr/>
            <p:nvPr/>
          </p:nvSpPr>
          <p:spPr>
            <a:xfrm>
              <a:off x="528025" y="2415750"/>
              <a:ext cx="19675" cy="29175"/>
            </a:xfrm>
            <a:custGeom>
              <a:avLst/>
              <a:gdLst/>
              <a:ahLst/>
              <a:cxnLst/>
              <a:rect l="l" t="t" r="r" b="b"/>
              <a:pathLst>
                <a:path w="787" h="1167" extrusionOk="0">
                  <a:moveTo>
                    <a:pt x="5" y="1"/>
                  </a:moveTo>
                  <a:cubicBezTo>
                    <a:pt x="4" y="1"/>
                    <a:pt x="1" y="7"/>
                    <a:pt x="1" y="19"/>
                  </a:cubicBezTo>
                  <a:cubicBezTo>
                    <a:pt x="7" y="7"/>
                    <a:pt x="7" y="1"/>
                    <a:pt x="5" y="1"/>
                  </a:cubicBezTo>
                  <a:close/>
                  <a:moveTo>
                    <a:pt x="1" y="19"/>
                  </a:moveTo>
                  <a:lnTo>
                    <a:pt x="1" y="19"/>
                  </a:lnTo>
                  <a:cubicBezTo>
                    <a:pt x="310" y="376"/>
                    <a:pt x="536" y="745"/>
                    <a:pt x="763" y="1162"/>
                  </a:cubicBezTo>
                  <a:cubicBezTo>
                    <a:pt x="766" y="1165"/>
                    <a:pt x="770" y="1166"/>
                    <a:pt x="773" y="1166"/>
                  </a:cubicBezTo>
                  <a:cubicBezTo>
                    <a:pt x="781" y="1166"/>
                    <a:pt x="787" y="1158"/>
                    <a:pt x="787" y="1150"/>
                  </a:cubicBezTo>
                  <a:cubicBezTo>
                    <a:pt x="656" y="697"/>
                    <a:pt x="358" y="316"/>
                    <a:pt x="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7" name="Google Shape;26027;p34"/>
            <p:cNvSpPr/>
            <p:nvPr/>
          </p:nvSpPr>
          <p:spPr>
            <a:xfrm>
              <a:off x="534375" y="2429200"/>
              <a:ext cx="15025" cy="21975"/>
            </a:xfrm>
            <a:custGeom>
              <a:avLst/>
              <a:gdLst/>
              <a:ahLst/>
              <a:cxnLst/>
              <a:rect l="l" t="t" r="r" b="b"/>
              <a:pathLst>
                <a:path w="601" h="879" extrusionOk="0">
                  <a:moveTo>
                    <a:pt x="28" y="1"/>
                  </a:moveTo>
                  <a:cubicBezTo>
                    <a:pt x="15" y="1"/>
                    <a:pt x="0" y="20"/>
                    <a:pt x="9" y="28"/>
                  </a:cubicBezTo>
                  <a:cubicBezTo>
                    <a:pt x="163" y="314"/>
                    <a:pt x="342" y="635"/>
                    <a:pt x="544" y="874"/>
                  </a:cubicBezTo>
                  <a:cubicBezTo>
                    <a:pt x="551" y="877"/>
                    <a:pt x="558" y="878"/>
                    <a:pt x="565" y="878"/>
                  </a:cubicBezTo>
                  <a:cubicBezTo>
                    <a:pt x="584" y="878"/>
                    <a:pt x="601" y="867"/>
                    <a:pt x="592" y="850"/>
                  </a:cubicBezTo>
                  <a:cubicBezTo>
                    <a:pt x="473" y="552"/>
                    <a:pt x="235" y="266"/>
                    <a:pt x="44" y="16"/>
                  </a:cubicBezTo>
                  <a:cubicBezTo>
                    <a:pt x="41" y="5"/>
                    <a:pt x="34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8" name="Google Shape;26028;p34"/>
            <p:cNvSpPr/>
            <p:nvPr/>
          </p:nvSpPr>
          <p:spPr>
            <a:xfrm>
              <a:off x="535575" y="2429925"/>
              <a:ext cx="14800" cy="21675"/>
            </a:xfrm>
            <a:custGeom>
              <a:avLst/>
              <a:gdLst/>
              <a:ahLst/>
              <a:cxnLst/>
              <a:rect l="l" t="t" r="r" b="b"/>
              <a:pathLst>
                <a:path w="592" h="867" extrusionOk="0">
                  <a:moveTo>
                    <a:pt x="19" y="1"/>
                  </a:moveTo>
                  <a:cubicBezTo>
                    <a:pt x="9" y="1"/>
                    <a:pt x="0" y="15"/>
                    <a:pt x="8" y="23"/>
                  </a:cubicBezTo>
                  <a:cubicBezTo>
                    <a:pt x="92" y="166"/>
                    <a:pt x="187" y="309"/>
                    <a:pt x="282" y="440"/>
                  </a:cubicBezTo>
                  <a:cubicBezTo>
                    <a:pt x="365" y="583"/>
                    <a:pt x="425" y="737"/>
                    <a:pt x="544" y="856"/>
                  </a:cubicBezTo>
                  <a:cubicBezTo>
                    <a:pt x="548" y="864"/>
                    <a:pt x="554" y="867"/>
                    <a:pt x="560" y="867"/>
                  </a:cubicBezTo>
                  <a:cubicBezTo>
                    <a:pt x="575" y="867"/>
                    <a:pt x="592" y="853"/>
                    <a:pt x="592" y="845"/>
                  </a:cubicBezTo>
                  <a:cubicBezTo>
                    <a:pt x="496" y="547"/>
                    <a:pt x="234" y="249"/>
                    <a:pt x="32" y="11"/>
                  </a:cubicBezTo>
                  <a:cubicBezTo>
                    <a:pt x="28" y="4"/>
                    <a:pt x="24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9" name="Google Shape;26029;p34"/>
            <p:cNvSpPr/>
            <p:nvPr/>
          </p:nvSpPr>
          <p:spPr>
            <a:xfrm>
              <a:off x="531100" y="2415175"/>
              <a:ext cx="19800" cy="30925"/>
            </a:xfrm>
            <a:custGeom>
              <a:avLst/>
              <a:gdLst/>
              <a:ahLst/>
              <a:cxnLst/>
              <a:rect l="l" t="t" r="r" b="b"/>
              <a:pathLst>
                <a:path w="792" h="1237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235" y="434"/>
                    <a:pt x="533" y="827"/>
                    <a:pt x="771" y="1232"/>
                  </a:cubicBezTo>
                  <a:cubicBezTo>
                    <a:pt x="771" y="1235"/>
                    <a:pt x="772" y="1237"/>
                    <a:pt x="775" y="1237"/>
                  </a:cubicBezTo>
                  <a:cubicBezTo>
                    <a:pt x="781" y="1237"/>
                    <a:pt x="791" y="1226"/>
                    <a:pt x="783" y="1208"/>
                  </a:cubicBezTo>
                  <a:cubicBezTo>
                    <a:pt x="771" y="1196"/>
                    <a:pt x="759" y="1173"/>
                    <a:pt x="735" y="1137"/>
                  </a:cubicBezTo>
                  <a:cubicBezTo>
                    <a:pt x="699" y="946"/>
                    <a:pt x="497" y="732"/>
                    <a:pt x="402" y="553"/>
                  </a:cubicBezTo>
                  <a:cubicBezTo>
                    <a:pt x="283" y="363"/>
                    <a:pt x="175" y="17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0" name="Google Shape;26030;p34"/>
            <p:cNvSpPr/>
            <p:nvPr/>
          </p:nvSpPr>
          <p:spPr>
            <a:xfrm>
              <a:off x="547375" y="2418475"/>
              <a:ext cx="4800" cy="31350"/>
            </a:xfrm>
            <a:custGeom>
              <a:avLst/>
              <a:gdLst/>
              <a:ahLst/>
              <a:cxnLst/>
              <a:rect l="l" t="t" r="r" b="b"/>
              <a:pathLst>
                <a:path w="192" h="1254" extrusionOk="0">
                  <a:moveTo>
                    <a:pt x="171" y="0"/>
                  </a:moveTo>
                  <a:cubicBezTo>
                    <a:pt x="169" y="0"/>
                    <a:pt x="167" y="2"/>
                    <a:pt x="167" y="5"/>
                  </a:cubicBezTo>
                  <a:cubicBezTo>
                    <a:pt x="13" y="302"/>
                    <a:pt x="1" y="707"/>
                    <a:pt x="24" y="1041"/>
                  </a:cubicBezTo>
                  <a:cubicBezTo>
                    <a:pt x="24" y="1040"/>
                    <a:pt x="24" y="1039"/>
                    <a:pt x="25" y="1039"/>
                  </a:cubicBezTo>
                  <a:cubicBezTo>
                    <a:pt x="28" y="1039"/>
                    <a:pt x="67" y="1254"/>
                    <a:pt x="106" y="1254"/>
                  </a:cubicBezTo>
                  <a:cubicBezTo>
                    <a:pt x="115" y="1254"/>
                    <a:pt x="123" y="1244"/>
                    <a:pt x="132" y="1219"/>
                  </a:cubicBezTo>
                  <a:lnTo>
                    <a:pt x="132" y="1195"/>
                  </a:lnTo>
                  <a:lnTo>
                    <a:pt x="120" y="1183"/>
                  </a:lnTo>
                  <a:cubicBezTo>
                    <a:pt x="108" y="1183"/>
                    <a:pt x="84" y="1219"/>
                    <a:pt x="84" y="1219"/>
                  </a:cubicBezTo>
                  <a:cubicBezTo>
                    <a:pt x="60" y="1183"/>
                    <a:pt x="72" y="1005"/>
                    <a:pt x="72" y="957"/>
                  </a:cubicBezTo>
                  <a:cubicBezTo>
                    <a:pt x="72" y="838"/>
                    <a:pt x="72" y="719"/>
                    <a:pt x="84" y="600"/>
                  </a:cubicBezTo>
                  <a:cubicBezTo>
                    <a:pt x="108" y="410"/>
                    <a:pt x="167" y="219"/>
                    <a:pt x="191" y="29"/>
                  </a:cubicBezTo>
                  <a:cubicBezTo>
                    <a:pt x="191" y="11"/>
                    <a:pt x="178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1" name="Google Shape;26031;p34"/>
            <p:cNvSpPr/>
            <p:nvPr/>
          </p:nvSpPr>
          <p:spPr>
            <a:xfrm>
              <a:off x="550350" y="2390200"/>
              <a:ext cx="14900" cy="53100"/>
            </a:xfrm>
            <a:custGeom>
              <a:avLst/>
              <a:gdLst/>
              <a:ahLst/>
              <a:cxnLst/>
              <a:rect l="l" t="t" r="r" b="b"/>
              <a:pathLst>
                <a:path w="596" h="2124" extrusionOk="0">
                  <a:moveTo>
                    <a:pt x="567" y="0"/>
                  </a:moveTo>
                  <a:cubicBezTo>
                    <a:pt x="563" y="0"/>
                    <a:pt x="560" y="1"/>
                    <a:pt x="560" y="5"/>
                  </a:cubicBezTo>
                  <a:cubicBezTo>
                    <a:pt x="179" y="636"/>
                    <a:pt x="48" y="1410"/>
                    <a:pt x="1" y="2124"/>
                  </a:cubicBezTo>
                  <a:cubicBezTo>
                    <a:pt x="72" y="1374"/>
                    <a:pt x="358" y="719"/>
                    <a:pt x="596" y="28"/>
                  </a:cubicBezTo>
                  <a:cubicBezTo>
                    <a:pt x="596" y="11"/>
                    <a:pt x="577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2" name="Google Shape;26032;p34"/>
            <p:cNvSpPr/>
            <p:nvPr/>
          </p:nvSpPr>
          <p:spPr>
            <a:xfrm>
              <a:off x="446475" y="2143850"/>
              <a:ext cx="46750" cy="114925"/>
            </a:xfrm>
            <a:custGeom>
              <a:avLst/>
              <a:gdLst/>
              <a:ahLst/>
              <a:cxnLst/>
              <a:rect l="l" t="t" r="r" b="b"/>
              <a:pathLst>
                <a:path w="1870" h="4597" extrusionOk="0">
                  <a:moveTo>
                    <a:pt x="0" y="0"/>
                  </a:moveTo>
                  <a:lnTo>
                    <a:pt x="0" y="0"/>
                  </a:lnTo>
                  <a:cubicBezTo>
                    <a:pt x="179" y="774"/>
                    <a:pt x="489" y="1512"/>
                    <a:pt x="834" y="2239"/>
                  </a:cubicBezTo>
                  <a:cubicBezTo>
                    <a:pt x="1191" y="3013"/>
                    <a:pt x="1608" y="3715"/>
                    <a:pt x="1763" y="4560"/>
                  </a:cubicBezTo>
                  <a:cubicBezTo>
                    <a:pt x="1768" y="4584"/>
                    <a:pt x="1786" y="4596"/>
                    <a:pt x="1803" y="4596"/>
                  </a:cubicBezTo>
                  <a:cubicBezTo>
                    <a:pt x="1819" y="4596"/>
                    <a:pt x="1834" y="4584"/>
                    <a:pt x="1834" y="4560"/>
                  </a:cubicBezTo>
                  <a:cubicBezTo>
                    <a:pt x="1870" y="3822"/>
                    <a:pt x="1417" y="3191"/>
                    <a:pt x="1072" y="2572"/>
                  </a:cubicBezTo>
                  <a:cubicBezTo>
                    <a:pt x="643" y="1739"/>
                    <a:pt x="346" y="86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3" name="Google Shape;26033;p34"/>
            <p:cNvSpPr/>
            <p:nvPr/>
          </p:nvSpPr>
          <p:spPr>
            <a:xfrm>
              <a:off x="490100" y="2242725"/>
              <a:ext cx="5500" cy="16275"/>
            </a:xfrm>
            <a:custGeom>
              <a:avLst/>
              <a:gdLst/>
              <a:ahLst/>
              <a:cxnLst/>
              <a:rect l="l" t="t" r="r" b="b"/>
              <a:pathLst>
                <a:path w="220" h="651" extrusionOk="0">
                  <a:moveTo>
                    <a:pt x="36" y="0"/>
                  </a:moveTo>
                  <a:cubicBezTo>
                    <a:pt x="20" y="0"/>
                    <a:pt x="1" y="17"/>
                    <a:pt x="18" y="34"/>
                  </a:cubicBezTo>
                  <a:cubicBezTo>
                    <a:pt x="41" y="153"/>
                    <a:pt x="77" y="272"/>
                    <a:pt x="89" y="379"/>
                  </a:cubicBezTo>
                  <a:cubicBezTo>
                    <a:pt x="101" y="474"/>
                    <a:pt x="89" y="558"/>
                    <a:pt x="125" y="641"/>
                  </a:cubicBezTo>
                  <a:cubicBezTo>
                    <a:pt x="137" y="647"/>
                    <a:pt x="145" y="650"/>
                    <a:pt x="153" y="650"/>
                  </a:cubicBezTo>
                  <a:cubicBezTo>
                    <a:pt x="160" y="650"/>
                    <a:pt x="166" y="647"/>
                    <a:pt x="172" y="641"/>
                  </a:cubicBezTo>
                  <a:cubicBezTo>
                    <a:pt x="220" y="546"/>
                    <a:pt x="184" y="439"/>
                    <a:pt x="172" y="355"/>
                  </a:cubicBezTo>
                  <a:cubicBezTo>
                    <a:pt x="148" y="236"/>
                    <a:pt x="113" y="117"/>
                    <a:pt x="53" y="10"/>
                  </a:cubicBezTo>
                  <a:cubicBezTo>
                    <a:pt x="50" y="3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4" name="Google Shape;26034;p34"/>
            <p:cNvSpPr/>
            <p:nvPr/>
          </p:nvSpPr>
          <p:spPr>
            <a:xfrm>
              <a:off x="493200" y="2260650"/>
              <a:ext cx="41100" cy="140175"/>
            </a:xfrm>
            <a:custGeom>
              <a:avLst/>
              <a:gdLst/>
              <a:ahLst/>
              <a:cxnLst/>
              <a:rect l="l" t="t" r="r" b="b"/>
              <a:pathLst>
                <a:path w="1644" h="5607" extrusionOk="0">
                  <a:moveTo>
                    <a:pt x="50" y="1"/>
                  </a:moveTo>
                  <a:cubicBezTo>
                    <a:pt x="27" y="1"/>
                    <a:pt x="1" y="16"/>
                    <a:pt x="1" y="43"/>
                  </a:cubicBezTo>
                  <a:cubicBezTo>
                    <a:pt x="1" y="960"/>
                    <a:pt x="263" y="1936"/>
                    <a:pt x="560" y="2805"/>
                  </a:cubicBezTo>
                  <a:cubicBezTo>
                    <a:pt x="870" y="3746"/>
                    <a:pt x="1358" y="4615"/>
                    <a:pt x="1584" y="5580"/>
                  </a:cubicBezTo>
                  <a:cubicBezTo>
                    <a:pt x="1589" y="5599"/>
                    <a:pt x="1599" y="5606"/>
                    <a:pt x="1610" y="5606"/>
                  </a:cubicBezTo>
                  <a:cubicBezTo>
                    <a:pt x="1627" y="5606"/>
                    <a:pt x="1644" y="5589"/>
                    <a:pt x="1644" y="5568"/>
                  </a:cubicBezTo>
                  <a:cubicBezTo>
                    <a:pt x="1644" y="4651"/>
                    <a:pt x="1060" y="3794"/>
                    <a:pt x="786" y="2960"/>
                  </a:cubicBezTo>
                  <a:cubicBezTo>
                    <a:pt x="441" y="1996"/>
                    <a:pt x="310" y="1020"/>
                    <a:pt x="84" y="31"/>
                  </a:cubicBezTo>
                  <a:cubicBezTo>
                    <a:pt x="84" y="10"/>
                    <a:pt x="68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5" name="Google Shape;26035;p34"/>
            <p:cNvSpPr/>
            <p:nvPr/>
          </p:nvSpPr>
          <p:spPr>
            <a:xfrm>
              <a:off x="535175" y="2404200"/>
              <a:ext cx="10750" cy="39125"/>
            </a:xfrm>
            <a:custGeom>
              <a:avLst/>
              <a:gdLst/>
              <a:ahLst/>
              <a:cxnLst/>
              <a:rect l="l" t="t" r="r" b="b"/>
              <a:pathLst>
                <a:path w="430" h="1565" extrusionOk="0">
                  <a:moveTo>
                    <a:pt x="22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60" y="540"/>
                    <a:pt x="191" y="1076"/>
                    <a:pt x="370" y="1552"/>
                  </a:cubicBezTo>
                  <a:cubicBezTo>
                    <a:pt x="374" y="1561"/>
                    <a:pt x="382" y="1564"/>
                    <a:pt x="392" y="1564"/>
                  </a:cubicBezTo>
                  <a:cubicBezTo>
                    <a:pt x="409" y="1564"/>
                    <a:pt x="429" y="1551"/>
                    <a:pt x="429" y="1528"/>
                  </a:cubicBezTo>
                  <a:cubicBezTo>
                    <a:pt x="334" y="1028"/>
                    <a:pt x="203" y="504"/>
                    <a:pt x="60" y="28"/>
                  </a:cubicBezTo>
                  <a:cubicBezTo>
                    <a:pt x="45" y="8"/>
                    <a:pt x="32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6" name="Google Shape;26036;p34"/>
            <p:cNvSpPr/>
            <p:nvPr/>
          </p:nvSpPr>
          <p:spPr>
            <a:xfrm>
              <a:off x="539925" y="2407650"/>
              <a:ext cx="8075" cy="30000"/>
            </a:xfrm>
            <a:custGeom>
              <a:avLst/>
              <a:gdLst/>
              <a:ahLst/>
              <a:cxnLst/>
              <a:rect l="l" t="t" r="r" b="b"/>
              <a:pathLst>
                <a:path w="323" h="1200" extrusionOk="0">
                  <a:moveTo>
                    <a:pt x="5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7" y="3"/>
                    <a:pt x="7" y="0"/>
                    <a:pt x="5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25" y="200"/>
                    <a:pt x="72" y="378"/>
                    <a:pt x="120" y="557"/>
                  </a:cubicBezTo>
                  <a:cubicBezTo>
                    <a:pt x="156" y="771"/>
                    <a:pt x="191" y="1009"/>
                    <a:pt x="275" y="1200"/>
                  </a:cubicBezTo>
                  <a:lnTo>
                    <a:pt x="299" y="1200"/>
                  </a:lnTo>
                  <a:cubicBezTo>
                    <a:pt x="322" y="831"/>
                    <a:pt x="168" y="354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7" name="Google Shape;26037;p34"/>
            <p:cNvSpPr/>
            <p:nvPr/>
          </p:nvSpPr>
          <p:spPr>
            <a:xfrm>
              <a:off x="498675" y="2293625"/>
              <a:ext cx="47825" cy="143650"/>
            </a:xfrm>
            <a:custGeom>
              <a:avLst/>
              <a:gdLst/>
              <a:ahLst/>
              <a:cxnLst/>
              <a:rect l="l" t="t" r="r" b="b"/>
              <a:pathLst>
                <a:path w="1913" h="5746" extrusionOk="0">
                  <a:moveTo>
                    <a:pt x="29" y="0"/>
                  </a:moveTo>
                  <a:cubicBezTo>
                    <a:pt x="14" y="0"/>
                    <a:pt x="1" y="13"/>
                    <a:pt x="8" y="34"/>
                  </a:cubicBezTo>
                  <a:cubicBezTo>
                    <a:pt x="222" y="1046"/>
                    <a:pt x="841" y="1903"/>
                    <a:pt x="1222" y="2879"/>
                  </a:cubicBezTo>
                  <a:cubicBezTo>
                    <a:pt x="1425" y="3415"/>
                    <a:pt x="1556" y="3963"/>
                    <a:pt x="1675" y="4523"/>
                  </a:cubicBezTo>
                  <a:cubicBezTo>
                    <a:pt x="1734" y="4820"/>
                    <a:pt x="1782" y="5118"/>
                    <a:pt x="1841" y="5439"/>
                  </a:cubicBezTo>
                  <a:cubicBezTo>
                    <a:pt x="1852" y="5498"/>
                    <a:pt x="1856" y="5522"/>
                    <a:pt x="1856" y="5522"/>
                  </a:cubicBezTo>
                  <a:cubicBezTo>
                    <a:pt x="1853" y="5522"/>
                    <a:pt x="1754" y="5038"/>
                    <a:pt x="1734" y="4999"/>
                  </a:cubicBezTo>
                  <a:lnTo>
                    <a:pt x="1734" y="4999"/>
                  </a:lnTo>
                  <a:cubicBezTo>
                    <a:pt x="1782" y="5237"/>
                    <a:pt x="1841" y="5499"/>
                    <a:pt x="1889" y="5737"/>
                  </a:cubicBezTo>
                  <a:cubicBezTo>
                    <a:pt x="1889" y="5743"/>
                    <a:pt x="1895" y="5746"/>
                    <a:pt x="1901" y="5746"/>
                  </a:cubicBezTo>
                  <a:cubicBezTo>
                    <a:pt x="1907" y="5746"/>
                    <a:pt x="1913" y="5743"/>
                    <a:pt x="1913" y="5737"/>
                  </a:cubicBezTo>
                  <a:cubicBezTo>
                    <a:pt x="1770" y="4761"/>
                    <a:pt x="1639" y="3772"/>
                    <a:pt x="1282" y="2844"/>
                  </a:cubicBezTo>
                  <a:cubicBezTo>
                    <a:pt x="901" y="1879"/>
                    <a:pt x="365" y="1010"/>
                    <a:pt x="56" y="22"/>
                  </a:cubicBezTo>
                  <a:cubicBezTo>
                    <a:pt x="51" y="7"/>
                    <a:pt x="39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8" name="Google Shape;26038;p34"/>
            <p:cNvSpPr/>
            <p:nvPr/>
          </p:nvSpPr>
          <p:spPr>
            <a:xfrm>
              <a:off x="489325" y="2247300"/>
              <a:ext cx="5100" cy="25900"/>
            </a:xfrm>
            <a:custGeom>
              <a:avLst/>
              <a:gdLst/>
              <a:ahLst/>
              <a:cxnLst/>
              <a:rect l="l" t="t" r="r" b="b"/>
              <a:pathLst>
                <a:path w="204" h="1036" extrusionOk="0">
                  <a:moveTo>
                    <a:pt x="10" y="0"/>
                  </a:moveTo>
                  <a:cubicBezTo>
                    <a:pt x="6" y="0"/>
                    <a:pt x="1" y="6"/>
                    <a:pt x="1" y="6"/>
                  </a:cubicBezTo>
                  <a:cubicBezTo>
                    <a:pt x="72" y="351"/>
                    <a:pt x="120" y="684"/>
                    <a:pt x="144" y="1018"/>
                  </a:cubicBezTo>
                  <a:cubicBezTo>
                    <a:pt x="144" y="1030"/>
                    <a:pt x="153" y="1036"/>
                    <a:pt x="162" y="1036"/>
                  </a:cubicBezTo>
                  <a:cubicBezTo>
                    <a:pt x="171" y="1036"/>
                    <a:pt x="179" y="1030"/>
                    <a:pt x="179" y="1018"/>
                  </a:cubicBezTo>
                  <a:cubicBezTo>
                    <a:pt x="203" y="684"/>
                    <a:pt x="132" y="327"/>
                    <a:pt x="13" y="6"/>
                  </a:cubicBezTo>
                  <a:cubicBezTo>
                    <a:pt x="13" y="2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9" name="Google Shape;26039;p34"/>
            <p:cNvSpPr/>
            <p:nvPr/>
          </p:nvSpPr>
          <p:spPr>
            <a:xfrm>
              <a:off x="492300" y="2246525"/>
              <a:ext cx="3000" cy="26150"/>
            </a:xfrm>
            <a:custGeom>
              <a:avLst/>
              <a:gdLst/>
              <a:ahLst/>
              <a:cxnLst/>
              <a:rect l="l" t="t" r="r" b="b"/>
              <a:pathLst>
                <a:path w="120" h="1046" extrusionOk="0">
                  <a:moveTo>
                    <a:pt x="1" y="1"/>
                  </a:moveTo>
                  <a:cubicBezTo>
                    <a:pt x="1" y="334"/>
                    <a:pt x="13" y="715"/>
                    <a:pt x="72" y="1037"/>
                  </a:cubicBezTo>
                  <a:cubicBezTo>
                    <a:pt x="72" y="1043"/>
                    <a:pt x="81" y="1046"/>
                    <a:pt x="90" y="1046"/>
                  </a:cubicBezTo>
                  <a:cubicBezTo>
                    <a:pt x="99" y="1046"/>
                    <a:pt x="108" y="1043"/>
                    <a:pt x="108" y="1037"/>
                  </a:cubicBezTo>
                  <a:cubicBezTo>
                    <a:pt x="120" y="692"/>
                    <a:pt x="72" y="33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0" name="Google Shape;26040;p34"/>
            <p:cNvSpPr/>
            <p:nvPr/>
          </p:nvSpPr>
          <p:spPr>
            <a:xfrm>
              <a:off x="492300" y="2250100"/>
              <a:ext cx="4800" cy="33525"/>
            </a:xfrm>
            <a:custGeom>
              <a:avLst/>
              <a:gdLst/>
              <a:ahLst/>
              <a:cxnLst/>
              <a:rect l="l" t="t" r="r" b="b"/>
              <a:pathLst>
                <a:path w="192" h="1341" extrusionOk="0">
                  <a:moveTo>
                    <a:pt x="13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37" y="453"/>
                    <a:pt x="84" y="894"/>
                    <a:pt x="144" y="1322"/>
                  </a:cubicBezTo>
                  <a:cubicBezTo>
                    <a:pt x="144" y="1334"/>
                    <a:pt x="147" y="1340"/>
                    <a:pt x="153" y="1340"/>
                  </a:cubicBezTo>
                  <a:cubicBezTo>
                    <a:pt x="159" y="1340"/>
                    <a:pt x="168" y="1334"/>
                    <a:pt x="180" y="1322"/>
                  </a:cubicBezTo>
                  <a:cubicBezTo>
                    <a:pt x="191" y="894"/>
                    <a:pt x="132" y="418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1" name="Google Shape;26041;p34"/>
            <p:cNvSpPr/>
            <p:nvPr/>
          </p:nvSpPr>
          <p:spPr>
            <a:xfrm>
              <a:off x="488450" y="2195400"/>
              <a:ext cx="12100" cy="78700"/>
            </a:xfrm>
            <a:custGeom>
              <a:avLst/>
              <a:gdLst/>
              <a:ahLst/>
              <a:cxnLst/>
              <a:rect l="l" t="t" r="r" b="b"/>
              <a:pathLst>
                <a:path w="484" h="3148" extrusionOk="0">
                  <a:moveTo>
                    <a:pt x="463" y="0"/>
                  </a:moveTo>
                  <a:cubicBezTo>
                    <a:pt x="455" y="0"/>
                    <a:pt x="446" y="7"/>
                    <a:pt x="441" y="22"/>
                  </a:cubicBezTo>
                  <a:cubicBezTo>
                    <a:pt x="0" y="927"/>
                    <a:pt x="238" y="2153"/>
                    <a:pt x="286" y="3129"/>
                  </a:cubicBezTo>
                  <a:cubicBezTo>
                    <a:pt x="286" y="3141"/>
                    <a:pt x="298" y="3147"/>
                    <a:pt x="310" y="3147"/>
                  </a:cubicBezTo>
                  <a:cubicBezTo>
                    <a:pt x="322" y="3147"/>
                    <a:pt x="334" y="3141"/>
                    <a:pt x="334" y="3129"/>
                  </a:cubicBezTo>
                  <a:cubicBezTo>
                    <a:pt x="342" y="3008"/>
                    <a:pt x="332" y="2918"/>
                    <a:pt x="303" y="2818"/>
                  </a:cubicBezTo>
                  <a:lnTo>
                    <a:pt x="303" y="2818"/>
                  </a:lnTo>
                  <a:cubicBezTo>
                    <a:pt x="325" y="2877"/>
                    <a:pt x="340" y="2902"/>
                    <a:pt x="350" y="2902"/>
                  </a:cubicBezTo>
                  <a:cubicBezTo>
                    <a:pt x="391" y="2902"/>
                    <a:pt x="330" y="2452"/>
                    <a:pt x="322" y="2356"/>
                  </a:cubicBezTo>
                  <a:cubicBezTo>
                    <a:pt x="298" y="2106"/>
                    <a:pt x="298" y="1844"/>
                    <a:pt x="286" y="1594"/>
                  </a:cubicBezTo>
                  <a:cubicBezTo>
                    <a:pt x="274" y="1058"/>
                    <a:pt x="286" y="558"/>
                    <a:pt x="476" y="34"/>
                  </a:cubicBezTo>
                  <a:cubicBezTo>
                    <a:pt x="483" y="13"/>
                    <a:pt x="47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2" name="Google Shape;26042;p34"/>
            <p:cNvSpPr/>
            <p:nvPr/>
          </p:nvSpPr>
          <p:spPr>
            <a:xfrm>
              <a:off x="486650" y="2214100"/>
              <a:ext cx="7175" cy="41250"/>
            </a:xfrm>
            <a:custGeom>
              <a:avLst/>
              <a:gdLst/>
              <a:ahLst/>
              <a:cxnLst/>
              <a:rect l="l" t="t" r="r" b="b"/>
              <a:pathLst>
                <a:path w="287" h="1650" extrusionOk="0">
                  <a:moveTo>
                    <a:pt x="286" y="0"/>
                  </a:moveTo>
                  <a:cubicBezTo>
                    <a:pt x="156" y="524"/>
                    <a:pt x="1" y="1096"/>
                    <a:pt x="179" y="1631"/>
                  </a:cubicBezTo>
                  <a:cubicBezTo>
                    <a:pt x="179" y="1643"/>
                    <a:pt x="188" y="1649"/>
                    <a:pt x="197" y="1649"/>
                  </a:cubicBezTo>
                  <a:cubicBezTo>
                    <a:pt x="206" y="1649"/>
                    <a:pt x="215" y="1643"/>
                    <a:pt x="215" y="1631"/>
                  </a:cubicBezTo>
                  <a:cubicBezTo>
                    <a:pt x="132" y="1060"/>
                    <a:pt x="191" y="548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3" name="Google Shape;26043;p34"/>
            <p:cNvSpPr/>
            <p:nvPr/>
          </p:nvSpPr>
          <p:spPr>
            <a:xfrm>
              <a:off x="455500" y="2200875"/>
              <a:ext cx="38925" cy="69925"/>
            </a:xfrm>
            <a:custGeom>
              <a:avLst/>
              <a:gdLst/>
              <a:ahLst/>
              <a:cxnLst/>
              <a:rect l="l" t="t" r="r" b="b"/>
              <a:pathLst>
                <a:path w="1557" h="2797" extrusionOk="0">
                  <a:moveTo>
                    <a:pt x="15" y="0"/>
                  </a:moveTo>
                  <a:cubicBezTo>
                    <a:pt x="4" y="0"/>
                    <a:pt x="0" y="9"/>
                    <a:pt x="8" y="17"/>
                  </a:cubicBezTo>
                  <a:cubicBezTo>
                    <a:pt x="401" y="446"/>
                    <a:pt x="640" y="946"/>
                    <a:pt x="890" y="1458"/>
                  </a:cubicBezTo>
                  <a:cubicBezTo>
                    <a:pt x="997" y="1672"/>
                    <a:pt x="1104" y="1887"/>
                    <a:pt x="1187" y="2089"/>
                  </a:cubicBezTo>
                  <a:cubicBezTo>
                    <a:pt x="1259" y="2256"/>
                    <a:pt x="1342" y="2541"/>
                    <a:pt x="1461" y="2672"/>
                  </a:cubicBezTo>
                  <a:cubicBezTo>
                    <a:pt x="1485" y="2720"/>
                    <a:pt x="1497" y="2744"/>
                    <a:pt x="1532" y="2791"/>
                  </a:cubicBezTo>
                  <a:cubicBezTo>
                    <a:pt x="1536" y="2795"/>
                    <a:pt x="1539" y="2796"/>
                    <a:pt x="1543" y="2796"/>
                  </a:cubicBezTo>
                  <a:cubicBezTo>
                    <a:pt x="1550" y="2796"/>
                    <a:pt x="1556" y="2788"/>
                    <a:pt x="1556" y="2779"/>
                  </a:cubicBezTo>
                  <a:cubicBezTo>
                    <a:pt x="1128" y="1863"/>
                    <a:pt x="759" y="720"/>
                    <a:pt x="32" y="5"/>
                  </a:cubicBezTo>
                  <a:cubicBezTo>
                    <a:pt x="25" y="2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4" name="Google Shape;26044;p34"/>
            <p:cNvSpPr/>
            <p:nvPr/>
          </p:nvSpPr>
          <p:spPr>
            <a:xfrm>
              <a:off x="434625" y="2181575"/>
              <a:ext cx="18525" cy="17025"/>
            </a:xfrm>
            <a:custGeom>
              <a:avLst/>
              <a:gdLst/>
              <a:ahLst/>
              <a:cxnLst/>
              <a:rect l="l" t="t" r="r" b="b"/>
              <a:pathLst>
                <a:path w="741" h="681" extrusionOk="0">
                  <a:moveTo>
                    <a:pt x="37" y="0"/>
                  </a:moveTo>
                  <a:cubicBezTo>
                    <a:pt x="22" y="0"/>
                    <a:pt x="0" y="20"/>
                    <a:pt x="10" y="39"/>
                  </a:cubicBezTo>
                  <a:cubicBezTo>
                    <a:pt x="248" y="242"/>
                    <a:pt x="474" y="480"/>
                    <a:pt x="724" y="670"/>
                  </a:cubicBezTo>
                  <a:cubicBezTo>
                    <a:pt x="522" y="432"/>
                    <a:pt x="272" y="230"/>
                    <a:pt x="46" y="3"/>
                  </a:cubicBezTo>
                  <a:cubicBezTo>
                    <a:pt x="44" y="1"/>
                    <a:pt x="41" y="0"/>
                    <a:pt x="37" y="0"/>
                  </a:cubicBezTo>
                  <a:close/>
                  <a:moveTo>
                    <a:pt x="724" y="670"/>
                  </a:moveTo>
                  <a:cubicBezTo>
                    <a:pt x="724" y="678"/>
                    <a:pt x="727" y="681"/>
                    <a:pt x="730" y="681"/>
                  </a:cubicBezTo>
                  <a:cubicBezTo>
                    <a:pt x="735" y="681"/>
                    <a:pt x="740" y="670"/>
                    <a:pt x="72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5" name="Google Shape;26045;p34"/>
            <p:cNvSpPr/>
            <p:nvPr/>
          </p:nvSpPr>
          <p:spPr>
            <a:xfrm>
              <a:off x="434275" y="2178375"/>
              <a:ext cx="46450" cy="56575"/>
            </a:xfrm>
            <a:custGeom>
              <a:avLst/>
              <a:gdLst/>
              <a:ahLst/>
              <a:cxnLst/>
              <a:rect l="l" t="t" r="r" b="b"/>
              <a:pathLst>
                <a:path w="1858" h="2263" extrusionOk="0">
                  <a:moveTo>
                    <a:pt x="0" y="0"/>
                  </a:moveTo>
                  <a:lnTo>
                    <a:pt x="0" y="0"/>
                  </a:lnTo>
                  <a:cubicBezTo>
                    <a:pt x="738" y="679"/>
                    <a:pt x="1322" y="1393"/>
                    <a:pt x="1846" y="2263"/>
                  </a:cubicBezTo>
                  <a:lnTo>
                    <a:pt x="1858" y="2263"/>
                  </a:lnTo>
                  <a:cubicBezTo>
                    <a:pt x="1429" y="1382"/>
                    <a:pt x="762" y="6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6" name="Google Shape;26046;p34"/>
            <p:cNvSpPr/>
            <p:nvPr/>
          </p:nvSpPr>
          <p:spPr>
            <a:xfrm>
              <a:off x="504825" y="2278450"/>
              <a:ext cx="5550" cy="47175"/>
            </a:xfrm>
            <a:custGeom>
              <a:avLst/>
              <a:gdLst/>
              <a:ahLst/>
              <a:cxnLst/>
              <a:rect l="l" t="t" r="r" b="b"/>
              <a:pathLst>
                <a:path w="222" h="1887" extrusionOk="0">
                  <a:moveTo>
                    <a:pt x="208" y="1"/>
                  </a:moveTo>
                  <a:cubicBezTo>
                    <a:pt x="205" y="1"/>
                    <a:pt x="202" y="4"/>
                    <a:pt x="202" y="10"/>
                  </a:cubicBezTo>
                  <a:cubicBezTo>
                    <a:pt x="0" y="605"/>
                    <a:pt x="36" y="1284"/>
                    <a:pt x="179" y="1879"/>
                  </a:cubicBezTo>
                  <a:cubicBezTo>
                    <a:pt x="187" y="1883"/>
                    <a:pt x="196" y="1886"/>
                    <a:pt x="203" y="1886"/>
                  </a:cubicBezTo>
                  <a:cubicBezTo>
                    <a:pt x="215" y="1886"/>
                    <a:pt x="222" y="1878"/>
                    <a:pt x="214" y="1855"/>
                  </a:cubicBezTo>
                  <a:cubicBezTo>
                    <a:pt x="60" y="1224"/>
                    <a:pt x="95" y="653"/>
                    <a:pt x="214" y="10"/>
                  </a:cubicBezTo>
                  <a:cubicBezTo>
                    <a:pt x="214" y="4"/>
                    <a:pt x="211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7" name="Google Shape;26047;p34"/>
            <p:cNvSpPr/>
            <p:nvPr/>
          </p:nvSpPr>
          <p:spPr>
            <a:xfrm>
              <a:off x="511350" y="2220500"/>
              <a:ext cx="9275" cy="54925"/>
            </a:xfrm>
            <a:custGeom>
              <a:avLst/>
              <a:gdLst/>
              <a:ahLst/>
              <a:cxnLst/>
              <a:rect l="l" t="t" r="r" b="b"/>
              <a:pathLst>
                <a:path w="371" h="2197" extrusionOk="0">
                  <a:moveTo>
                    <a:pt x="272" y="1"/>
                  </a:moveTo>
                  <a:cubicBezTo>
                    <a:pt x="268" y="1"/>
                    <a:pt x="263" y="6"/>
                    <a:pt x="263" y="6"/>
                  </a:cubicBezTo>
                  <a:cubicBezTo>
                    <a:pt x="311" y="423"/>
                    <a:pt x="156" y="804"/>
                    <a:pt x="84" y="1197"/>
                  </a:cubicBezTo>
                  <a:cubicBezTo>
                    <a:pt x="25" y="1530"/>
                    <a:pt x="1" y="1852"/>
                    <a:pt x="25" y="2197"/>
                  </a:cubicBezTo>
                  <a:cubicBezTo>
                    <a:pt x="60" y="1780"/>
                    <a:pt x="84" y="1363"/>
                    <a:pt x="191" y="959"/>
                  </a:cubicBezTo>
                  <a:cubicBezTo>
                    <a:pt x="263" y="637"/>
                    <a:pt x="370" y="340"/>
                    <a:pt x="275" y="6"/>
                  </a:cubicBezTo>
                  <a:cubicBezTo>
                    <a:pt x="275" y="2"/>
                    <a:pt x="273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8" name="Google Shape;26048;p34"/>
            <p:cNvSpPr/>
            <p:nvPr/>
          </p:nvSpPr>
          <p:spPr>
            <a:xfrm>
              <a:off x="511650" y="2223325"/>
              <a:ext cx="12225" cy="60675"/>
            </a:xfrm>
            <a:custGeom>
              <a:avLst/>
              <a:gdLst/>
              <a:ahLst/>
              <a:cxnLst/>
              <a:rect l="l" t="t" r="r" b="b"/>
              <a:pathLst>
                <a:path w="489" h="2427" extrusionOk="0">
                  <a:moveTo>
                    <a:pt x="382" y="0"/>
                  </a:moveTo>
                  <a:cubicBezTo>
                    <a:pt x="429" y="786"/>
                    <a:pt x="1" y="1643"/>
                    <a:pt x="251" y="2417"/>
                  </a:cubicBezTo>
                  <a:cubicBezTo>
                    <a:pt x="251" y="2423"/>
                    <a:pt x="257" y="2426"/>
                    <a:pt x="261" y="2426"/>
                  </a:cubicBezTo>
                  <a:cubicBezTo>
                    <a:pt x="266" y="2426"/>
                    <a:pt x="269" y="2423"/>
                    <a:pt x="263" y="2417"/>
                  </a:cubicBezTo>
                  <a:cubicBezTo>
                    <a:pt x="120" y="1584"/>
                    <a:pt x="489" y="81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9" name="Google Shape;26049;p34"/>
            <p:cNvSpPr/>
            <p:nvPr/>
          </p:nvSpPr>
          <p:spPr>
            <a:xfrm>
              <a:off x="511950" y="2285625"/>
              <a:ext cx="5675" cy="40625"/>
            </a:xfrm>
            <a:custGeom>
              <a:avLst/>
              <a:gdLst/>
              <a:ahLst/>
              <a:cxnLst/>
              <a:rect l="l" t="t" r="r" b="b"/>
              <a:pathLst>
                <a:path w="227" h="1625" extrusionOk="0">
                  <a:moveTo>
                    <a:pt x="219" y="1"/>
                  </a:moveTo>
                  <a:cubicBezTo>
                    <a:pt x="217" y="1"/>
                    <a:pt x="215" y="4"/>
                    <a:pt x="215" y="9"/>
                  </a:cubicBezTo>
                  <a:cubicBezTo>
                    <a:pt x="96" y="521"/>
                    <a:pt x="1" y="1092"/>
                    <a:pt x="13" y="1616"/>
                  </a:cubicBezTo>
                  <a:cubicBezTo>
                    <a:pt x="13" y="1622"/>
                    <a:pt x="19" y="1625"/>
                    <a:pt x="26" y="1625"/>
                  </a:cubicBezTo>
                  <a:cubicBezTo>
                    <a:pt x="33" y="1625"/>
                    <a:pt x="42" y="1622"/>
                    <a:pt x="48" y="1616"/>
                  </a:cubicBezTo>
                  <a:cubicBezTo>
                    <a:pt x="120" y="1092"/>
                    <a:pt x="167" y="544"/>
                    <a:pt x="227" y="21"/>
                  </a:cubicBezTo>
                  <a:cubicBezTo>
                    <a:pt x="227" y="7"/>
                    <a:pt x="223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0" name="Google Shape;26050;p34"/>
            <p:cNvSpPr/>
            <p:nvPr/>
          </p:nvSpPr>
          <p:spPr>
            <a:xfrm>
              <a:off x="522075" y="2291250"/>
              <a:ext cx="19375" cy="64475"/>
            </a:xfrm>
            <a:custGeom>
              <a:avLst/>
              <a:gdLst/>
              <a:ahLst/>
              <a:cxnLst/>
              <a:rect l="l" t="t" r="r" b="b"/>
              <a:pathLst>
                <a:path w="775" h="2579" extrusionOk="0">
                  <a:moveTo>
                    <a:pt x="766" y="1"/>
                  </a:moveTo>
                  <a:cubicBezTo>
                    <a:pt x="760" y="1"/>
                    <a:pt x="751" y="4"/>
                    <a:pt x="739" y="10"/>
                  </a:cubicBezTo>
                  <a:cubicBezTo>
                    <a:pt x="715" y="296"/>
                    <a:pt x="548" y="510"/>
                    <a:pt x="453" y="772"/>
                  </a:cubicBezTo>
                  <a:cubicBezTo>
                    <a:pt x="382" y="974"/>
                    <a:pt x="370" y="1189"/>
                    <a:pt x="310" y="1391"/>
                  </a:cubicBezTo>
                  <a:cubicBezTo>
                    <a:pt x="191" y="1796"/>
                    <a:pt x="1" y="2153"/>
                    <a:pt x="84" y="2570"/>
                  </a:cubicBezTo>
                  <a:cubicBezTo>
                    <a:pt x="24" y="2058"/>
                    <a:pt x="298" y="1641"/>
                    <a:pt x="417" y="1165"/>
                  </a:cubicBezTo>
                  <a:cubicBezTo>
                    <a:pt x="477" y="915"/>
                    <a:pt x="536" y="688"/>
                    <a:pt x="655" y="450"/>
                  </a:cubicBezTo>
                  <a:cubicBezTo>
                    <a:pt x="727" y="296"/>
                    <a:pt x="774" y="177"/>
                    <a:pt x="774" y="10"/>
                  </a:cubicBezTo>
                  <a:cubicBezTo>
                    <a:pt x="774" y="4"/>
                    <a:pt x="771" y="1"/>
                    <a:pt x="766" y="1"/>
                  </a:cubicBezTo>
                  <a:close/>
                  <a:moveTo>
                    <a:pt x="84" y="2570"/>
                  </a:moveTo>
                  <a:cubicBezTo>
                    <a:pt x="78" y="2576"/>
                    <a:pt x="78" y="2579"/>
                    <a:pt x="79" y="2579"/>
                  </a:cubicBezTo>
                  <a:cubicBezTo>
                    <a:pt x="81" y="2579"/>
                    <a:pt x="84" y="2576"/>
                    <a:pt x="84" y="2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1" name="Google Shape;26051;p34"/>
            <p:cNvSpPr/>
            <p:nvPr/>
          </p:nvSpPr>
          <p:spPr>
            <a:xfrm>
              <a:off x="542925" y="2254450"/>
              <a:ext cx="4775" cy="34375"/>
            </a:xfrm>
            <a:custGeom>
              <a:avLst/>
              <a:gdLst/>
              <a:ahLst/>
              <a:cxnLst/>
              <a:rect l="l" t="t" r="r" b="b"/>
              <a:pathLst>
                <a:path w="191" h="1375" extrusionOk="0">
                  <a:moveTo>
                    <a:pt x="9" y="0"/>
                  </a:moveTo>
                  <a:cubicBezTo>
                    <a:pt x="5" y="0"/>
                    <a:pt x="0" y="5"/>
                    <a:pt x="0" y="5"/>
                  </a:cubicBezTo>
                  <a:cubicBezTo>
                    <a:pt x="119" y="482"/>
                    <a:pt x="143" y="898"/>
                    <a:pt x="24" y="1375"/>
                  </a:cubicBezTo>
                  <a:cubicBezTo>
                    <a:pt x="179" y="946"/>
                    <a:pt x="191" y="434"/>
                    <a:pt x="12" y="5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2" name="Google Shape;26052;p34"/>
            <p:cNvSpPr/>
            <p:nvPr/>
          </p:nvSpPr>
          <p:spPr>
            <a:xfrm>
              <a:off x="546475" y="2257250"/>
              <a:ext cx="3000" cy="40425"/>
            </a:xfrm>
            <a:custGeom>
              <a:avLst/>
              <a:gdLst/>
              <a:ahLst/>
              <a:cxnLst/>
              <a:rect l="l" t="t" r="r" b="b"/>
              <a:pathLst>
                <a:path w="120" h="1617" extrusionOk="0">
                  <a:moveTo>
                    <a:pt x="1" y="1"/>
                  </a:moveTo>
                  <a:cubicBezTo>
                    <a:pt x="49" y="536"/>
                    <a:pt x="37" y="1072"/>
                    <a:pt x="1" y="1608"/>
                  </a:cubicBezTo>
                  <a:cubicBezTo>
                    <a:pt x="1" y="1614"/>
                    <a:pt x="7" y="1617"/>
                    <a:pt x="14" y="1617"/>
                  </a:cubicBezTo>
                  <a:cubicBezTo>
                    <a:pt x="22" y="1617"/>
                    <a:pt x="31" y="1614"/>
                    <a:pt x="37" y="1608"/>
                  </a:cubicBezTo>
                  <a:cubicBezTo>
                    <a:pt x="120" y="1084"/>
                    <a:pt x="96" y="5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3" name="Google Shape;26053;p34"/>
            <p:cNvSpPr/>
            <p:nvPr/>
          </p:nvSpPr>
          <p:spPr>
            <a:xfrm>
              <a:off x="531300" y="2306375"/>
              <a:ext cx="12225" cy="65175"/>
            </a:xfrm>
            <a:custGeom>
              <a:avLst/>
              <a:gdLst/>
              <a:ahLst/>
              <a:cxnLst/>
              <a:rect l="l" t="t" r="r" b="b"/>
              <a:pathLst>
                <a:path w="489" h="2607" extrusionOk="0">
                  <a:moveTo>
                    <a:pt x="489" y="0"/>
                  </a:moveTo>
                  <a:cubicBezTo>
                    <a:pt x="334" y="417"/>
                    <a:pt x="191" y="845"/>
                    <a:pt x="108" y="1274"/>
                  </a:cubicBezTo>
                  <a:cubicBezTo>
                    <a:pt x="1" y="1727"/>
                    <a:pt x="132" y="2155"/>
                    <a:pt x="48" y="2584"/>
                  </a:cubicBezTo>
                  <a:cubicBezTo>
                    <a:pt x="48" y="2597"/>
                    <a:pt x="55" y="2606"/>
                    <a:pt x="62" y="2606"/>
                  </a:cubicBezTo>
                  <a:cubicBezTo>
                    <a:pt x="67" y="2606"/>
                    <a:pt x="72" y="2600"/>
                    <a:pt x="72" y="2584"/>
                  </a:cubicBezTo>
                  <a:cubicBezTo>
                    <a:pt x="191" y="2203"/>
                    <a:pt x="48" y="1774"/>
                    <a:pt x="120" y="1357"/>
                  </a:cubicBezTo>
                  <a:cubicBezTo>
                    <a:pt x="215" y="905"/>
                    <a:pt x="358" y="441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4" name="Google Shape;26054;p34"/>
            <p:cNvSpPr/>
            <p:nvPr/>
          </p:nvSpPr>
          <p:spPr>
            <a:xfrm>
              <a:off x="440225" y="2271100"/>
              <a:ext cx="87825" cy="102850"/>
            </a:xfrm>
            <a:custGeom>
              <a:avLst/>
              <a:gdLst/>
              <a:ahLst/>
              <a:cxnLst/>
              <a:rect l="l" t="t" r="r" b="b"/>
              <a:pathLst>
                <a:path w="3513" h="4114" extrusionOk="0">
                  <a:moveTo>
                    <a:pt x="9" y="1"/>
                  </a:moveTo>
                  <a:cubicBezTo>
                    <a:pt x="6" y="1"/>
                    <a:pt x="0" y="6"/>
                    <a:pt x="0" y="6"/>
                  </a:cubicBezTo>
                  <a:cubicBezTo>
                    <a:pt x="119" y="340"/>
                    <a:pt x="346" y="530"/>
                    <a:pt x="596" y="756"/>
                  </a:cubicBezTo>
                  <a:cubicBezTo>
                    <a:pt x="1024" y="1113"/>
                    <a:pt x="1239" y="1494"/>
                    <a:pt x="1536" y="1959"/>
                  </a:cubicBezTo>
                  <a:cubicBezTo>
                    <a:pt x="2072" y="2780"/>
                    <a:pt x="2905" y="3364"/>
                    <a:pt x="3513" y="4114"/>
                  </a:cubicBezTo>
                  <a:cubicBezTo>
                    <a:pt x="2989" y="3340"/>
                    <a:pt x="2191" y="2840"/>
                    <a:pt x="1655" y="2078"/>
                  </a:cubicBezTo>
                  <a:cubicBezTo>
                    <a:pt x="1429" y="1756"/>
                    <a:pt x="1298" y="1364"/>
                    <a:pt x="1024" y="1066"/>
                  </a:cubicBezTo>
                  <a:cubicBezTo>
                    <a:pt x="679" y="697"/>
                    <a:pt x="238" y="482"/>
                    <a:pt x="12" y="6"/>
                  </a:cubicBezTo>
                  <a:cubicBezTo>
                    <a:pt x="12" y="2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5" name="Google Shape;26055;p34"/>
            <p:cNvSpPr/>
            <p:nvPr/>
          </p:nvSpPr>
          <p:spPr>
            <a:xfrm>
              <a:off x="430400" y="2253275"/>
              <a:ext cx="7475" cy="17700"/>
            </a:xfrm>
            <a:custGeom>
              <a:avLst/>
              <a:gdLst/>
              <a:ahLst/>
              <a:cxnLst/>
              <a:rect l="l" t="t" r="r" b="b"/>
              <a:pathLst>
                <a:path w="299" h="708" extrusionOk="0">
                  <a:moveTo>
                    <a:pt x="20" y="0"/>
                  </a:moveTo>
                  <a:cubicBezTo>
                    <a:pt x="13" y="0"/>
                    <a:pt x="0" y="11"/>
                    <a:pt x="0" y="29"/>
                  </a:cubicBezTo>
                  <a:cubicBezTo>
                    <a:pt x="60" y="267"/>
                    <a:pt x="203" y="481"/>
                    <a:pt x="298" y="707"/>
                  </a:cubicBezTo>
                  <a:cubicBezTo>
                    <a:pt x="215" y="469"/>
                    <a:pt x="143" y="219"/>
                    <a:pt x="24" y="5"/>
                  </a:cubicBezTo>
                  <a:cubicBezTo>
                    <a:pt x="24" y="2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6" name="Google Shape;26056;p34"/>
            <p:cNvSpPr/>
            <p:nvPr/>
          </p:nvSpPr>
          <p:spPr>
            <a:xfrm>
              <a:off x="427425" y="2245350"/>
              <a:ext cx="35650" cy="42550"/>
            </a:xfrm>
            <a:custGeom>
              <a:avLst/>
              <a:gdLst/>
              <a:ahLst/>
              <a:cxnLst/>
              <a:rect l="l" t="t" r="r" b="b"/>
              <a:pathLst>
                <a:path w="1426" h="1702" extrusionOk="0">
                  <a:moveTo>
                    <a:pt x="0" y="0"/>
                  </a:moveTo>
                  <a:cubicBezTo>
                    <a:pt x="405" y="596"/>
                    <a:pt x="893" y="1191"/>
                    <a:pt x="1405" y="1691"/>
                  </a:cubicBezTo>
                  <a:cubicBezTo>
                    <a:pt x="1409" y="1698"/>
                    <a:pt x="1413" y="1701"/>
                    <a:pt x="1416" y="1701"/>
                  </a:cubicBezTo>
                  <a:cubicBezTo>
                    <a:pt x="1422" y="1701"/>
                    <a:pt x="1425" y="1687"/>
                    <a:pt x="1417" y="1679"/>
                  </a:cubicBezTo>
                  <a:cubicBezTo>
                    <a:pt x="953" y="1120"/>
                    <a:pt x="477" y="56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7" name="Google Shape;26057;p34"/>
            <p:cNvSpPr/>
            <p:nvPr/>
          </p:nvSpPr>
          <p:spPr>
            <a:xfrm>
              <a:off x="466125" y="2291550"/>
              <a:ext cx="47950" cy="51150"/>
            </a:xfrm>
            <a:custGeom>
              <a:avLst/>
              <a:gdLst/>
              <a:ahLst/>
              <a:cxnLst/>
              <a:rect l="l" t="t" r="r" b="b"/>
              <a:pathLst>
                <a:path w="1918" h="2046" extrusionOk="0">
                  <a:moveTo>
                    <a:pt x="12" y="1"/>
                  </a:moveTo>
                  <a:cubicBezTo>
                    <a:pt x="6" y="1"/>
                    <a:pt x="0" y="4"/>
                    <a:pt x="0" y="10"/>
                  </a:cubicBezTo>
                  <a:cubicBezTo>
                    <a:pt x="95" y="200"/>
                    <a:pt x="179" y="319"/>
                    <a:pt x="334" y="474"/>
                  </a:cubicBezTo>
                  <a:cubicBezTo>
                    <a:pt x="584" y="736"/>
                    <a:pt x="786" y="1010"/>
                    <a:pt x="1012" y="1308"/>
                  </a:cubicBezTo>
                  <a:cubicBezTo>
                    <a:pt x="1250" y="1629"/>
                    <a:pt x="1524" y="1927"/>
                    <a:pt x="1905" y="2046"/>
                  </a:cubicBezTo>
                  <a:cubicBezTo>
                    <a:pt x="1917" y="2046"/>
                    <a:pt x="1917" y="2034"/>
                    <a:pt x="1905" y="2034"/>
                  </a:cubicBezTo>
                  <a:cubicBezTo>
                    <a:pt x="1417" y="1796"/>
                    <a:pt x="1167" y="1427"/>
                    <a:pt x="857" y="1010"/>
                  </a:cubicBezTo>
                  <a:cubicBezTo>
                    <a:pt x="596" y="665"/>
                    <a:pt x="215" y="379"/>
                    <a:pt x="24" y="10"/>
                  </a:cubicBezTo>
                  <a:cubicBezTo>
                    <a:pt x="24" y="4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8" name="Google Shape;26058;p34"/>
            <p:cNvSpPr/>
            <p:nvPr/>
          </p:nvSpPr>
          <p:spPr>
            <a:xfrm>
              <a:off x="462250" y="2258625"/>
              <a:ext cx="38125" cy="55200"/>
            </a:xfrm>
            <a:custGeom>
              <a:avLst/>
              <a:gdLst/>
              <a:ahLst/>
              <a:cxnLst/>
              <a:rect l="l" t="t" r="r" b="b"/>
              <a:pathLst>
                <a:path w="1525" h="2208" extrusionOk="0">
                  <a:moveTo>
                    <a:pt x="10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191" y="327"/>
                    <a:pt x="405" y="600"/>
                    <a:pt x="667" y="862"/>
                  </a:cubicBezTo>
                  <a:cubicBezTo>
                    <a:pt x="1036" y="1279"/>
                    <a:pt x="1310" y="1672"/>
                    <a:pt x="1524" y="2208"/>
                  </a:cubicBezTo>
                  <a:cubicBezTo>
                    <a:pt x="1274" y="1327"/>
                    <a:pt x="548" y="708"/>
                    <a:pt x="12" y="5"/>
                  </a:cubicBezTo>
                  <a:cubicBezTo>
                    <a:pt x="12" y="2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9" name="Google Shape;26059;p34"/>
            <p:cNvSpPr/>
            <p:nvPr/>
          </p:nvSpPr>
          <p:spPr>
            <a:xfrm>
              <a:off x="431000" y="2220050"/>
              <a:ext cx="30075" cy="35450"/>
            </a:xfrm>
            <a:custGeom>
              <a:avLst/>
              <a:gdLst/>
              <a:ahLst/>
              <a:cxnLst/>
              <a:rect l="l" t="t" r="r" b="b"/>
              <a:pathLst>
                <a:path w="1203" h="1418" extrusionOk="0">
                  <a:moveTo>
                    <a:pt x="0" y="0"/>
                  </a:moveTo>
                  <a:cubicBezTo>
                    <a:pt x="215" y="596"/>
                    <a:pt x="655" y="1120"/>
                    <a:pt x="1203" y="1417"/>
                  </a:cubicBezTo>
                  <a:cubicBezTo>
                    <a:pt x="667" y="1036"/>
                    <a:pt x="298" y="596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0" name="Google Shape;26060;p34"/>
            <p:cNvSpPr/>
            <p:nvPr/>
          </p:nvSpPr>
          <p:spPr>
            <a:xfrm>
              <a:off x="433075" y="2218325"/>
              <a:ext cx="48250" cy="58425"/>
            </a:xfrm>
            <a:custGeom>
              <a:avLst/>
              <a:gdLst/>
              <a:ahLst/>
              <a:cxnLst/>
              <a:rect l="l" t="t" r="r" b="b"/>
              <a:pathLst>
                <a:path w="1930" h="2337" extrusionOk="0">
                  <a:moveTo>
                    <a:pt x="5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7" y="4"/>
                    <a:pt x="7" y="1"/>
                    <a:pt x="5" y="1"/>
                  </a:cubicBezTo>
                  <a:close/>
                  <a:moveTo>
                    <a:pt x="1" y="10"/>
                  </a:moveTo>
                  <a:cubicBezTo>
                    <a:pt x="191" y="1069"/>
                    <a:pt x="1346" y="1522"/>
                    <a:pt x="1918" y="2332"/>
                  </a:cubicBezTo>
                  <a:cubicBezTo>
                    <a:pt x="1918" y="2335"/>
                    <a:pt x="1919" y="2336"/>
                    <a:pt x="1920" y="2336"/>
                  </a:cubicBezTo>
                  <a:cubicBezTo>
                    <a:pt x="1923" y="2336"/>
                    <a:pt x="1929" y="2328"/>
                    <a:pt x="1929" y="2320"/>
                  </a:cubicBezTo>
                  <a:cubicBezTo>
                    <a:pt x="1417" y="1427"/>
                    <a:pt x="286" y="1093"/>
                    <a:pt x="1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1" name="Google Shape;26061;p34"/>
            <p:cNvSpPr/>
            <p:nvPr/>
          </p:nvSpPr>
          <p:spPr>
            <a:xfrm>
              <a:off x="483975" y="2277200"/>
              <a:ext cx="14875" cy="12575"/>
            </a:xfrm>
            <a:custGeom>
              <a:avLst/>
              <a:gdLst/>
              <a:ahLst/>
              <a:cxnLst/>
              <a:rect l="l" t="t" r="r" b="b"/>
              <a:pathLst>
                <a:path w="595" h="503" extrusionOk="0">
                  <a:moveTo>
                    <a:pt x="1" y="0"/>
                  </a:moveTo>
                  <a:lnTo>
                    <a:pt x="1" y="0"/>
                  </a:lnTo>
                  <a:cubicBezTo>
                    <a:pt x="143" y="227"/>
                    <a:pt x="346" y="393"/>
                    <a:pt x="572" y="500"/>
                  </a:cubicBezTo>
                  <a:cubicBezTo>
                    <a:pt x="574" y="502"/>
                    <a:pt x="575" y="503"/>
                    <a:pt x="577" y="503"/>
                  </a:cubicBezTo>
                  <a:cubicBezTo>
                    <a:pt x="587" y="503"/>
                    <a:pt x="594" y="475"/>
                    <a:pt x="584" y="465"/>
                  </a:cubicBezTo>
                  <a:cubicBezTo>
                    <a:pt x="346" y="346"/>
                    <a:pt x="179" y="17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2" name="Google Shape;26062;p34"/>
            <p:cNvSpPr/>
            <p:nvPr/>
          </p:nvSpPr>
          <p:spPr>
            <a:xfrm>
              <a:off x="486650" y="2272725"/>
              <a:ext cx="8650" cy="9250"/>
            </a:xfrm>
            <a:custGeom>
              <a:avLst/>
              <a:gdLst/>
              <a:ahLst/>
              <a:cxnLst/>
              <a:rect l="l" t="t" r="r" b="b"/>
              <a:pathLst>
                <a:path w="346" h="370" extrusionOk="0">
                  <a:moveTo>
                    <a:pt x="1" y="1"/>
                  </a:moveTo>
                  <a:cubicBezTo>
                    <a:pt x="2" y="4"/>
                    <a:pt x="4" y="7"/>
                    <a:pt x="6" y="10"/>
                  </a:cubicBezTo>
                  <a:lnTo>
                    <a:pt x="6" y="10"/>
                  </a:lnTo>
                  <a:cubicBezTo>
                    <a:pt x="7" y="5"/>
                    <a:pt x="6" y="1"/>
                    <a:pt x="1" y="1"/>
                  </a:cubicBezTo>
                  <a:close/>
                  <a:moveTo>
                    <a:pt x="6" y="10"/>
                  </a:moveTo>
                  <a:cubicBezTo>
                    <a:pt x="5" y="17"/>
                    <a:pt x="1" y="25"/>
                    <a:pt x="1" y="25"/>
                  </a:cubicBezTo>
                  <a:cubicBezTo>
                    <a:pt x="60" y="167"/>
                    <a:pt x="179" y="322"/>
                    <a:pt x="310" y="370"/>
                  </a:cubicBezTo>
                  <a:cubicBezTo>
                    <a:pt x="322" y="370"/>
                    <a:pt x="346" y="358"/>
                    <a:pt x="322" y="346"/>
                  </a:cubicBezTo>
                  <a:cubicBezTo>
                    <a:pt x="194" y="241"/>
                    <a:pt x="88" y="159"/>
                    <a:pt x="6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3" name="Google Shape;26063;p34"/>
            <p:cNvSpPr/>
            <p:nvPr/>
          </p:nvSpPr>
          <p:spPr>
            <a:xfrm>
              <a:off x="487850" y="22712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119"/>
                    <a:pt x="179" y="262"/>
                    <a:pt x="286" y="357"/>
                  </a:cubicBezTo>
                  <a:cubicBezTo>
                    <a:pt x="286" y="357"/>
                    <a:pt x="298" y="357"/>
                    <a:pt x="298" y="345"/>
                  </a:cubicBezTo>
                  <a:cubicBezTo>
                    <a:pt x="203" y="215"/>
                    <a:pt x="108" y="10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4" name="Google Shape;26064;p34"/>
            <p:cNvSpPr/>
            <p:nvPr/>
          </p:nvSpPr>
          <p:spPr>
            <a:xfrm>
              <a:off x="533400" y="2354075"/>
              <a:ext cx="5075" cy="22125"/>
            </a:xfrm>
            <a:custGeom>
              <a:avLst/>
              <a:gdLst/>
              <a:ahLst/>
              <a:cxnLst/>
              <a:rect l="l" t="t" r="r" b="b"/>
              <a:pathLst>
                <a:path w="203" h="885" extrusionOk="0">
                  <a:moveTo>
                    <a:pt x="171" y="0"/>
                  </a:moveTo>
                  <a:cubicBezTo>
                    <a:pt x="170" y="0"/>
                    <a:pt x="167" y="3"/>
                    <a:pt x="167" y="9"/>
                  </a:cubicBezTo>
                  <a:cubicBezTo>
                    <a:pt x="173" y="3"/>
                    <a:pt x="173" y="0"/>
                    <a:pt x="171" y="0"/>
                  </a:cubicBezTo>
                  <a:close/>
                  <a:moveTo>
                    <a:pt x="167" y="9"/>
                  </a:moveTo>
                  <a:lnTo>
                    <a:pt x="167" y="9"/>
                  </a:lnTo>
                  <a:cubicBezTo>
                    <a:pt x="143" y="164"/>
                    <a:pt x="143" y="307"/>
                    <a:pt x="107" y="438"/>
                  </a:cubicBezTo>
                  <a:cubicBezTo>
                    <a:pt x="83" y="592"/>
                    <a:pt x="48" y="723"/>
                    <a:pt x="0" y="866"/>
                  </a:cubicBezTo>
                  <a:cubicBezTo>
                    <a:pt x="0" y="878"/>
                    <a:pt x="6" y="884"/>
                    <a:pt x="13" y="884"/>
                  </a:cubicBezTo>
                  <a:cubicBezTo>
                    <a:pt x="21" y="884"/>
                    <a:pt x="30" y="878"/>
                    <a:pt x="36" y="866"/>
                  </a:cubicBezTo>
                  <a:cubicBezTo>
                    <a:pt x="131" y="604"/>
                    <a:pt x="202" y="295"/>
                    <a:pt x="16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5" name="Google Shape;26065;p34"/>
            <p:cNvSpPr/>
            <p:nvPr/>
          </p:nvSpPr>
          <p:spPr>
            <a:xfrm>
              <a:off x="532800" y="2356075"/>
              <a:ext cx="2400" cy="20600"/>
            </a:xfrm>
            <a:custGeom>
              <a:avLst/>
              <a:gdLst/>
              <a:ahLst/>
              <a:cxnLst/>
              <a:rect l="l" t="t" r="r" b="b"/>
              <a:pathLst>
                <a:path w="96" h="824" extrusionOk="0">
                  <a:moveTo>
                    <a:pt x="95" y="0"/>
                  </a:moveTo>
                  <a:lnTo>
                    <a:pt x="95" y="0"/>
                  </a:lnTo>
                  <a:cubicBezTo>
                    <a:pt x="72" y="274"/>
                    <a:pt x="24" y="536"/>
                    <a:pt x="0" y="810"/>
                  </a:cubicBezTo>
                  <a:cubicBezTo>
                    <a:pt x="0" y="817"/>
                    <a:pt x="12" y="824"/>
                    <a:pt x="22" y="824"/>
                  </a:cubicBezTo>
                  <a:cubicBezTo>
                    <a:pt x="30" y="824"/>
                    <a:pt x="36" y="820"/>
                    <a:pt x="36" y="810"/>
                  </a:cubicBezTo>
                  <a:cubicBezTo>
                    <a:pt x="95" y="560"/>
                    <a:pt x="95" y="274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6" name="Google Shape;26066;p34"/>
            <p:cNvSpPr/>
            <p:nvPr/>
          </p:nvSpPr>
          <p:spPr>
            <a:xfrm>
              <a:off x="535475" y="2357550"/>
              <a:ext cx="4200" cy="24975"/>
            </a:xfrm>
            <a:custGeom>
              <a:avLst/>
              <a:gdLst/>
              <a:ahLst/>
              <a:cxnLst/>
              <a:rect l="l" t="t" r="r" b="b"/>
              <a:pathLst>
                <a:path w="168" h="999" extrusionOk="0">
                  <a:moveTo>
                    <a:pt x="167" y="1"/>
                  </a:moveTo>
                  <a:lnTo>
                    <a:pt x="167" y="1"/>
                  </a:lnTo>
                  <a:cubicBezTo>
                    <a:pt x="96" y="334"/>
                    <a:pt x="12" y="656"/>
                    <a:pt x="0" y="989"/>
                  </a:cubicBezTo>
                  <a:cubicBezTo>
                    <a:pt x="0" y="995"/>
                    <a:pt x="3" y="998"/>
                    <a:pt x="6" y="998"/>
                  </a:cubicBezTo>
                  <a:cubicBezTo>
                    <a:pt x="9" y="998"/>
                    <a:pt x="12" y="995"/>
                    <a:pt x="12" y="989"/>
                  </a:cubicBezTo>
                  <a:cubicBezTo>
                    <a:pt x="84" y="680"/>
                    <a:pt x="119" y="334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7" name="Google Shape;26067;p34"/>
            <p:cNvSpPr/>
            <p:nvPr/>
          </p:nvSpPr>
          <p:spPr>
            <a:xfrm>
              <a:off x="542625" y="2339475"/>
              <a:ext cx="17875" cy="74675"/>
            </a:xfrm>
            <a:custGeom>
              <a:avLst/>
              <a:gdLst/>
              <a:ahLst/>
              <a:cxnLst/>
              <a:rect l="l" t="t" r="r" b="b"/>
              <a:pathLst>
                <a:path w="715" h="2987" extrusionOk="0">
                  <a:moveTo>
                    <a:pt x="673" y="1"/>
                  </a:moveTo>
                  <a:cubicBezTo>
                    <a:pt x="670" y="1"/>
                    <a:pt x="667" y="4"/>
                    <a:pt x="667" y="10"/>
                  </a:cubicBezTo>
                  <a:cubicBezTo>
                    <a:pt x="607" y="653"/>
                    <a:pt x="476" y="1200"/>
                    <a:pt x="214" y="1819"/>
                  </a:cubicBezTo>
                  <a:cubicBezTo>
                    <a:pt x="36" y="2200"/>
                    <a:pt x="0" y="2558"/>
                    <a:pt x="24" y="2986"/>
                  </a:cubicBezTo>
                  <a:cubicBezTo>
                    <a:pt x="36" y="1938"/>
                    <a:pt x="714" y="1081"/>
                    <a:pt x="679" y="10"/>
                  </a:cubicBezTo>
                  <a:cubicBezTo>
                    <a:pt x="679" y="4"/>
                    <a:pt x="676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8" name="Google Shape;26068;p34"/>
            <p:cNvSpPr/>
            <p:nvPr/>
          </p:nvSpPr>
          <p:spPr>
            <a:xfrm>
              <a:off x="560625" y="2309725"/>
              <a:ext cx="4350" cy="28150"/>
            </a:xfrm>
            <a:custGeom>
              <a:avLst/>
              <a:gdLst/>
              <a:ahLst/>
              <a:cxnLst/>
              <a:rect l="l" t="t" r="r" b="b"/>
              <a:pathLst>
                <a:path w="174" h="1126" extrusionOk="0">
                  <a:moveTo>
                    <a:pt x="143" y="0"/>
                  </a:moveTo>
                  <a:cubicBezTo>
                    <a:pt x="140" y="0"/>
                    <a:pt x="137" y="3"/>
                    <a:pt x="137" y="9"/>
                  </a:cubicBezTo>
                  <a:cubicBezTo>
                    <a:pt x="78" y="390"/>
                    <a:pt x="66" y="747"/>
                    <a:pt x="6" y="1116"/>
                  </a:cubicBezTo>
                  <a:cubicBezTo>
                    <a:pt x="0" y="1122"/>
                    <a:pt x="3" y="1125"/>
                    <a:pt x="8" y="1125"/>
                  </a:cubicBezTo>
                  <a:cubicBezTo>
                    <a:pt x="12" y="1125"/>
                    <a:pt x="18" y="1122"/>
                    <a:pt x="18" y="1116"/>
                  </a:cubicBezTo>
                  <a:cubicBezTo>
                    <a:pt x="90" y="759"/>
                    <a:pt x="173" y="366"/>
                    <a:pt x="149" y="9"/>
                  </a:cubicBezTo>
                  <a:cubicBezTo>
                    <a:pt x="149" y="3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9" name="Google Shape;26069;p34"/>
            <p:cNvSpPr/>
            <p:nvPr/>
          </p:nvSpPr>
          <p:spPr>
            <a:xfrm>
              <a:off x="561375" y="2288800"/>
              <a:ext cx="13400" cy="81500"/>
            </a:xfrm>
            <a:custGeom>
              <a:avLst/>
              <a:gdLst/>
              <a:ahLst/>
              <a:cxnLst/>
              <a:rect l="l" t="t" r="r" b="b"/>
              <a:pathLst>
                <a:path w="536" h="3260" extrusionOk="0">
                  <a:moveTo>
                    <a:pt x="0" y="1"/>
                  </a:moveTo>
                  <a:lnTo>
                    <a:pt x="0" y="1"/>
                  </a:lnTo>
                  <a:cubicBezTo>
                    <a:pt x="203" y="525"/>
                    <a:pt x="322" y="1072"/>
                    <a:pt x="405" y="1620"/>
                  </a:cubicBezTo>
                  <a:cubicBezTo>
                    <a:pt x="512" y="2156"/>
                    <a:pt x="393" y="2691"/>
                    <a:pt x="357" y="3251"/>
                  </a:cubicBezTo>
                  <a:cubicBezTo>
                    <a:pt x="357" y="3257"/>
                    <a:pt x="363" y="3260"/>
                    <a:pt x="369" y="3260"/>
                  </a:cubicBezTo>
                  <a:cubicBezTo>
                    <a:pt x="375" y="3260"/>
                    <a:pt x="381" y="3257"/>
                    <a:pt x="381" y="3251"/>
                  </a:cubicBezTo>
                  <a:cubicBezTo>
                    <a:pt x="536" y="2144"/>
                    <a:pt x="500" y="102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0" name="Google Shape;26070;p34"/>
            <p:cNvSpPr/>
            <p:nvPr/>
          </p:nvSpPr>
          <p:spPr>
            <a:xfrm>
              <a:off x="545900" y="2372600"/>
              <a:ext cx="22475" cy="57550"/>
            </a:xfrm>
            <a:custGeom>
              <a:avLst/>
              <a:gdLst/>
              <a:ahLst/>
              <a:cxnLst/>
              <a:rect l="l" t="t" r="r" b="b"/>
              <a:pathLst>
                <a:path w="899" h="2302" extrusionOk="0">
                  <a:moveTo>
                    <a:pt x="892" y="0"/>
                  </a:moveTo>
                  <a:cubicBezTo>
                    <a:pt x="887" y="0"/>
                    <a:pt x="881" y="6"/>
                    <a:pt x="881" y="18"/>
                  </a:cubicBezTo>
                  <a:cubicBezTo>
                    <a:pt x="762" y="435"/>
                    <a:pt x="536" y="768"/>
                    <a:pt x="345" y="1149"/>
                  </a:cubicBezTo>
                  <a:cubicBezTo>
                    <a:pt x="167" y="1506"/>
                    <a:pt x="48" y="1887"/>
                    <a:pt x="0" y="2292"/>
                  </a:cubicBezTo>
                  <a:cubicBezTo>
                    <a:pt x="0" y="2298"/>
                    <a:pt x="3" y="2301"/>
                    <a:pt x="6" y="2301"/>
                  </a:cubicBezTo>
                  <a:cubicBezTo>
                    <a:pt x="9" y="2301"/>
                    <a:pt x="12" y="2298"/>
                    <a:pt x="12" y="2292"/>
                  </a:cubicBezTo>
                  <a:cubicBezTo>
                    <a:pt x="131" y="1828"/>
                    <a:pt x="238" y="1399"/>
                    <a:pt x="476" y="971"/>
                  </a:cubicBezTo>
                  <a:cubicBezTo>
                    <a:pt x="631" y="673"/>
                    <a:pt x="834" y="375"/>
                    <a:pt x="893" y="18"/>
                  </a:cubicBezTo>
                  <a:cubicBezTo>
                    <a:pt x="899" y="6"/>
                    <a:pt x="896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1" name="Google Shape;26071;p34"/>
            <p:cNvSpPr/>
            <p:nvPr/>
          </p:nvSpPr>
          <p:spPr>
            <a:xfrm>
              <a:off x="550350" y="2403700"/>
              <a:ext cx="5675" cy="26450"/>
            </a:xfrm>
            <a:custGeom>
              <a:avLst/>
              <a:gdLst/>
              <a:ahLst/>
              <a:cxnLst/>
              <a:rect l="l" t="t" r="r" b="b"/>
              <a:pathLst>
                <a:path w="227" h="1058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08" y="334"/>
                    <a:pt x="13" y="703"/>
                    <a:pt x="1" y="1048"/>
                  </a:cubicBezTo>
                  <a:cubicBezTo>
                    <a:pt x="1" y="1054"/>
                    <a:pt x="4" y="1057"/>
                    <a:pt x="7" y="1057"/>
                  </a:cubicBezTo>
                  <a:cubicBezTo>
                    <a:pt x="10" y="1057"/>
                    <a:pt x="13" y="1054"/>
                    <a:pt x="13" y="1048"/>
                  </a:cubicBezTo>
                  <a:cubicBezTo>
                    <a:pt x="84" y="703"/>
                    <a:pt x="132" y="358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2" name="Google Shape;26072;p34"/>
            <p:cNvSpPr/>
            <p:nvPr/>
          </p:nvSpPr>
          <p:spPr>
            <a:xfrm>
              <a:off x="437550" y="2135225"/>
              <a:ext cx="28000" cy="16975"/>
            </a:xfrm>
            <a:custGeom>
              <a:avLst/>
              <a:gdLst/>
              <a:ahLst/>
              <a:cxnLst/>
              <a:rect l="l" t="t" r="r" b="b"/>
              <a:pathLst>
                <a:path w="1120" h="679" extrusionOk="0">
                  <a:moveTo>
                    <a:pt x="0" y="0"/>
                  </a:moveTo>
                  <a:lnTo>
                    <a:pt x="0" y="0"/>
                  </a:lnTo>
                  <a:cubicBezTo>
                    <a:pt x="417" y="107"/>
                    <a:pt x="750" y="476"/>
                    <a:pt x="1107" y="679"/>
                  </a:cubicBezTo>
                  <a:cubicBezTo>
                    <a:pt x="1107" y="679"/>
                    <a:pt x="1119" y="679"/>
                    <a:pt x="1107" y="667"/>
                  </a:cubicBezTo>
                  <a:cubicBezTo>
                    <a:pt x="893" y="500"/>
                    <a:pt x="667" y="357"/>
                    <a:pt x="453" y="202"/>
                  </a:cubicBezTo>
                  <a:cubicBezTo>
                    <a:pt x="310" y="119"/>
                    <a:pt x="167" y="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3" name="Google Shape;26073;p34"/>
            <p:cNvSpPr/>
            <p:nvPr/>
          </p:nvSpPr>
          <p:spPr>
            <a:xfrm>
              <a:off x="455400" y="2150400"/>
              <a:ext cx="46750" cy="42250"/>
            </a:xfrm>
            <a:custGeom>
              <a:avLst/>
              <a:gdLst/>
              <a:ahLst/>
              <a:cxnLst/>
              <a:rect l="l" t="t" r="r" b="b"/>
              <a:pathLst>
                <a:path w="1870" h="1690" extrusionOk="0">
                  <a:moveTo>
                    <a:pt x="1" y="0"/>
                  </a:moveTo>
                  <a:cubicBezTo>
                    <a:pt x="346" y="238"/>
                    <a:pt x="572" y="572"/>
                    <a:pt x="882" y="822"/>
                  </a:cubicBezTo>
                  <a:cubicBezTo>
                    <a:pt x="1001" y="905"/>
                    <a:pt x="1144" y="953"/>
                    <a:pt x="1263" y="1060"/>
                  </a:cubicBezTo>
                  <a:cubicBezTo>
                    <a:pt x="1489" y="1239"/>
                    <a:pt x="1667" y="1477"/>
                    <a:pt x="1858" y="1679"/>
                  </a:cubicBezTo>
                  <a:cubicBezTo>
                    <a:pt x="1862" y="1686"/>
                    <a:pt x="1864" y="1689"/>
                    <a:pt x="1866" y="1689"/>
                  </a:cubicBezTo>
                  <a:cubicBezTo>
                    <a:pt x="1870" y="1689"/>
                    <a:pt x="1870" y="1675"/>
                    <a:pt x="1870" y="1667"/>
                  </a:cubicBezTo>
                  <a:cubicBezTo>
                    <a:pt x="1691" y="1465"/>
                    <a:pt x="1501" y="1203"/>
                    <a:pt x="1275" y="1048"/>
                  </a:cubicBezTo>
                  <a:cubicBezTo>
                    <a:pt x="1120" y="905"/>
                    <a:pt x="941" y="869"/>
                    <a:pt x="774" y="691"/>
                  </a:cubicBezTo>
                  <a:cubicBezTo>
                    <a:pt x="536" y="429"/>
                    <a:pt x="310" y="17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4" name="Google Shape;26074;p34"/>
            <p:cNvSpPr/>
            <p:nvPr/>
          </p:nvSpPr>
          <p:spPr>
            <a:xfrm>
              <a:off x="422950" y="2204950"/>
              <a:ext cx="4800" cy="42125"/>
            </a:xfrm>
            <a:custGeom>
              <a:avLst/>
              <a:gdLst/>
              <a:ahLst/>
              <a:cxnLst/>
              <a:rect l="l" t="t" r="r" b="b"/>
              <a:pathLst>
                <a:path w="192" h="1685" extrusionOk="0">
                  <a:moveTo>
                    <a:pt x="188" y="0"/>
                  </a:moveTo>
                  <a:cubicBezTo>
                    <a:pt x="185" y="0"/>
                    <a:pt x="179" y="3"/>
                    <a:pt x="179" y="9"/>
                  </a:cubicBezTo>
                  <a:cubicBezTo>
                    <a:pt x="191" y="3"/>
                    <a:pt x="191" y="0"/>
                    <a:pt x="188" y="0"/>
                  </a:cubicBezTo>
                  <a:close/>
                  <a:moveTo>
                    <a:pt x="179" y="9"/>
                  </a:moveTo>
                  <a:lnTo>
                    <a:pt x="179" y="9"/>
                  </a:lnTo>
                  <a:cubicBezTo>
                    <a:pt x="96" y="557"/>
                    <a:pt x="25" y="1128"/>
                    <a:pt x="1" y="1676"/>
                  </a:cubicBezTo>
                  <a:cubicBezTo>
                    <a:pt x="1" y="1682"/>
                    <a:pt x="7" y="1685"/>
                    <a:pt x="13" y="1685"/>
                  </a:cubicBezTo>
                  <a:cubicBezTo>
                    <a:pt x="19" y="1685"/>
                    <a:pt x="25" y="1682"/>
                    <a:pt x="25" y="1676"/>
                  </a:cubicBezTo>
                  <a:cubicBezTo>
                    <a:pt x="108" y="1128"/>
                    <a:pt x="144" y="557"/>
                    <a:pt x="179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5" name="Google Shape;26075;p34"/>
            <p:cNvSpPr/>
            <p:nvPr/>
          </p:nvSpPr>
          <p:spPr>
            <a:xfrm>
              <a:off x="491125" y="2370350"/>
              <a:ext cx="44375" cy="41925"/>
            </a:xfrm>
            <a:custGeom>
              <a:avLst/>
              <a:gdLst/>
              <a:ahLst/>
              <a:cxnLst/>
              <a:rect l="l" t="t" r="r" b="b"/>
              <a:pathLst>
                <a:path w="1775" h="1677" extrusionOk="0">
                  <a:moveTo>
                    <a:pt x="12" y="1"/>
                  </a:moveTo>
                  <a:cubicBezTo>
                    <a:pt x="12" y="1"/>
                    <a:pt x="0" y="1"/>
                    <a:pt x="0" y="13"/>
                  </a:cubicBezTo>
                  <a:cubicBezTo>
                    <a:pt x="703" y="489"/>
                    <a:pt x="1262" y="977"/>
                    <a:pt x="1774" y="1668"/>
                  </a:cubicBezTo>
                  <a:cubicBezTo>
                    <a:pt x="1346" y="977"/>
                    <a:pt x="750" y="358"/>
                    <a:pt x="12" y="1"/>
                  </a:cubicBezTo>
                  <a:close/>
                  <a:moveTo>
                    <a:pt x="1774" y="1668"/>
                  </a:moveTo>
                  <a:lnTo>
                    <a:pt x="1774" y="1668"/>
                  </a:lnTo>
                  <a:cubicBezTo>
                    <a:pt x="1768" y="1674"/>
                    <a:pt x="1768" y="1677"/>
                    <a:pt x="1770" y="1677"/>
                  </a:cubicBezTo>
                  <a:cubicBezTo>
                    <a:pt x="1771" y="1677"/>
                    <a:pt x="1774" y="1674"/>
                    <a:pt x="1774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6" name="Google Shape;26076;p34"/>
            <p:cNvSpPr/>
            <p:nvPr/>
          </p:nvSpPr>
          <p:spPr>
            <a:xfrm>
              <a:off x="452125" y="2329275"/>
              <a:ext cx="33375" cy="36950"/>
            </a:xfrm>
            <a:custGeom>
              <a:avLst/>
              <a:gdLst/>
              <a:ahLst/>
              <a:cxnLst/>
              <a:rect l="l" t="t" r="r" b="b"/>
              <a:pathLst>
                <a:path w="1335" h="1478" extrusionOk="0">
                  <a:moveTo>
                    <a:pt x="1" y="1"/>
                  </a:moveTo>
                  <a:cubicBezTo>
                    <a:pt x="263" y="596"/>
                    <a:pt x="775" y="1132"/>
                    <a:pt x="1334" y="1477"/>
                  </a:cubicBezTo>
                  <a:cubicBezTo>
                    <a:pt x="775" y="1072"/>
                    <a:pt x="370" y="584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7" name="Google Shape;26077;p34"/>
            <p:cNvSpPr/>
            <p:nvPr/>
          </p:nvSpPr>
          <p:spPr>
            <a:xfrm>
              <a:off x="454200" y="2330175"/>
              <a:ext cx="76375" cy="60875"/>
            </a:xfrm>
            <a:custGeom>
              <a:avLst/>
              <a:gdLst/>
              <a:ahLst/>
              <a:cxnLst/>
              <a:rect l="l" t="t" r="r" b="b"/>
              <a:pathLst>
                <a:path w="3055" h="2435" extrusionOk="0">
                  <a:moveTo>
                    <a:pt x="1" y="1"/>
                  </a:moveTo>
                  <a:cubicBezTo>
                    <a:pt x="358" y="501"/>
                    <a:pt x="799" y="953"/>
                    <a:pt x="1311" y="1298"/>
                  </a:cubicBezTo>
                  <a:cubicBezTo>
                    <a:pt x="1882" y="1679"/>
                    <a:pt x="2585" y="1858"/>
                    <a:pt x="3013" y="2429"/>
                  </a:cubicBezTo>
                  <a:cubicBezTo>
                    <a:pt x="3016" y="2433"/>
                    <a:pt x="3021" y="2434"/>
                    <a:pt x="3026" y="2434"/>
                  </a:cubicBezTo>
                  <a:cubicBezTo>
                    <a:pt x="3040" y="2434"/>
                    <a:pt x="3054" y="2423"/>
                    <a:pt x="3037" y="2406"/>
                  </a:cubicBezTo>
                  <a:cubicBezTo>
                    <a:pt x="2716" y="1977"/>
                    <a:pt x="2251" y="1787"/>
                    <a:pt x="1775" y="1537"/>
                  </a:cubicBezTo>
                  <a:cubicBezTo>
                    <a:pt x="1073" y="1156"/>
                    <a:pt x="477" y="6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8" name="Google Shape;26078;p34"/>
            <p:cNvSpPr/>
            <p:nvPr/>
          </p:nvSpPr>
          <p:spPr>
            <a:xfrm>
              <a:off x="507800" y="2368650"/>
              <a:ext cx="23100" cy="19675"/>
            </a:xfrm>
            <a:custGeom>
              <a:avLst/>
              <a:gdLst/>
              <a:ahLst/>
              <a:cxnLst/>
              <a:rect l="l" t="t" r="r" b="b"/>
              <a:pathLst>
                <a:path w="924" h="787" extrusionOk="0">
                  <a:moveTo>
                    <a:pt x="5" y="1"/>
                  </a:moveTo>
                  <a:cubicBezTo>
                    <a:pt x="3" y="1"/>
                    <a:pt x="0" y="3"/>
                    <a:pt x="0" y="9"/>
                  </a:cubicBezTo>
                  <a:cubicBezTo>
                    <a:pt x="6" y="3"/>
                    <a:pt x="6" y="1"/>
                    <a:pt x="5" y="1"/>
                  </a:cubicBezTo>
                  <a:close/>
                  <a:moveTo>
                    <a:pt x="0" y="9"/>
                  </a:moveTo>
                  <a:cubicBezTo>
                    <a:pt x="310" y="259"/>
                    <a:pt x="595" y="533"/>
                    <a:pt x="893" y="783"/>
                  </a:cubicBezTo>
                  <a:cubicBezTo>
                    <a:pt x="895" y="786"/>
                    <a:pt x="898" y="787"/>
                    <a:pt x="901" y="787"/>
                  </a:cubicBezTo>
                  <a:cubicBezTo>
                    <a:pt x="913" y="787"/>
                    <a:pt x="924" y="771"/>
                    <a:pt x="905" y="771"/>
                  </a:cubicBezTo>
                  <a:cubicBezTo>
                    <a:pt x="655" y="474"/>
                    <a:pt x="333" y="212"/>
                    <a:pt x="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9" name="Google Shape;26079;p34"/>
            <p:cNvSpPr/>
            <p:nvPr/>
          </p:nvSpPr>
          <p:spPr>
            <a:xfrm>
              <a:off x="510475" y="2367675"/>
              <a:ext cx="17175" cy="13225"/>
            </a:xfrm>
            <a:custGeom>
              <a:avLst/>
              <a:gdLst/>
              <a:ahLst/>
              <a:cxnLst/>
              <a:rect l="l" t="t" r="r" b="b"/>
              <a:pathLst>
                <a:path w="687" h="529" extrusionOk="0">
                  <a:moveTo>
                    <a:pt x="0" y="1"/>
                  </a:moveTo>
                  <a:cubicBezTo>
                    <a:pt x="215" y="179"/>
                    <a:pt x="429" y="358"/>
                    <a:pt x="655" y="525"/>
                  </a:cubicBezTo>
                  <a:cubicBezTo>
                    <a:pt x="657" y="527"/>
                    <a:pt x="660" y="528"/>
                    <a:pt x="663" y="528"/>
                  </a:cubicBezTo>
                  <a:cubicBezTo>
                    <a:pt x="675" y="528"/>
                    <a:pt x="686" y="513"/>
                    <a:pt x="667" y="513"/>
                  </a:cubicBezTo>
                  <a:cubicBezTo>
                    <a:pt x="465" y="334"/>
                    <a:pt x="238" y="16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0" name="Google Shape;26080;p34"/>
            <p:cNvSpPr/>
            <p:nvPr/>
          </p:nvSpPr>
          <p:spPr>
            <a:xfrm>
              <a:off x="511950" y="2365900"/>
              <a:ext cx="16400" cy="13125"/>
            </a:xfrm>
            <a:custGeom>
              <a:avLst/>
              <a:gdLst/>
              <a:ahLst/>
              <a:cxnLst/>
              <a:rect l="l" t="t" r="r" b="b"/>
              <a:pathLst>
                <a:path w="656" h="525" extrusionOk="0">
                  <a:moveTo>
                    <a:pt x="1" y="0"/>
                  </a:moveTo>
                  <a:lnTo>
                    <a:pt x="1" y="0"/>
                  </a:lnTo>
                  <a:cubicBezTo>
                    <a:pt x="215" y="179"/>
                    <a:pt x="417" y="369"/>
                    <a:pt x="644" y="524"/>
                  </a:cubicBezTo>
                  <a:cubicBezTo>
                    <a:pt x="644" y="524"/>
                    <a:pt x="656" y="524"/>
                    <a:pt x="656" y="500"/>
                  </a:cubicBezTo>
                  <a:cubicBezTo>
                    <a:pt x="465" y="310"/>
                    <a:pt x="227" y="14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1" name="Google Shape;26081;p34"/>
            <p:cNvSpPr/>
            <p:nvPr/>
          </p:nvSpPr>
          <p:spPr>
            <a:xfrm>
              <a:off x="514425" y="2364275"/>
              <a:ext cx="13025" cy="9100"/>
            </a:xfrm>
            <a:custGeom>
              <a:avLst/>
              <a:gdLst/>
              <a:ahLst/>
              <a:cxnLst/>
              <a:rect l="l" t="t" r="r" b="b"/>
              <a:pathLst>
                <a:path w="521" h="364" extrusionOk="0">
                  <a:moveTo>
                    <a:pt x="6" y="1"/>
                  </a:moveTo>
                  <a:cubicBezTo>
                    <a:pt x="4" y="1"/>
                    <a:pt x="1" y="6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  <a:moveTo>
                    <a:pt x="9" y="6"/>
                  </a:moveTo>
                  <a:cubicBezTo>
                    <a:pt x="92" y="65"/>
                    <a:pt x="188" y="137"/>
                    <a:pt x="271" y="196"/>
                  </a:cubicBezTo>
                  <a:cubicBezTo>
                    <a:pt x="342" y="256"/>
                    <a:pt x="426" y="315"/>
                    <a:pt x="509" y="363"/>
                  </a:cubicBezTo>
                  <a:cubicBezTo>
                    <a:pt x="521" y="363"/>
                    <a:pt x="521" y="363"/>
                    <a:pt x="521" y="351"/>
                  </a:cubicBezTo>
                  <a:cubicBezTo>
                    <a:pt x="449" y="268"/>
                    <a:pt x="342" y="208"/>
                    <a:pt x="259" y="149"/>
                  </a:cubicBezTo>
                  <a:cubicBezTo>
                    <a:pt x="176" y="89"/>
                    <a:pt x="80" y="53"/>
                    <a:pt x="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2" name="Google Shape;26082;p34"/>
            <p:cNvSpPr/>
            <p:nvPr/>
          </p:nvSpPr>
          <p:spPr>
            <a:xfrm>
              <a:off x="504225" y="2351300"/>
              <a:ext cx="16100" cy="12825"/>
            </a:xfrm>
            <a:custGeom>
              <a:avLst/>
              <a:gdLst/>
              <a:ahLst/>
              <a:cxnLst/>
              <a:rect l="l" t="t" r="r" b="b"/>
              <a:pathLst>
                <a:path w="644" h="513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79" y="191"/>
                    <a:pt x="417" y="370"/>
                    <a:pt x="643" y="513"/>
                  </a:cubicBezTo>
                  <a:cubicBezTo>
                    <a:pt x="441" y="334"/>
                    <a:pt x="238" y="132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3" name="Google Shape;26083;p34"/>
            <p:cNvSpPr/>
            <p:nvPr/>
          </p:nvSpPr>
          <p:spPr>
            <a:xfrm>
              <a:off x="426525" y="2153675"/>
              <a:ext cx="9250" cy="55900"/>
            </a:xfrm>
            <a:custGeom>
              <a:avLst/>
              <a:gdLst/>
              <a:ahLst/>
              <a:cxnLst/>
              <a:rect l="l" t="t" r="r" b="b"/>
              <a:pathLst>
                <a:path w="370" h="2236" extrusionOk="0">
                  <a:moveTo>
                    <a:pt x="370" y="0"/>
                  </a:moveTo>
                  <a:lnTo>
                    <a:pt x="370" y="0"/>
                  </a:lnTo>
                  <a:cubicBezTo>
                    <a:pt x="191" y="715"/>
                    <a:pt x="84" y="1477"/>
                    <a:pt x="1" y="2227"/>
                  </a:cubicBezTo>
                  <a:cubicBezTo>
                    <a:pt x="1" y="2233"/>
                    <a:pt x="4" y="2236"/>
                    <a:pt x="7" y="2236"/>
                  </a:cubicBezTo>
                  <a:cubicBezTo>
                    <a:pt x="10" y="2236"/>
                    <a:pt x="13" y="2233"/>
                    <a:pt x="13" y="2227"/>
                  </a:cubicBezTo>
                  <a:cubicBezTo>
                    <a:pt x="155" y="1489"/>
                    <a:pt x="310" y="73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4" name="Google Shape;26084;p34"/>
            <p:cNvSpPr/>
            <p:nvPr/>
          </p:nvSpPr>
          <p:spPr>
            <a:xfrm>
              <a:off x="430400" y="2138650"/>
              <a:ext cx="8250" cy="30375"/>
            </a:xfrm>
            <a:custGeom>
              <a:avLst/>
              <a:gdLst/>
              <a:ahLst/>
              <a:cxnLst/>
              <a:rect l="l" t="t" r="r" b="b"/>
              <a:pathLst>
                <a:path w="330" h="1215" extrusionOk="0">
                  <a:moveTo>
                    <a:pt x="325" y="1"/>
                  </a:moveTo>
                  <a:cubicBezTo>
                    <a:pt x="323" y="1"/>
                    <a:pt x="322" y="2"/>
                    <a:pt x="322" y="6"/>
                  </a:cubicBezTo>
                  <a:cubicBezTo>
                    <a:pt x="330" y="6"/>
                    <a:pt x="327" y="1"/>
                    <a:pt x="325" y="1"/>
                  </a:cubicBezTo>
                  <a:close/>
                  <a:moveTo>
                    <a:pt x="322" y="6"/>
                  </a:moveTo>
                  <a:lnTo>
                    <a:pt x="322" y="6"/>
                  </a:lnTo>
                  <a:cubicBezTo>
                    <a:pt x="215" y="399"/>
                    <a:pt x="96" y="804"/>
                    <a:pt x="0" y="1197"/>
                  </a:cubicBezTo>
                  <a:cubicBezTo>
                    <a:pt x="0" y="1208"/>
                    <a:pt x="6" y="1214"/>
                    <a:pt x="12" y="1214"/>
                  </a:cubicBezTo>
                  <a:cubicBezTo>
                    <a:pt x="18" y="1214"/>
                    <a:pt x="24" y="1208"/>
                    <a:pt x="24" y="1197"/>
                  </a:cubicBezTo>
                  <a:cubicBezTo>
                    <a:pt x="143" y="816"/>
                    <a:pt x="227" y="411"/>
                    <a:pt x="32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5" name="Google Shape;26085;p34"/>
            <p:cNvSpPr/>
            <p:nvPr/>
          </p:nvSpPr>
          <p:spPr>
            <a:xfrm>
              <a:off x="472175" y="2177925"/>
              <a:ext cx="3800" cy="30375"/>
            </a:xfrm>
            <a:custGeom>
              <a:avLst/>
              <a:gdLst/>
              <a:ahLst/>
              <a:cxnLst/>
              <a:rect l="l" t="t" r="r" b="b"/>
              <a:pathLst>
                <a:path w="152" h="1215" extrusionOk="0">
                  <a:moveTo>
                    <a:pt x="109" y="1"/>
                  </a:moveTo>
                  <a:cubicBezTo>
                    <a:pt x="106" y="1"/>
                    <a:pt x="103" y="7"/>
                    <a:pt x="103" y="18"/>
                  </a:cubicBezTo>
                  <a:cubicBezTo>
                    <a:pt x="56" y="161"/>
                    <a:pt x="68" y="316"/>
                    <a:pt x="92" y="459"/>
                  </a:cubicBezTo>
                  <a:cubicBezTo>
                    <a:pt x="115" y="721"/>
                    <a:pt x="115" y="959"/>
                    <a:pt x="8" y="1209"/>
                  </a:cubicBezTo>
                  <a:cubicBezTo>
                    <a:pt x="0" y="1209"/>
                    <a:pt x="8" y="1214"/>
                    <a:pt x="18" y="1214"/>
                  </a:cubicBezTo>
                  <a:cubicBezTo>
                    <a:pt x="23" y="1214"/>
                    <a:pt x="28" y="1213"/>
                    <a:pt x="32" y="1209"/>
                  </a:cubicBezTo>
                  <a:cubicBezTo>
                    <a:pt x="103" y="1042"/>
                    <a:pt x="151" y="864"/>
                    <a:pt x="151" y="685"/>
                  </a:cubicBezTo>
                  <a:cubicBezTo>
                    <a:pt x="151" y="459"/>
                    <a:pt x="80" y="245"/>
                    <a:pt x="115" y="18"/>
                  </a:cubicBezTo>
                  <a:cubicBezTo>
                    <a:pt x="115" y="7"/>
                    <a:pt x="112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6" name="Google Shape;26086;p34"/>
            <p:cNvSpPr/>
            <p:nvPr/>
          </p:nvSpPr>
          <p:spPr>
            <a:xfrm>
              <a:off x="476250" y="2174500"/>
              <a:ext cx="1500" cy="17525"/>
            </a:xfrm>
            <a:custGeom>
              <a:avLst/>
              <a:gdLst/>
              <a:ahLst/>
              <a:cxnLst/>
              <a:rect l="l" t="t" r="r" b="b"/>
              <a:pathLst>
                <a:path w="60" h="701" extrusionOk="0">
                  <a:moveTo>
                    <a:pt x="36" y="1"/>
                  </a:moveTo>
                  <a:cubicBezTo>
                    <a:pt x="36" y="227"/>
                    <a:pt x="0" y="465"/>
                    <a:pt x="36" y="691"/>
                  </a:cubicBezTo>
                  <a:cubicBezTo>
                    <a:pt x="36" y="697"/>
                    <a:pt x="39" y="700"/>
                    <a:pt x="42" y="700"/>
                  </a:cubicBezTo>
                  <a:cubicBezTo>
                    <a:pt x="45" y="700"/>
                    <a:pt x="48" y="697"/>
                    <a:pt x="48" y="691"/>
                  </a:cubicBezTo>
                  <a:cubicBezTo>
                    <a:pt x="60" y="465"/>
                    <a:pt x="48" y="22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7" name="Google Shape;26087;p34"/>
            <p:cNvSpPr/>
            <p:nvPr/>
          </p:nvSpPr>
          <p:spPr>
            <a:xfrm>
              <a:off x="479225" y="2173900"/>
              <a:ext cx="2400" cy="16925"/>
            </a:xfrm>
            <a:custGeom>
              <a:avLst/>
              <a:gdLst/>
              <a:ahLst/>
              <a:cxnLst/>
              <a:rect l="l" t="t" r="r" b="b"/>
              <a:pathLst>
                <a:path w="96" h="677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203"/>
                    <a:pt x="12" y="465"/>
                    <a:pt x="48" y="668"/>
                  </a:cubicBezTo>
                  <a:cubicBezTo>
                    <a:pt x="48" y="674"/>
                    <a:pt x="51" y="677"/>
                    <a:pt x="54" y="677"/>
                  </a:cubicBezTo>
                  <a:cubicBezTo>
                    <a:pt x="57" y="677"/>
                    <a:pt x="60" y="674"/>
                    <a:pt x="60" y="668"/>
                  </a:cubicBezTo>
                  <a:cubicBezTo>
                    <a:pt x="95" y="465"/>
                    <a:pt x="72" y="203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8" name="Google Shape;26088;p34"/>
            <p:cNvSpPr/>
            <p:nvPr/>
          </p:nvSpPr>
          <p:spPr>
            <a:xfrm>
              <a:off x="483075" y="2175400"/>
              <a:ext cx="1825" cy="14450"/>
            </a:xfrm>
            <a:custGeom>
              <a:avLst/>
              <a:gdLst/>
              <a:ahLst/>
              <a:cxnLst/>
              <a:rect l="l" t="t" r="r" b="b"/>
              <a:pathLst>
                <a:path w="73" h="578" extrusionOk="0">
                  <a:moveTo>
                    <a:pt x="13" y="0"/>
                  </a:moveTo>
                  <a:cubicBezTo>
                    <a:pt x="13" y="179"/>
                    <a:pt x="1" y="381"/>
                    <a:pt x="25" y="560"/>
                  </a:cubicBezTo>
                  <a:cubicBezTo>
                    <a:pt x="25" y="572"/>
                    <a:pt x="28" y="578"/>
                    <a:pt x="31" y="578"/>
                  </a:cubicBezTo>
                  <a:cubicBezTo>
                    <a:pt x="34" y="578"/>
                    <a:pt x="37" y="572"/>
                    <a:pt x="37" y="560"/>
                  </a:cubicBezTo>
                  <a:cubicBezTo>
                    <a:pt x="72" y="369"/>
                    <a:pt x="37" y="179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9" name="Google Shape;26089;p34"/>
            <p:cNvSpPr/>
            <p:nvPr/>
          </p:nvSpPr>
          <p:spPr>
            <a:xfrm>
              <a:off x="485775" y="2176950"/>
              <a:ext cx="1800" cy="13275"/>
            </a:xfrm>
            <a:custGeom>
              <a:avLst/>
              <a:gdLst/>
              <a:ahLst/>
              <a:cxnLst/>
              <a:rect l="l" t="t" r="r" b="b"/>
              <a:pathLst>
                <a:path w="72" h="531" extrusionOk="0">
                  <a:moveTo>
                    <a:pt x="40" y="1"/>
                  </a:moveTo>
                  <a:cubicBezTo>
                    <a:pt x="39" y="1"/>
                    <a:pt x="36" y="4"/>
                    <a:pt x="36" y="10"/>
                  </a:cubicBezTo>
                  <a:cubicBezTo>
                    <a:pt x="42" y="4"/>
                    <a:pt x="42" y="1"/>
                    <a:pt x="40" y="1"/>
                  </a:cubicBezTo>
                  <a:close/>
                  <a:moveTo>
                    <a:pt x="36" y="10"/>
                  </a:moveTo>
                  <a:cubicBezTo>
                    <a:pt x="24" y="177"/>
                    <a:pt x="0" y="367"/>
                    <a:pt x="36" y="522"/>
                  </a:cubicBezTo>
                  <a:cubicBezTo>
                    <a:pt x="36" y="528"/>
                    <a:pt x="39" y="531"/>
                    <a:pt x="42" y="531"/>
                  </a:cubicBezTo>
                  <a:cubicBezTo>
                    <a:pt x="45" y="531"/>
                    <a:pt x="48" y="528"/>
                    <a:pt x="48" y="522"/>
                  </a:cubicBezTo>
                  <a:cubicBezTo>
                    <a:pt x="71" y="367"/>
                    <a:pt x="48" y="177"/>
                    <a:pt x="36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0" name="Google Shape;26090;p34"/>
            <p:cNvSpPr/>
            <p:nvPr/>
          </p:nvSpPr>
          <p:spPr>
            <a:xfrm>
              <a:off x="447950" y="2141750"/>
              <a:ext cx="8575" cy="8800"/>
            </a:xfrm>
            <a:custGeom>
              <a:avLst/>
              <a:gdLst/>
              <a:ahLst/>
              <a:cxnLst/>
              <a:rect l="l" t="t" r="r" b="b"/>
              <a:pathLst>
                <a:path w="343" h="352" extrusionOk="0">
                  <a:moveTo>
                    <a:pt x="13" y="1"/>
                  </a:moveTo>
                  <a:cubicBezTo>
                    <a:pt x="13" y="1"/>
                    <a:pt x="1" y="1"/>
                    <a:pt x="1" y="25"/>
                  </a:cubicBezTo>
                  <a:cubicBezTo>
                    <a:pt x="49" y="61"/>
                    <a:pt x="108" y="108"/>
                    <a:pt x="156" y="168"/>
                  </a:cubicBezTo>
                  <a:cubicBezTo>
                    <a:pt x="215" y="215"/>
                    <a:pt x="275" y="287"/>
                    <a:pt x="334" y="346"/>
                  </a:cubicBezTo>
                  <a:cubicBezTo>
                    <a:pt x="251" y="227"/>
                    <a:pt x="156" y="84"/>
                    <a:pt x="13" y="1"/>
                  </a:cubicBezTo>
                  <a:close/>
                  <a:moveTo>
                    <a:pt x="334" y="346"/>
                  </a:moveTo>
                  <a:cubicBezTo>
                    <a:pt x="334" y="350"/>
                    <a:pt x="336" y="352"/>
                    <a:pt x="337" y="352"/>
                  </a:cubicBezTo>
                  <a:cubicBezTo>
                    <a:pt x="340" y="352"/>
                    <a:pt x="342" y="346"/>
                    <a:pt x="334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1" name="Google Shape;26091;p34"/>
            <p:cNvSpPr/>
            <p:nvPr/>
          </p:nvSpPr>
          <p:spPr>
            <a:xfrm>
              <a:off x="525050" y="2222125"/>
              <a:ext cx="17300" cy="29500"/>
            </a:xfrm>
            <a:custGeom>
              <a:avLst/>
              <a:gdLst/>
              <a:ahLst/>
              <a:cxnLst/>
              <a:rect l="l" t="t" r="r" b="b"/>
              <a:pathLst>
                <a:path w="692" h="1180" extrusionOk="0">
                  <a:moveTo>
                    <a:pt x="1" y="1"/>
                  </a:moveTo>
                  <a:cubicBezTo>
                    <a:pt x="72" y="465"/>
                    <a:pt x="477" y="775"/>
                    <a:pt x="679" y="1179"/>
                  </a:cubicBezTo>
                  <a:lnTo>
                    <a:pt x="691" y="1179"/>
                  </a:lnTo>
                  <a:cubicBezTo>
                    <a:pt x="513" y="739"/>
                    <a:pt x="120" y="46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2" name="Google Shape;26092;p34"/>
            <p:cNvSpPr/>
            <p:nvPr/>
          </p:nvSpPr>
          <p:spPr>
            <a:xfrm>
              <a:off x="425050" y="2290300"/>
              <a:ext cx="14000" cy="19200"/>
            </a:xfrm>
            <a:custGeom>
              <a:avLst/>
              <a:gdLst/>
              <a:ahLst/>
              <a:cxnLst/>
              <a:rect l="l" t="t" r="r" b="b"/>
              <a:pathLst>
                <a:path w="560" h="768" extrusionOk="0">
                  <a:moveTo>
                    <a:pt x="0" y="0"/>
                  </a:moveTo>
                  <a:lnTo>
                    <a:pt x="0" y="0"/>
                  </a:lnTo>
                  <a:cubicBezTo>
                    <a:pt x="131" y="286"/>
                    <a:pt x="322" y="548"/>
                    <a:pt x="548" y="762"/>
                  </a:cubicBezTo>
                  <a:cubicBezTo>
                    <a:pt x="551" y="766"/>
                    <a:pt x="554" y="767"/>
                    <a:pt x="556" y="767"/>
                  </a:cubicBezTo>
                  <a:cubicBezTo>
                    <a:pt x="560" y="767"/>
                    <a:pt x="560" y="759"/>
                    <a:pt x="560" y="750"/>
                  </a:cubicBezTo>
                  <a:cubicBezTo>
                    <a:pt x="334" y="524"/>
                    <a:pt x="155" y="27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3" name="Google Shape;26093;p34"/>
            <p:cNvSpPr/>
            <p:nvPr/>
          </p:nvSpPr>
          <p:spPr>
            <a:xfrm>
              <a:off x="425050" y="2285525"/>
              <a:ext cx="14900" cy="18475"/>
            </a:xfrm>
            <a:custGeom>
              <a:avLst/>
              <a:gdLst/>
              <a:ahLst/>
              <a:cxnLst/>
              <a:rect l="l" t="t" r="r" b="b"/>
              <a:pathLst>
                <a:path w="596" h="739" extrusionOk="0">
                  <a:moveTo>
                    <a:pt x="0" y="1"/>
                  </a:moveTo>
                  <a:cubicBezTo>
                    <a:pt x="143" y="263"/>
                    <a:pt x="357" y="536"/>
                    <a:pt x="572" y="739"/>
                  </a:cubicBezTo>
                  <a:cubicBezTo>
                    <a:pt x="572" y="739"/>
                    <a:pt x="595" y="739"/>
                    <a:pt x="595" y="727"/>
                  </a:cubicBezTo>
                  <a:cubicBezTo>
                    <a:pt x="393" y="477"/>
                    <a:pt x="191" y="25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4" name="Google Shape;26094;p34"/>
            <p:cNvSpPr/>
            <p:nvPr/>
          </p:nvSpPr>
          <p:spPr>
            <a:xfrm>
              <a:off x="423850" y="2277875"/>
              <a:ext cx="16400" cy="21075"/>
            </a:xfrm>
            <a:custGeom>
              <a:avLst/>
              <a:gdLst/>
              <a:ahLst/>
              <a:cxnLst/>
              <a:rect l="l" t="t" r="r" b="b"/>
              <a:pathLst>
                <a:path w="656" h="843" extrusionOk="0">
                  <a:moveTo>
                    <a:pt x="5" y="0"/>
                  </a:moveTo>
                  <a:cubicBezTo>
                    <a:pt x="3" y="0"/>
                    <a:pt x="1" y="3"/>
                    <a:pt x="1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167" y="319"/>
                    <a:pt x="370" y="616"/>
                    <a:pt x="643" y="842"/>
                  </a:cubicBezTo>
                  <a:cubicBezTo>
                    <a:pt x="643" y="842"/>
                    <a:pt x="655" y="842"/>
                    <a:pt x="655" y="831"/>
                  </a:cubicBezTo>
                  <a:cubicBezTo>
                    <a:pt x="417" y="557"/>
                    <a:pt x="191" y="307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5" name="Google Shape;26095;p34"/>
            <p:cNvSpPr/>
            <p:nvPr/>
          </p:nvSpPr>
          <p:spPr>
            <a:xfrm>
              <a:off x="423700" y="2270725"/>
              <a:ext cx="18025" cy="22275"/>
            </a:xfrm>
            <a:custGeom>
              <a:avLst/>
              <a:gdLst/>
              <a:ahLst/>
              <a:cxnLst/>
              <a:rect l="l" t="t" r="r" b="b"/>
              <a:pathLst>
                <a:path w="721" h="891" extrusionOk="0">
                  <a:moveTo>
                    <a:pt x="2" y="0"/>
                  </a:moveTo>
                  <a:cubicBezTo>
                    <a:pt x="1" y="0"/>
                    <a:pt x="1" y="3"/>
                    <a:pt x="7" y="9"/>
                  </a:cubicBezTo>
                  <a:cubicBezTo>
                    <a:pt x="7" y="3"/>
                    <a:pt x="4" y="0"/>
                    <a:pt x="2" y="0"/>
                  </a:cubicBezTo>
                  <a:close/>
                  <a:moveTo>
                    <a:pt x="7" y="9"/>
                  </a:moveTo>
                  <a:lnTo>
                    <a:pt x="7" y="9"/>
                  </a:lnTo>
                  <a:cubicBezTo>
                    <a:pt x="173" y="343"/>
                    <a:pt x="411" y="664"/>
                    <a:pt x="709" y="890"/>
                  </a:cubicBezTo>
                  <a:cubicBezTo>
                    <a:pt x="721" y="890"/>
                    <a:pt x="721" y="890"/>
                    <a:pt x="721" y="878"/>
                  </a:cubicBezTo>
                  <a:cubicBezTo>
                    <a:pt x="435" y="593"/>
                    <a:pt x="197" y="343"/>
                    <a:pt x="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6" name="Google Shape;26096;p34"/>
            <p:cNvSpPr/>
            <p:nvPr/>
          </p:nvSpPr>
          <p:spPr>
            <a:xfrm>
              <a:off x="424450" y="2266775"/>
              <a:ext cx="19375" cy="25025"/>
            </a:xfrm>
            <a:custGeom>
              <a:avLst/>
              <a:gdLst/>
              <a:ahLst/>
              <a:cxnLst/>
              <a:rect l="l" t="t" r="r" b="b"/>
              <a:pathLst>
                <a:path w="775" h="1001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46"/>
                    <a:pt x="500" y="691"/>
                    <a:pt x="762" y="1001"/>
                  </a:cubicBezTo>
                  <a:lnTo>
                    <a:pt x="774" y="1001"/>
                  </a:lnTo>
                  <a:cubicBezTo>
                    <a:pt x="536" y="655"/>
                    <a:pt x="274" y="3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○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■"/>
              <a:defRPr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77" r:id="rId2"/>
    <p:sldLayoutId id="2147483678" r:id="rId3"/>
    <p:sldLayoutId id="2147483679" r:id="rId4"/>
    <p:sldLayoutId id="214748368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image" Target="../media/image4.JPG"/><Relationship Id="rId21" Type="http://schemas.openxmlformats.org/officeDocument/2006/relationships/image" Target="../media/image22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5" Type="http://schemas.openxmlformats.org/officeDocument/2006/relationships/image" Target="../media/image26.JPG"/><Relationship Id="rId2" Type="http://schemas.openxmlformats.org/officeDocument/2006/relationships/image" Target="../media/image3.JPG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24" Type="http://schemas.openxmlformats.org/officeDocument/2006/relationships/image" Target="../media/image25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23" Type="http://schemas.openxmlformats.org/officeDocument/2006/relationships/image" Target="../media/image24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25" name="Google Shape;46325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45510" name="Google Shape;45510;p69"/>
          <p:cNvSpPr txBox="1">
            <a:spLocks noGrp="1"/>
          </p:cNvSpPr>
          <p:nvPr>
            <p:ph type="subTitle" idx="1"/>
          </p:nvPr>
        </p:nvSpPr>
        <p:spPr>
          <a:xfrm>
            <a:off x="5816743" y="637809"/>
            <a:ext cx="2404800" cy="8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Questions</a:t>
            </a:r>
            <a:r>
              <a:rPr lang="tr-TR" dirty="0"/>
              <a:t> </a:t>
            </a:r>
            <a:r>
              <a:rPr lang="en" dirty="0"/>
              <a:t>?</a:t>
            </a:r>
            <a:endParaRPr dirty="0"/>
          </a:p>
        </p:txBody>
      </p:sp>
      <p:sp>
        <p:nvSpPr>
          <p:cNvPr id="45511" name="Google Shape;45511;p69"/>
          <p:cNvSpPr txBox="1">
            <a:spLocks noGrp="1"/>
          </p:cNvSpPr>
          <p:nvPr>
            <p:ph type="subTitle" idx="2"/>
          </p:nvPr>
        </p:nvSpPr>
        <p:spPr>
          <a:xfrm>
            <a:off x="5246956" y="1578932"/>
            <a:ext cx="2974587" cy="1186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Dr. Etkin ŞAFAK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/>
              <a:t>esafak</a:t>
            </a:r>
            <a:r>
              <a:rPr lang="en" dirty="0"/>
              <a:t>@</a:t>
            </a:r>
            <a:r>
              <a:rPr lang="tr-TR" dirty="0"/>
              <a:t>ankara.edu.tr</a:t>
            </a:r>
            <a:r>
              <a:rPr lang="en" dirty="0"/>
              <a:t> </a:t>
            </a:r>
            <a:endParaRPr lang="tr-T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Ankara </a:t>
            </a:r>
            <a:r>
              <a:rPr lang="tr-TR" dirty="0" err="1"/>
              <a:t>University</a:t>
            </a:r>
            <a:endParaRPr lang="tr-T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/>
              <a:t>Faculty</a:t>
            </a:r>
            <a:r>
              <a:rPr lang="tr-TR" dirty="0"/>
              <a:t> of </a:t>
            </a:r>
            <a:r>
              <a:rPr lang="tr-TR" dirty="0" err="1"/>
              <a:t>Veterinary</a:t>
            </a:r>
            <a:r>
              <a:rPr lang="tr-TR" dirty="0"/>
              <a:t> </a:t>
            </a:r>
            <a:r>
              <a:rPr lang="tr-TR" dirty="0" err="1"/>
              <a:t>Medicine</a:t>
            </a:r>
            <a:endParaRPr lang="tr-T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/>
              <a:t>Department</a:t>
            </a:r>
            <a:r>
              <a:rPr lang="tr-TR" dirty="0"/>
              <a:t> of </a:t>
            </a:r>
            <a:r>
              <a:rPr lang="tr-TR" dirty="0" err="1"/>
              <a:t>Physiology</a:t>
            </a:r>
            <a:endParaRPr dirty="0"/>
          </a:p>
        </p:txBody>
      </p:sp>
      <p:sp>
        <p:nvSpPr>
          <p:cNvPr id="45512" name="Google Shape;45512;p69"/>
          <p:cNvSpPr/>
          <p:nvPr/>
        </p:nvSpPr>
        <p:spPr>
          <a:xfrm flipH="1">
            <a:off x="3711658" y="761813"/>
            <a:ext cx="1207875" cy="1198278"/>
          </a:xfrm>
          <a:custGeom>
            <a:avLst/>
            <a:gdLst/>
            <a:ahLst/>
            <a:cxnLst/>
            <a:rect l="l" t="t" r="r" b="b"/>
            <a:pathLst>
              <a:path w="29802" h="29411" extrusionOk="0">
                <a:moveTo>
                  <a:pt x="16918" y="0"/>
                </a:moveTo>
                <a:cubicBezTo>
                  <a:pt x="15897" y="0"/>
                  <a:pt x="14984" y="266"/>
                  <a:pt x="14728" y="344"/>
                </a:cubicBezTo>
                <a:cubicBezTo>
                  <a:pt x="14383" y="452"/>
                  <a:pt x="12728" y="1023"/>
                  <a:pt x="11561" y="2642"/>
                </a:cubicBezTo>
                <a:cubicBezTo>
                  <a:pt x="10299" y="4416"/>
                  <a:pt x="11097" y="5357"/>
                  <a:pt x="10180" y="6821"/>
                </a:cubicBezTo>
                <a:cubicBezTo>
                  <a:pt x="8763" y="9072"/>
                  <a:pt x="6573" y="8345"/>
                  <a:pt x="3191" y="10298"/>
                </a:cubicBezTo>
                <a:cubicBezTo>
                  <a:pt x="1382" y="11334"/>
                  <a:pt x="155" y="13346"/>
                  <a:pt x="84" y="15442"/>
                </a:cubicBezTo>
                <a:cubicBezTo>
                  <a:pt x="0" y="17525"/>
                  <a:pt x="1048" y="19644"/>
                  <a:pt x="2775" y="20835"/>
                </a:cubicBezTo>
                <a:cubicBezTo>
                  <a:pt x="3799" y="21526"/>
                  <a:pt x="5037" y="21942"/>
                  <a:pt x="5870" y="22859"/>
                </a:cubicBezTo>
                <a:cubicBezTo>
                  <a:pt x="6513" y="23550"/>
                  <a:pt x="6858" y="24478"/>
                  <a:pt x="7311" y="25312"/>
                </a:cubicBezTo>
                <a:cubicBezTo>
                  <a:pt x="8382" y="27241"/>
                  <a:pt x="10228" y="28777"/>
                  <a:pt x="12371" y="29253"/>
                </a:cubicBezTo>
                <a:cubicBezTo>
                  <a:pt x="12842" y="29359"/>
                  <a:pt x="13324" y="29411"/>
                  <a:pt x="13805" y="29411"/>
                </a:cubicBezTo>
                <a:cubicBezTo>
                  <a:pt x="15540" y="29411"/>
                  <a:pt x="17266" y="28734"/>
                  <a:pt x="18431" y="27467"/>
                </a:cubicBezTo>
                <a:cubicBezTo>
                  <a:pt x="19467" y="26336"/>
                  <a:pt x="20110" y="24728"/>
                  <a:pt x="21527" y="24169"/>
                </a:cubicBezTo>
                <a:cubicBezTo>
                  <a:pt x="22194" y="23895"/>
                  <a:pt x="22956" y="23907"/>
                  <a:pt x="23670" y="23871"/>
                </a:cubicBezTo>
                <a:cubicBezTo>
                  <a:pt x="25158" y="23764"/>
                  <a:pt x="26659" y="23335"/>
                  <a:pt x="27837" y="22407"/>
                </a:cubicBezTo>
                <a:cubicBezTo>
                  <a:pt x="29016" y="21478"/>
                  <a:pt x="29802" y="20002"/>
                  <a:pt x="29671" y="18513"/>
                </a:cubicBezTo>
                <a:cubicBezTo>
                  <a:pt x="29480" y="16394"/>
                  <a:pt x="27551" y="14727"/>
                  <a:pt x="27432" y="12620"/>
                </a:cubicBezTo>
                <a:cubicBezTo>
                  <a:pt x="27361" y="11322"/>
                  <a:pt x="27718" y="11441"/>
                  <a:pt x="27587" y="10239"/>
                </a:cubicBezTo>
                <a:cubicBezTo>
                  <a:pt x="27349" y="8214"/>
                  <a:pt x="26051" y="5869"/>
                  <a:pt x="23980" y="4857"/>
                </a:cubicBezTo>
                <a:cubicBezTo>
                  <a:pt x="22587" y="4178"/>
                  <a:pt x="22015" y="4666"/>
                  <a:pt x="21063" y="3833"/>
                </a:cubicBezTo>
                <a:cubicBezTo>
                  <a:pt x="19860" y="2773"/>
                  <a:pt x="20396" y="1726"/>
                  <a:pt x="19348" y="785"/>
                </a:cubicBezTo>
                <a:cubicBezTo>
                  <a:pt x="18667" y="179"/>
                  <a:pt x="17756" y="0"/>
                  <a:pt x="169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13" name="Google Shape;45513;p69"/>
          <p:cNvSpPr/>
          <p:nvPr/>
        </p:nvSpPr>
        <p:spPr>
          <a:xfrm>
            <a:off x="927012" y="2967754"/>
            <a:ext cx="2143185" cy="1361829"/>
          </a:xfrm>
          <a:custGeom>
            <a:avLst/>
            <a:gdLst/>
            <a:ahLst/>
            <a:cxnLst/>
            <a:rect l="l" t="t" r="r" b="b"/>
            <a:pathLst>
              <a:path w="49674" h="31564" extrusionOk="0">
                <a:moveTo>
                  <a:pt x="13307" y="0"/>
                </a:moveTo>
                <a:cubicBezTo>
                  <a:pt x="13201" y="0"/>
                  <a:pt x="13096" y="2"/>
                  <a:pt x="12990" y="4"/>
                </a:cubicBezTo>
                <a:cubicBezTo>
                  <a:pt x="10407" y="63"/>
                  <a:pt x="7835" y="956"/>
                  <a:pt x="6632" y="2528"/>
                </a:cubicBezTo>
                <a:cubicBezTo>
                  <a:pt x="4918" y="4743"/>
                  <a:pt x="6144" y="7767"/>
                  <a:pt x="4346" y="9946"/>
                </a:cubicBezTo>
                <a:cubicBezTo>
                  <a:pt x="3239" y="11291"/>
                  <a:pt x="2810" y="10898"/>
                  <a:pt x="1870" y="12184"/>
                </a:cubicBezTo>
                <a:cubicBezTo>
                  <a:pt x="298" y="14339"/>
                  <a:pt x="1" y="17589"/>
                  <a:pt x="2084" y="20066"/>
                </a:cubicBezTo>
                <a:cubicBezTo>
                  <a:pt x="3477" y="21757"/>
                  <a:pt x="4775" y="21673"/>
                  <a:pt x="5382" y="23185"/>
                </a:cubicBezTo>
                <a:cubicBezTo>
                  <a:pt x="6132" y="25055"/>
                  <a:pt x="4358" y="25709"/>
                  <a:pt x="5013" y="27412"/>
                </a:cubicBezTo>
                <a:cubicBezTo>
                  <a:pt x="5954" y="29817"/>
                  <a:pt x="10538" y="30984"/>
                  <a:pt x="11383" y="31174"/>
                </a:cubicBezTo>
                <a:cubicBezTo>
                  <a:pt x="11773" y="31266"/>
                  <a:pt x="13129" y="31564"/>
                  <a:pt x="14909" y="31564"/>
                </a:cubicBezTo>
                <a:cubicBezTo>
                  <a:pt x="15903" y="31564"/>
                  <a:pt x="17029" y="31471"/>
                  <a:pt x="18193" y="31198"/>
                </a:cubicBezTo>
                <a:cubicBezTo>
                  <a:pt x="21729" y="30389"/>
                  <a:pt x="21444" y="28877"/>
                  <a:pt x="24182" y="28091"/>
                </a:cubicBezTo>
                <a:cubicBezTo>
                  <a:pt x="25027" y="27851"/>
                  <a:pt x="25804" y="27753"/>
                  <a:pt x="26561" y="27753"/>
                </a:cubicBezTo>
                <a:cubicBezTo>
                  <a:pt x="29569" y="27753"/>
                  <a:pt x="32264" y="29306"/>
                  <a:pt x="37696" y="29734"/>
                </a:cubicBezTo>
                <a:cubicBezTo>
                  <a:pt x="38066" y="29762"/>
                  <a:pt x="38438" y="29775"/>
                  <a:pt x="38808" y="29775"/>
                </a:cubicBezTo>
                <a:cubicBezTo>
                  <a:pt x="42074" y="29775"/>
                  <a:pt x="45243" y="28709"/>
                  <a:pt x="47125" y="26912"/>
                </a:cubicBezTo>
                <a:cubicBezTo>
                  <a:pt x="49233" y="24924"/>
                  <a:pt x="49673" y="22090"/>
                  <a:pt x="48280" y="19685"/>
                </a:cubicBezTo>
                <a:cubicBezTo>
                  <a:pt x="47447" y="18256"/>
                  <a:pt x="46018" y="16958"/>
                  <a:pt x="45637" y="15458"/>
                </a:cubicBezTo>
                <a:cubicBezTo>
                  <a:pt x="45363" y="14291"/>
                  <a:pt x="45732" y="13148"/>
                  <a:pt x="45840" y="11994"/>
                </a:cubicBezTo>
                <a:cubicBezTo>
                  <a:pt x="46090" y="9315"/>
                  <a:pt x="44839" y="6481"/>
                  <a:pt x="42149" y="4445"/>
                </a:cubicBezTo>
                <a:cubicBezTo>
                  <a:pt x="39900" y="2751"/>
                  <a:pt x="36655" y="1692"/>
                  <a:pt x="33483" y="1692"/>
                </a:cubicBezTo>
                <a:cubicBezTo>
                  <a:pt x="32841" y="1692"/>
                  <a:pt x="32203" y="1735"/>
                  <a:pt x="31576" y="1826"/>
                </a:cubicBezTo>
                <a:cubicBezTo>
                  <a:pt x="29443" y="2132"/>
                  <a:pt x="27376" y="2954"/>
                  <a:pt x="25238" y="2954"/>
                </a:cubicBezTo>
                <a:cubicBezTo>
                  <a:pt x="24798" y="2954"/>
                  <a:pt x="24355" y="2919"/>
                  <a:pt x="23908" y="2838"/>
                </a:cubicBezTo>
                <a:cubicBezTo>
                  <a:pt x="22658" y="2611"/>
                  <a:pt x="21587" y="2064"/>
                  <a:pt x="20479" y="1587"/>
                </a:cubicBezTo>
                <a:cubicBezTo>
                  <a:pt x="18287" y="662"/>
                  <a:pt x="15787" y="0"/>
                  <a:pt x="133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14" name="Google Shape;45514;p69"/>
          <p:cNvGrpSpPr/>
          <p:nvPr/>
        </p:nvGrpSpPr>
        <p:grpSpPr>
          <a:xfrm rot="481225">
            <a:off x="3753971" y="3006802"/>
            <a:ext cx="1341854" cy="1352558"/>
            <a:chOff x="2053525" y="1963725"/>
            <a:chExt cx="379225" cy="382250"/>
          </a:xfrm>
        </p:grpSpPr>
        <p:sp>
          <p:nvSpPr>
            <p:cNvPr id="45515" name="Google Shape;45515;p69"/>
            <p:cNvSpPr/>
            <p:nvPr/>
          </p:nvSpPr>
          <p:spPr>
            <a:xfrm>
              <a:off x="2061250" y="1966500"/>
              <a:ext cx="368225" cy="375900"/>
            </a:xfrm>
            <a:custGeom>
              <a:avLst/>
              <a:gdLst/>
              <a:ahLst/>
              <a:cxnLst/>
              <a:rect l="l" t="t" r="r" b="b"/>
              <a:pathLst>
                <a:path w="14729" h="15036" extrusionOk="0">
                  <a:moveTo>
                    <a:pt x="5749" y="0"/>
                  </a:moveTo>
                  <a:cubicBezTo>
                    <a:pt x="5497" y="0"/>
                    <a:pt x="5259" y="25"/>
                    <a:pt x="5049" y="82"/>
                  </a:cubicBezTo>
                  <a:cubicBezTo>
                    <a:pt x="3561" y="463"/>
                    <a:pt x="3108" y="2106"/>
                    <a:pt x="3108" y="2106"/>
                  </a:cubicBezTo>
                  <a:lnTo>
                    <a:pt x="2977" y="3022"/>
                  </a:lnTo>
                  <a:lnTo>
                    <a:pt x="1489" y="2237"/>
                  </a:lnTo>
                  <a:lnTo>
                    <a:pt x="1191" y="2689"/>
                  </a:lnTo>
                  <a:lnTo>
                    <a:pt x="2811" y="3177"/>
                  </a:lnTo>
                  <a:cubicBezTo>
                    <a:pt x="2811" y="3177"/>
                    <a:pt x="2001" y="3784"/>
                    <a:pt x="1822" y="4427"/>
                  </a:cubicBezTo>
                  <a:cubicBezTo>
                    <a:pt x="1644" y="5070"/>
                    <a:pt x="1644" y="5666"/>
                    <a:pt x="1644" y="5666"/>
                  </a:cubicBezTo>
                  <a:cubicBezTo>
                    <a:pt x="1644" y="5666"/>
                    <a:pt x="596" y="5808"/>
                    <a:pt x="298" y="6999"/>
                  </a:cubicBezTo>
                  <a:cubicBezTo>
                    <a:pt x="1" y="8190"/>
                    <a:pt x="298" y="8940"/>
                    <a:pt x="298" y="9535"/>
                  </a:cubicBezTo>
                  <a:cubicBezTo>
                    <a:pt x="298" y="10130"/>
                    <a:pt x="453" y="11762"/>
                    <a:pt x="1489" y="12512"/>
                  </a:cubicBezTo>
                  <a:cubicBezTo>
                    <a:pt x="2537" y="13250"/>
                    <a:pt x="5513" y="15036"/>
                    <a:pt x="6252" y="15036"/>
                  </a:cubicBezTo>
                  <a:cubicBezTo>
                    <a:pt x="7002" y="15036"/>
                    <a:pt x="7299" y="13702"/>
                    <a:pt x="7299" y="13702"/>
                  </a:cubicBezTo>
                  <a:cubicBezTo>
                    <a:pt x="7299" y="13702"/>
                    <a:pt x="8038" y="12357"/>
                    <a:pt x="8335" y="11464"/>
                  </a:cubicBezTo>
                  <a:cubicBezTo>
                    <a:pt x="8633" y="10571"/>
                    <a:pt x="8490" y="9833"/>
                    <a:pt x="8490" y="9833"/>
                  </a:cubicBezTo>
                  <a:cubicBezTo>
                    <a:pt x="8490" y="9833"/>
                    <a:pt x="9526" y="9833"/>
                    <a:pt x="10716" y="9380"/>
                  </a:cubicBezTo>
                  <a:cubicBezTo>
                    <a:pt x="11907" y="8940"/>
                    <a:pt x="12860" y="8892"/>
                    <a:pt x="12860" y="8892"/>
                  </a:cubicBezTo>
                  <a:cubicBezTo>
                    <a:pt x="12860" y="8892"/>
                    <a:pt x="13467" y="8880"/>
                    <a:pt x="13717" y="8678"/>
                  </a:cubicBezTo>
                  <a:cubicBezTo>
                    <a:pt x="13991" y="8487"/>
                    <a:pt x="14062" y="8321"/>
                    <a:pt x="14062" y="8321"/>
                  </a:cubicBezTo>
                  <a:cubicBezTo>
                    <a:pt x="14062" y="8321"/>
                    <a:pt x="14729" y="8190"/>
                    <a:pt x="14729" y="7892"/>
                  </a:cubicBezTo>
                  <a:cubicBezTo>
                    <a:pt x="14729" y="7594"/>
                    <a:pt x="14062" y="5689"/>
                    <a:pt x="13502" y="5308"/>
                  </a:cubicBezTo>
                  <a:cubicBezTo>
                    <a:pt x="12931" y="4915"/>
                    <a:pt x="12205" y="3725"/>
                    <a:pt x="11764" y="3130"/>
                  </a:cubicBezTo>
                  <a:cubicBezTo>
                    <a:pt x="11312" y="2534"/>
                    <a:pt x="9490" y="1475"/>
                    <a:pt x="8692" y="903"/>
                  </a:cubicBezTo>
                  <a:cubicBezTo>
                    <a:pt x="8051" y="425"/>
                    <a:pt x="6780" y="0"/>
                    <a:pt x="5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6" name="Google Shape;45516;p69"/>
            <p:cNvSpPr/>
            <p:nvPr/>
          </p:nvSpPr>
          <p:spPr>
            <a:xfrm>
              <a:off x="2095725" y="2023100"/>
              <a:ext cx="36700" cy="18675"/>
            </a:xfrm>
            <a:custGeom>
              <a:avLst/>
              <a:gdLst/>
              <a:ahLst/>
              <a:cxnLst/>
              <a:rect l="l" t="t" r="r" b="b"/>
              <a:pathLst>
                <a:path w="1468" h="747" extrusionOk="0">
                  <a:moveTo>
                    <a:pt x="90" y="0"/>
                  </a:moveTo>
                  <a:cubicBezTo>
                    <a:pt x="35" y="0"/>
                    <a:pt x="0" y="73"/>
                    <a:pt x="51" y="104"/>
                  </a:cubicBezTo>
                  <a:cubicBezTo>
                    <a:pt x="420" y="401"/>
                    <a:pt x="920" y="746"/>
                    <a:pt x="1420" y="746"/>
                  </a:cubicBezTo>
                  <a:cubicBezTo>
                    <a:pt x="1467" y="746"/>
                    <a:pt x="1467" y="687"/>
                    <a:pt x="1432" y="651"/>
                  </a:cubicBezTo>
                  <a:cubicBezTo>
                    <a:pt x="1051" y="389"/>
                    <a:pt x="539" y="235"/>
                    <a:pt x="122" y="8"/>
                  </a:cubicBezTo>
                  <a:cubicBezTo>
                    <a:pt x="111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7" name="Google Shape;45517;p69"/>
            <p:cNvSpPr/>
            <p:nvPr/>
          </p:nvSpPr>
          <p:spPr>
            <a:xfrm>
              <a:off x="2092600" y="2031600"/>
              <a:ext cx="40875" cy="16500"/>
            </a:xfrm>
            <a:custGeom>
              <a:avLst/>
              <a:gdLst/>
              <a:ahLst/>
              <a:cxnLst/>
              <a:rect l="l" t="t" r="r" b="b"/>
              <a:pathLst>
                <a:path w="1635" h="660" extrusionOk="0">
                  <a:moveTo>
                    <a:pt x="89" y="0"/>
                  </a:moveTo>
                  <a:cubicBezTo>
                    <a:pt x="28" y="0"/>
                    <a:pt x="1" y="64"/>
                    <a:pt x="45" y="97"/>
                  </a:cubicBezTo>
                  <a:cubicBezTo>
                    <a:pt x="509" y="383"/>
                    <a:pt x="1021" y="537"/>
                    <a:pt x="1545" y="657"/>
                  </a:cubicBezTo>
                  <a:cubicBezTo>
                    <a:pt x="1551" y="659"/>
                    <a:pt x="1556" y="660"/>
                    <a:pt x="1562" y="660"/>
                  </a:cubicBezTo>
                  <a:cubicBezTo>
                    <a:pt x="1610" y="660"/>
                    <a:pt x="1634" y="572"/>
                    <a:pt x="1580" y="561"/>
                  </a:cubicBezTo>
                  <a:cubicBezTo>
                    <a:pt x="1057" y="442"/>
                    <a:pt x="580" y="228"/>
                    <a:pt x="104" y="2"/>
                  </a:cubicBezTo>
                  <a:cubicBezTo>
                    <a:pt x="99" y="1"/>
                    <a:pt x="94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8" name="Google Shape;45518;p69"/>
            <p:cNvSpPr/>
            <p:nvPr/>
          </p:nvSpPr>
          <p:spPr>
            <a:xfrm>
              <a:off x="2090925" y="2022450"/>
              <a:ext cx="8200" cy="12450"/>
            </a:xfrm>
            <a:custGeom>
              <a:avLst/>
              <a:gdLst/>
              <a:ahLst/>
              <a:cxnLst/>
              <a:rect l="l" t="t" r="r" b="b"/>
              <a:pathLst>
                <a:path w="328" h="498" extrusionOk="0">
                  <a:moveTo>
                    <a:pt x="280" y="1"/>
                  </a:moveTo>
                  <a:cubicBezTo>
                    <a:pt x="271" y="1"/>
                    <a:pt x="261" y="4"/>
                    <a:pt x="254" y="10"/>
                  </a:cubicBezTo>
                  <a:cubicBezTo>
                    <a:pt x="183" y="153"/>
                    <a:pt x="100" y="296"/>
                    <a:pt x="16" y="451"/>
                  </a:cubicBezTo>
                  <a:cubicBezTo>
                    <a:pt x="1" y="474"/>
                    <a:pt x="26" y="498"/>
                    <a:pt x="49" y="498"/>
                  </a:cubicBezTo>
                  <a:cubicBezTo>
                    <a:pt x="61" y="498"/>
                    <a:pt x="72" y="491"/>
                    <a:pt x="76" y="475"/>
                  </a:cubicBezTo>
                  <a:cubicBezTo>
                    <a:pt x="147" y="332"/>
                    <a:pt x="231" y="189"/>
                    <a:pt x="302" y="46"/>
                  </a:cubicBezTo>
                  <a:cubicBezTo>
                    <a:pt x="328" y="20"/>
                    <a:pt x="304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9" name="Google Shape;45519;p69"/>
            <p:cNvSpPr/>
            <p:nvPr/>
          </p:nvSpPr>
          <p:spPr>
            <a:xfrm>
              <a:off x="2127675" y="2039650"/>
              <a:ext cx="275900" cy="115825"/>
            </a:xfrm>
            <a:custGeom>
              <a:avLst/>
              <a:gdLst/>
              <a:ahLst/>
              <a:cxnLst/>
              <a:rect l="l" t="t" r="r" b="b"/>
              <a:pathLst>
                <a:path w="11036" h="4633" extrusionOk="0">
                  <a:moveTo>
                    <a:pt x="5" y="1"/>
                  </a:moveTo>
                  <a:cubicBezTo>
                    <a:pt x="1" y="1"/>
                    <a:pt x="3" y="18"/>
                    <a:pt x="11" y="25"/>
                  </a:cubicBezTo>
                  <a:cubicBezTo>
                    <a:pt x="582" y="180"/>
                    <a:pt x="1011" y="573"/>
                    <a:pt x="1535" y="835"/>
                  </a:cubicBezTo>
                  <a:cubicBezTo>
                    <a:pt x="1999" y="1037"/>
                    <a:pt x="2487" y="1156"/>
                    <a:pt x="2964" y="1323"/>
                  </a:cubicBezTo>
                  <a:cubicBezTo>
                    <a:pt x="3535" y="1513"/>
                    <a:pt x="4047" y="1847"/>
                    <a:pt x="4595" y="2061"/>
                  </a:cubicBezTo>
                  <a:cubicBezTo>
                    <a:pt x="5000" y="2228"/>
                    <a:pt x="5428" y="2240"/>
                    <a:pt x="5821" y="2359"/>
                  </a:cubicBezTo>
                  <a:cubicBezTo>
                    <a:pt x="6321" y="2513"/>
                    <a:pt x="6678" y="2871"/>
                    <a:pt x="7131" y="3061"/>
                  </a:cubicBezTo>
                  <a:cubicBezTo>
                    <a:pt x="7643" y="3275"/>
                    <a:pt x="8167" y="3347"/>
                    <a:pt x="8655" y="3609"/>
                  </a:cubicBezTo>
                  <a:cubicBezTo>
                    <a:pt x="9429" y="4025"/>
                    <a:pt x="10095" y="4597"/>
                    <a:pt x="11000" y="4633"/>
                  </a:cubicBezTo>
                  <a:cubicBezTo>
                    <a:pt x="11036" y="4633"/>
                    <a:pt x="11036" y="4597"/>
                    <a:pt x="11000" y="4597"/>
                  </a:cubicBezTo>
                  <a:cubicBezTo>
                    <a:pt x="9905" y="4502"/>
                    <a:pt x="9131" y="3704"/>
                    <a:pt x="8143" y="3299"/>
                  </a:cubicBezTo>
                  <a:cubicBezTo>
                    <a:pt x="7702" y="3121"/>
                    <a:pt x="7226" y="3049"/>
                    <a:pt x="6809" y="2775"/>
                  </a:cubicBezTo>
                  <a:cubicBezTo>
                    <a:pt x="6404" y="2525"/>
                    <a:pt x="6143" y="2299"/>
                    <a:pt x="5666" y="2216"/>
                  </a:cubicBezTo>
                  <a:cubicBezTo>
                    <a:pt x="5083" y="2097"/>
                    <a:pt x="4595" y="1978"/>
                    <a:pt x="4035" y="1704"/>
                  </a:cubicBezTo>
                  <a:cubicBezTo>
                    <a:pt x="3618" y="1501"/>
                    <a:pt x="3225" y="1323"/>
                    <a:pt x="2773" y="1192"/>
                  </a:cubicBezTo>
                  <a:cubicBezTo>
                    <a:pt x="2190" y="1001"/>
                    <a:pt x="1630" y="835"/>
                    <a:pt x="1106" y="513"/>
                  </a:cubicBezTo>
                  <a:cubicBezTo>
                    <a:pt x="749" y="287"/>
                    <a:pt x="451" y="84"/>
                    <a:pt x="23" y="25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0" name="Google Shape;45520;p69"/>
            <p:cNvSpPr/>
            <p:nvPr/>
          </p:nvSpPr>
          <p:spPr>
            <a:xfrm>
              <a:off x="2129725" y="2046475"/>
              <a:ext cx="209875" cy="79825"/>
            </a:xfrm>
            <a:custGeom>
              <a:avLst/>
              <a:gdLst/>
              <a:ahLst/>
              <a:cxnLst/>
              <a:rect l="l" t="t" r="r" b="b"/>
              <a:pathLst>
                <a:path w="8395" h="3193" extrusionOk="0">
                  <a:moveTo>
                    <a:pt x="70" y="1"/>
                  </a:moveTo>
                  <a:cubicBezTo>
                    <a:pt x="51" y="1"/>
                    <a:pt x="31" y="1"/>
                    <a:pt x="12" y="2"/>
                  </a:cubicBezTo>
                  <a:cubicBezTo>
                    <a:pt x="12" y="26"/>
                    <a:pt x="0" y="50"/>
                    <a:pt x="36" y="50"/>
                  </a:cubicBezTo>
                  <a:cubicBezTo>
                    <a:pt x="750" y="169"/>
                    <a:pt x="1322" y="704"/>
                    <a:pt x="2024" y="895"/>
                  </a:cubicBezTo>
                  <a:cubicBezTo>
                    <a:pt x="2858" y="1133"/>
                    <a:pt x="3501" y="1586"/>
                    <a:pt x="4286" y="1895"/>
                  </a:cubicBezTo>
                  <a:cubicBezTo>
                    <a:pt x="5001" y="2181"/>
                    <a:pt x="5751" y="2300"/>
                    <a:pt x="6465" y="2609"/>
                  </a:cubicBezTo>
                  <a:cubicBezTo>
                    <a:pt x="7073" y="2883"/>
                    <a:pt x="7680" y="3157"/>
                    <a:pt x="8370" y="3193"/>
                  </a:cubicBezTo>
                  <a:cubicBezTo>
                    <a:pt x="8394" y="3193"/>
                    <a:pt x="8394" y="3145"/>
                    <a:pt x="8370" y="3133"/>
                  </a:cubicBezTo>
                  <a:cubicBezTo>
                    <a:pt x="7501" y="3014"/>
                    <a:pt x="6775" y="2645"/>
                    <a:pt x="5965" y="2312"/>
                  </a:cubicBezTo>
                  <a:cubicBezTo>
                    <a:pt x="5227" y="2014"/>
                    <a:pt x="4453" y="1907"/>
                    <a:pt x="3739" y="1526"/>
                  </a:cubicBezTo>
                  <a:cubicBezTo>
                    <a:pt x="3132" y="1181"/>
                    <a:pt x="2572" y="990"/>
                    <a:pt x="1917" y="776"/>
                  </a:cubicBezTo>
                  <a:cubicBezTo>
                    <a:pt x="1315" y="591"/>
                    <a:pt x="73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1" name="Google Shape;45521;p69"/>
            <p:cNvSpPr/>
            <p:nvPr/>
          </p:nvSpPr>
          <p:spPr>
            <a:xfrm>
              <a:off x="2121975" y="2036475"/>
              <a:ext cx="13725" cy="6500"/>
            </a:xfrm>
            <a:custGeom>
              <a:avLst/>
              <a:gdLst/>
              <a:ahLst/>
              <a:cxnLst/>
              <a:rect l="l" t="t" r="r" b="b"/>
              <a:pathLst>
                <a:path w="549" h="260" extrusionOk="0">
                  <a:moveTo>
                    <a:pt x="118" y="1"/>
                  </a:moveTo>
                  <a:cubicBezTo>
                    <a:pt x="86" y="1"/>
                    <a:pt x="54" y="6"/>
                    <a:pt x="24" y="21"/>
                  </a:cubicBezTo>
                  <a:cubicBezTo>
                    <a:pt x="13" y="21"/>
                    <a:pt x="1" y="45"/>
                    <a:pt x="24" y="69"/>
                  </a:cubicBezTo>
                  <a:cubicBezTo>
                    <a:pt x="120" y="104"/>
                    <a:pt x="203" y="116"/>
                    <a:pt x="298" y="152"/>
                  </a:cubicBezTo>
                  <a:cubicBezTo>
                    <a:pt x="370" y="188"/>
                    <a:pt x="429" y="259"/>
                    <a:pt x="525" y="259"/>
                  </a:cubicBezTo>
                  <a:cubicBezTo>
                    <a:pt x="548" y="259"/>
                    <a:pt x="548" y="223"/>
                    <a:pt x="548" y="211"/>
                  </a:cubicBezTo>
                  <a:cubicBezTo>
                    <a:pt x="536" y="116"/>
                    <a:pt x="405" y="81"/>
                    <a:pt x="322" y="45"/>
                  </a:cubicBezTo>
                  <a:cubicBezTo>
                    <a:pt x="265" y="28"/>
                    <a:pt x="19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2" name="Google Shape;45522;p69"/>
            <p:cNvSpPr/>
            <p:nvPr/>
          </p:nvSpPr>
          <p:spPr>
            <a:xfrm>
              <a:off x="2094000" y="2030725"/>
              <a:ext cx="2400" cy="6425"/>
            </a:xfrm>
            <a:custGeom>
              <a:avLst/>
              <a:gdLst/>
              <a:ahLst/>
              <a:cxnLst/>
              <a:rect l="l" t="t" r="r" b="b"/>
              <a:pathLst>
                <a:path w="96" h="257" extrusionOk="0">
                  <a:moveTo>
                    <a:pt x="0" y="1"/>
                  </a:moveTo>
                  <a:cubicBezTo>
                    <a:pt x="0" y="72"/>
                    <a:pt x="12" y="168"/>
                    <a:pt x="60" y="251"/>
                  </a:cubicBezTo>
                  <a:cubicBezTo>
                    <a:pt x="60" y="255"/>
                    <a:pt x="61" y="256"/>
                    <a:pt x="63" y="256"/>
                  </a:cubicBezTo>
                  <a:cubicBezTo>
                    <a:pt x="67" y="256"/>
                    <a:pt x="72" y="251"/>
                    <a:pt x="72" y="251"/>
                  </a:cubicBezTo>
                  <a:cubicBezTo>
                    <a:pt x="96" y="156"/>
                    <a:pt x="48" y="6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3" name="Google Shape;45523;p69"/>
            <p:cNvSpPr/>
            <p:nvPr/>
          </p:nvSpPr>
          <p:spPr>
            <a:xfrm>
              <a:off x="2097275" y="2025375"/>
              <a:ext cx="3675" cy="10775"/>
            </a:xfrm>
            <a:custGeom>
              <a:avLst/>
              <a:gdLst/>
              <a:ahLst/>
              <a:cxnLst/>
              <a:rect l="l" t="t" r="r" b="b"/>
              <a:pathLst>
                <a:path w="147" h="431" extrusionOk="0">
                  <a:moveTo>
                    <a:pt x="36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0" y="84"/>
                    <a:pt x="0" y="179"/>
                    <a:pt x="24" y="251"/>
                  </a:cubicBezTo>
                  <a:cubicBezTo>
                    <a:pt x="36" y="298"/>
                    <a:pt x="36" y="382"/>
                    <a:pt x="84" y="417"/>
                  </a:cubicBezTo>
                  <a:cubicBezTo>
                    <a:pt x="90" y="426"/>
                    <a:pt x="97" y="430"/>
                    <a:pt x="104" y="430"/>
                  </a:cubicBezTo>
                  <a:cubicBezTo>
                    <a:pt x="126" y="430"/>
                    <a:pt x="146" y="397"/>
                    <a:pt x="120" y="370"/>
                  </a:cubicBezTo>
                  <a:lnTo>
                    <a:pt x="108" y="370"/>
                  </a:lnTo>
                  <a:lnTo>
                    <a:pt x="108" y="394"/>
                  </a:lnTo>
                  <a:cubicBezTo>
                    <a:pt x="84" y="394"/>
                    <a:pt x="48" y="215"/>
                    <a:pt x="48" y="191"/>
                  </a:cubicBezTo>
                  <a:cubicBezTo>
                    <a:pt x="36" y="132"/>
                    <a:pt x="36" y="72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4" name="Google Shape;45524;p69"/>
            <p:cNvSpPr/>
            <p:nvPr/>
          </p:nvSpPr>
          <p:spPr>
            <a:xfrm>
              <a:off x="2099950" y="2024200"/>
              <a:ext cx="4200" cy="15150"/>
            </a:xfrm>
            <a:custGeom>
              <a:avLst/>
              <a:gdLst/>
              <a:ahLst/>
              <a:cxnLst/>
              <a:rect l="l" t="t" r="r" b="b"/>
              <a:pathLst>
                <a:path w="168" h="606" extrusionOk="0">
                  <a:moveTo>
                    <a:pt x="13" y="0"/>
                  </a:moveTo>
                  <a:cubicBezTo>
                    <a:pt x="13" y="0"/>
                    <a:pt x="1" y="0"/>
                    <a:pt x="1" y="24"/>
                  </a:cubicBezTo>
                  <a:cubicBezTo>
                    <a:pt x="13" y="214"/>
                    <a:pt x="36" y="441"/>
                    <a:pt x="155" y="595"/>
                  </a:cubicBezTo>
                  <a:cubicBezTo>
                    <a:pt x="155" y="603"/>
                    <a:pt x="157" y="606"/>
                    <a:pt x="158" y="606"/>
                  </a:cubicBezTo>
                  <a:cubicBezTo>
                    <a:pt x="162" y="606"/>
                    <a:pt x="167" y="592"/>
                    <a:pt x="167" y="583"/>
                  </a:cubicBezTo>
                  <a:cubicBezTo>
                    <a:pt x="155" y="488"/>
                    <a:pt x="108" y="405"/>
                    <a:pt x="72" y="310"/>
                  </a:cubicBezTo>
                  <a:cubicBezTo>
                    <a:pt x="48" y="214"/>
                    <a:pt x="36" y="107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5" name="Google Shape;45525;p69"/>
            <p:cNvSpPr/>
            <p:nvPr/>
          </p:nvSpPr>
          <p:spPr>
            <a:xfrm>
              <a:off x="2104425" y="2027025"/>
              <a:ext cx="3875" cy="10275"/>
            </a:xfrm>
            <a:custGeom>
              <a:avLst/>
              <a:gdLst/>
              <a:ahLst/>
              <a:cxnLst/>
              <a:rect l="l" t="t" r="r" b="b"/>
              <a:pathLst>
                <a:path w="155" h="411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125"/>
                    <a:pt x="12" y="339"/>
                    <a:pt x="131" y="411"/>
                  </a:cubicBezTo>
                  <a:cubicBezTo>
                    <a:pt x="131" y="411"/>
                    <a:pt x="155" y="411"/>
                    <a:pt x="155" y="399"/>
                  </a:cubicBezTo>
                  <a:cubicBezTo>
                    <a:pt x="119" y="339"/>
                    <a:pt x="95" y="292"/>
                    <a:pt x="60" y="232"/>
                  </a:cubicBezTo>
                  <a:cubicBezTo>
                    <a:pt x="36" y="161"/>
                    <a:pt x="36" y="78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6" name="Google Shape;45526;p69"/>
            <p:cNvSpPr/>
            <p:nvPr/>
          </p:nvSpPr>
          <p:spPr>
            <a:xfrm>
              <a:off x="2108275" y="2031025"/>
              <a:ext cx="3025" cy="8375"/>
            </a:xfrm>
            <a:custGeom>
              <a:avLst/>
              <a:gdLst/>
              <a:ahLst/>
              <a:cxnLst/>
              <a:rect l="l" t="t" r="r" b="b"/>
              <a:pathLst>
                <a:path w="121" h="335" extrusionOk="0">
                  <a:moveTo>
                    <a:pt x="37" y="1"/>
                  </a:moveTo>
                  <a:cubicBezTo>
                    <a:pt x="37" y="7"/>
                    <a:pt x="34" y="7"/>
                    <a:pt x="31" y="7"/>
                  </a:cubicBezTo>
                  <a:cubicBezTo>
                    <a:pt x="28" y="7"/>
                    <a:pt x="25" y="7"/>
                    <a:pt x="25" y="13"/>
                  </a:cubicBezTo>
                  <a:cubicBezTo>
                    <a:pt x="1" y="120"/>
                    <a:pt x="25" y="287"/>
                    <a:pt x="96" y="334"/>
                  </a:cubicBezTo>
                  <a:cubicBezTo>
                    <a:pt x="96" y="334"/>
                    <a:pt x="120" y="334"/>
                    <a:pt x="120" y="322"/>
                  </a:cubicBezTo>
                  <a:cubicBezTo>
                    <a:pt x="96" y="275"/>
                    <a:pt x="72" y="239"/>
                    <a:pt x="61" y="179"/>
                  </a:cubicBezTo>
                  <a:cubicBezTo>
                    <a:pt x="37" y="120"/>
                    <a:pt x="37" y="60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7" name="Google Shape;45527;p69"/>
            <p:cNvSpPr/>
            <p:nvPr/>
          </p:nvSpPr>
          <p:spPr>
            <a:xfrm>
              <a:off x="2111850" y="2032525"/>
              <a:ext cx="3300" cy="9250"/>
            </a:xfrm>
            <a:custGeom>
              <a:avLst/>
              <a:gdLst/>
              <a:ahLst/>
              <a:cxnLst/>
              <a:rect l="l" t="t" r="r" b="b"/>
              <a:pathLst>
                <a:path w="132" h="370" extrusionOk="0">
                  <a:moveTo>
                    <a:pt x="37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" y="131"/>
                    <a:pt x="13" y="298"/>
                    <a:pt x="120" y="369"/>
                  </a:cubicBezTo>
                  <a:cubicBezTo>
                    <a:pt x="120" y="369"/>
                    <a:pt x="132" y="369"/>
                    <a:pt x="132" y="358"/>
                  </a:cubicBezTo>
                  <a:cubicBezTo>
                    <a:pt x="120" y="298"/>
                    <a:pt x="72" y="250"/>
                    <a:pt x="60" y="191"/>
                  </a:cubicBezTo>
                  <a:cubicBezTo>
                    <a:pt x="48" y="131"/>
                    <a:pt x="37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8" name="Google Shape;45528;p69"/>
            <p:cNvSpPr/>
            <p:nvPr/>
          </p:nvSpPr>
          <p:spPr>
            <a:xfrm>
              <a:off x="2115725" y="2035075"/>
              <a:ext cx="2400" cy="7900"/>
            </a:xfrm>
            <a:custGeom>
              <a:avLst/>
              <a:gdLst/>
              <a:ahLst/>
              <a:cxnLst/>
              <a:rect l="l" t="t" r="r" b="b"/>
              <a:pathLst>
                <a:path w="96" h="316" extrusionOk="0">
                  <a:moveTo>
                    <a:pt x="23" y="1"/>
                  </a:moveTo>
                  <a:cubicBezTo>
                    <a:pt x="17" y="1"/>
                    <a:pt x="13" y="7"/>
                    <a:pt x="13" y="17"/>
                  </a:cubicBezTo>
                  <a:cubicBezTo>
                    <a:pt x="1" y="101"/>
                    <a:pt x="1" y="256"/>
                    <a:pt x="84" y="315"/>
                  </a:cubicBezTo>
                  <a:cubicBezTo>
                    <a:pt x="96" y="315"/>
                    <a:pt x="96" y="315"/>
                    <a:pt x="96" y="291"/>
                  </a:cubicBezTo>
                  <a:cubicBezTo>
                    <a:pt x="84" y="256"/>
                    <a:pt x="72" y="220"/>
                    <a:pt x="60" y="172"/>
                  </a:cubicBezTo>
                  <a:cubicBezTo>
                    <a:pt x="36" y="137"/>
                    <a:pt x="36" y="77"/>
                    <a:pt x="36" y="29"/>
                  </a:cubicBezTo>
                  <a:cubicBezTo>
                    <a:pt x="36" y="10"/>
                    <a:pt x="29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9" name="Google Shape;45529;p69"/>
            <p:cNvSpPr/>
            <p:nvPr/>
          </p:nvSpPr>
          <p:spPr>
            <a:xfrm>
              <a:off x="2116125" y="2034650"/>
              <a:ext cx="5875" cy="7125"/>
            </a:xfrm>
            <a:custGeom>
              <a:avLst/>
              <a:gdLst/>
              <a:ahLst/>
              <a:cxnLst/>
              <a:rect l="l" t="t" r="r" b="b"/>
              <a:pathLst>
                <a:path w="235" h="285" extrusionOk="0">
                  <a:moveTo>
                    <a:pt x="10" y="1"/>
                  </a:moveTo>
                  <a:cubicBezTo>
                    <a:pt x="4" y="1"/>
                    <a:pt x="0" y="18"/>
                    <a:pt x="8" y="34"/>
                  </a:cubicBezTo>
                  <a:cubicBezTo>
                    <a:pt x="56" y="58"/>
                    <a:pt x="104" y="106"/>
                    <a:pt x="128" y="154"/>
                  </a:cubicBezTo>
                  <a:cubicBezTo>
                    <a:pt x="163" y="201"/>
                    <a:pt x="163" y="237"/>
                    <a:pt x="187" y="284"/>
                  </a:cubicBezTo>
                  <a:lnTo>
                    <a:pt x="199" y="284"/>
                  </a:lnTo>
                  <a:cubicBezTo>
                    <a:pt x="235" y="177"/>
                    <a:pt x="104" y="58"/>
                    <a:pt x="20" y="11"/>
                  </a:cubicBezTo>
                  <a:cubicBezTo>
                    <a:pt x="17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0" name="Google Shape;45530;p69"/>
            <p:cNvSpPr/>
            <p:nvPr/>
          </p:nvSpPr>
          <p:spPr>
            <a:xfrm>
              <a:off x="2121675" y="2035375"/>
              <a:ext cx="4350" cy="7675"/>
            </a:xfrm>
            <a:custGeom>
              <a:avLst/>
              <a:gdLst/>
              <a:ahLst/>
              <a:cxnLst/>
              <a:rect l="l" t="t" r="r" b="b"/>
              <a:pathLst>
                <a:path w="174" h="307" extrusionOk="0">
                  <a:moveTo>
                    <a:pt x="16" y="1"/>
                  </a:moveTo>
                  <a:cubicBezTo>
                    <a:pt x="8" y="1"/>
                    <a:pt x="1" y="11"/>
                    <a:pt x="1" y="17"/>
                  </a:cubicBezTo>
                  <a:cubicBezTo>
                    <a:pt x="13" y="77"/>
                    <a:pt x="36" y="136"/>
                    <a:pt x="60" y="208"/>
                  </a:cubicBezTo>
                  <a:cubicBezTo>
                    <a:pt x="72" y="244"/>
                    <a:pt x="72" y="291"/>
                    <a:pt x="96" y="303"/>
                  </a:cubicBezTo>
                  <a:cubicBezTo>
                    <a:pt x="102" y="305"/>
                    <a:pt x="109" y="306"/>
                    <a:pt x="116" y="306"/>
                  </a:cubicBezTo>
                  <a:cubicBezTo>
                    <a:pt x="146" y="306"/>
                    <a:pt x="173" y="285"/>
                    <a:pt x="144" y="255"/>
                  </a:cubicBezTo>
                  <a:lnTo>
                    <a:pt x="144" y="255"/>
                  </a:lnTo>
                  <a:cubicBezTo>
                    <a:pt x="144" y="255"/>
                    <a:pt x="132" y="256"/>
                    <a:pt x="132" y="267"/>
                  </a:cubicBezTo>
                  <a:cubicBezTo>
                    <a:pt x="132" y="255"/>
                    <a:pt x="96" y="232"/>
                    <a:pt x="96" y="208"/>
                  </a:cubicBezTo>
                  <a:cubicBezTo>
                    <a:pt x="96" y="196"/>
                    <a:pt x="84" y="172"/>
                    <a:pt x="84" y="148"/>
                  </a:cubicBezTo>
                  <a:cubicBezTo>
                    <a:pt x="72" y="113"/>
                    <a:pt x="60" y="65"/>
                    <a:pt x="36" y="29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1" name="Google Shape;45531;p69"/>
            <p:cNvSpPr/>
            <p:nvPr/>
          </p:nvSpPr>
          <p:spPr>
            <a:xfrm>
              <a:off x="2123300" y="2036125"/>
              <a:ext cx="4350" cy="8450"/>
            </a:xfrm>
            <a:custGeom>
              <a:avLst/>
              <a:gdLst/>
              <a:ahLst/>
              <a:cxnLst/>
              <a:rect l="l" t="t" r="r" b="b"/>
              <a:pathLst>
                <a:path w="174" h="338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1" y="10"/>
                    <a:pt x="7" y="23"/>
                  </a:cubicBezTo>
                  <a:cubicBezTo>
                    <a:pt x="7" y="7"/>
                    <a:pt x="5" y="1"/>
                    <a:pt x="3" y="1"/>
                  </a:cubicBezTo>
                  <a:close/>
                  <a:moveTo>
                    <a:pt x="7" y="23"/>
                  </a:moveTo>
                  <a:cubicBezTo>
                    <a:pt x="55" y="59"/>
                    <a:pt x="79" y="118"/>
                    <a:pt x="91" y="178"/>
                  </a:cubicBezTo>
                  <a:cubicBezTo>
                    <a:pt x="114" y="225"/>
                    <a:pt x="91" y="285"/>
                    <a:pt x="114" y="333"/>
                  </a:cubicBezTo>
                  <a:cubicBezTo>
                    <a:pt x="114" y="337"/>
                    <a:pt x="116" y="338"/>
                    <a:pt x="117" y="338"/>
                  </a:cubicBezTo>
                  <a:cubicBezTo>
                    <a:pt x="121" y="338"/>
                    <a:pt x="126" y="333"/>
                    <a:pt x="126" y="333"/>
                  </a:cubicBezTo>
                  <a:cubicBezTo>
                    <a:pt x="174" y="285"/>
                    <a:pt x="150" y="214"/>
                    <a:pt x="126" y="154"/>
                  </a:cubicBezTo>
                  <a:cubicBezTo>
                    <a:pt x="114" y="95"/>
                    <a:pt x="67" y="47"/>
                    <a:pt x="7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2" name="Google Shape;45532;p69"/>
            <p:cNvSpPr/>
            <p:nvPr/>
          </p:nvSpPr>
          <p:spPr>
            <a:xfrm>
              <a:off x="2127050" y="2039075"/>
              <a:ext cx="2900" cy="6225"/>
            </a:xfrm>
            <a:custGeom>
              <a:avLst/>
              <a:gdLst/>
              <a:ahLst/>
              <a:cxnLst/>
              <a:rect l="l" t="t" r="r" b="b"/>
              <a:pathLst>
                <a:path w="116" h="249" extrusionOk="0">
                  <a:moveTo>
                    <a:pt x="12" y="0"/>
                  </a:moveTo>
                  <a:cubicBezTo>
                    <a:pt x="12" y="2"/>
                    <a:pt x="13" y="3"/>
                    <a:pt x="13" y="4"/>
                  </a:cubicBezTo>
                  <a:lnTo>
                    <a:pt x="13" y="4"/>
                  </a:lnTo>
                  <a:cubicBezTo>
                    <a:pt x="20" y="0"/>
                    <a:pt x="25" y="0"/>
                    <a:pt x="12" y="0"/>
                  </a:cubicBezTo>
                  <a:close/>
                  <a:moveTo>
                    <a:pt x="13" y="4"/>
                  </a:moveTo>
                  <a:cubicBezTo>
                    <a:pt x="7" y="8"/>
                    <a:pt x="0" y="13"/>
                    <a:pt x="0" y="24"/>
                  </a:cubicBezTo>
                  <a:cubicBezTo>
                    <a:pt x="0" y="96"/>
                    <a:pt x="24" y="203"/>
                    <a:pt x="83" y="238"/>
                  </a:cubicBezTo>
                  <a:cubicBezTo>
                    <a:pt x="87" y="245"/>
                    <a:pt x="91" y="248"/>
                    <a:pt x="96" y="248"/>
                  </a:cubicBezTo>
                  <a:cubicBezTo>
                    <a:pt x="106" y="248"/>
                    <a:pt x="116" y="231"/>
                    <a:pt x="107" y="215"/>
                  </a:cubicBezTo>
                  <a:cubicBezTo>
                    <a:pt x="60" y="144"/>
                    <a:pt x="36" y="97"/>
                    <a:pt x="13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3" name="Google Shape;45533;p69"/>
            <p:cNvSpPr/>
            <p:nvPr/>
          </p:nvSpPr>
          <p:spPr>
            <a:xfrm>
              <a:off x="2125775" y="2039300"/>
              <a:ext cx="20275" cy="11150"/>
            </a:xfrm>
            <a:custGeom>
              <a:avLst/>
              <a:gdLst/>
              <a:ahLst/>
              <a:cxnLst/>
              <a:rect l="l" t="t" r="r" b="b"/>
              <a:pathLst>
                <a:path w="811" h="446" extrusionOk="0">
                  <a:moveTo>
                    <a:pt x="29" y="85"/>
                  </a:moveTo>
                  <a:cubicBezTo>
                    <a:pt x="30" y="85"/>
                    <a:pt x="30" y="85"/>
                    <a:pt x="31" y="85"/>
                  </a:cubicBezTo>
                  <a:lnTo>
                    <a:pt x="31" y="85"/>
                  </a:lnTo>
                  <a:cubicBezTo>
                    <a:pt x="28" y="87"/>
                    <a:pt x="25" y="89"/>
                    <a:pt x="22" y="92"/>
                  </a:cubicBezTo>
                  <a:lnTo>
                    <a:pt x="22" y="92"/>
                  </a:lnTo>
                  <a:cubicBezTo>
                    <a:pt x="25" y="86"/>
                    <a:pt x="27" y="85"/>
                    <a:pt x="29" y="85"/>
                  </a:cubicBezTo>
                  <a:close/>
                  <a:moveTo>
                    <a:pt x="324" y="272"/>
                  </a:moveTo>
                  <a:lnTo>
                    <a:pt x="324" y="272"/>
                  </a:lnTo>
                  <a:cubicBezTo>
                    <a:pt x="329" y="276"/>
                    <a:pt x="334" y="279"/>
                    <a:pt x="339" y="282"/>
                  </a:cubicBezTo>
                  <a:lnTo>
                    <a:pt x="339" y="282"/>
                  </a:lnTo>
                  <a:cubicBezTo>
                    <a:pt x="339" y="285"/>
                    <a:pt x="338" y="287"/>
                    <a:pt x="337" y="290"/>
                  </a:cubicBezTo>
                  <a:lnTo>
                    <a:pt x="337" y="290"/>
                  </a:lnTo>
                  <a:cubicBezTo>
                    <a:pt x="332" y="284"/>
                    <a:pt x="328" y="278"/>
                    <a:pt x="324" y="272"/>
                  </a:cubicBezTo>
                  <a:close/>
                  <a:moveTo>
                    <a:pt x="198" y="204"/>
                  </a:moveTo>
                  <a:lnTo>
                    <a:pt x="198" y="204"/>
                  </a:lnTo>
                  <a:cubicBezTo>
                    <a:pt x="215" y="214"/>
                    <a:pt x="233" y="224"/>
                    <a:pt x="250" y="233"/>
                  </a:cubicBezTo>
                  <a:lnTo>
                    <a:pt x="250" y="233"/>
                  </a:lnTo>
                  <a:cubicBezTo>
                    <a:pt x="248" y="256"/>
                    <a:pt x="245" y="278"/>
                    <a:pt x="239" y="302"/>
                  </a:cubicBezTo>
                  <a:lnTo>
                    <a:pt x="239" y="302"/>
                  </a:lnTo>
                  <a:lnTo>
                    <a:pt x="198" y="204"/>
                  </a:lnTo>
                  <a:close/>
                  <a:moveTo>
                    <a:pt x="238" y="306"/>
                  </a:moveTo>
                  <a:cubicBezTo>
                    <a:pt x="232" y="327"/>
                    <a:pt x="226" y="349"/>
                    <a:pt x="218" y="372"/>
                  </a:cubicBezTo>
                  <a:lnTo>
                    <a:pt x="265" y="372"/>
                  </a:lnTo>
                  <a:lnTo>
                    <a:pt x="238" y="306"/>
                  </a:lnTo>
                  <a:close/>
                  <a:moveTo>
                    <a:pt x="301" y="0"/>
                  </a:moveTo>
                  <a:cubicBezTo>
                    <a:pt x="294" y="0"/>
                    <a:pt x="286" y="4"/>
                    <a:pt x="282" y="11"/>
                  </a:cubicBezTo>
                  <a:lnTo>
                    <a:pt x="282" y="11"/>
                  </a:lnTo>
                  <a:cubicBezTo>
                    <a:pt x="275" y="15"/>
                    <a:pt x="269" y="20"/>
                    <a:pt x="265" y="27"/>
                  </a:cubicBezTo>
                  <a:cubicBezTo>
                    <a:pt x="259" y="43"/>
                    <a:pt x="254" y="59"/>
                    <a:pt x="251" y="75"/>
                  </a:cubicBezTo>
                  <a:lnTo>
                    <a:pt x="230" y="75"/>
                  </a:lnTo>
                  <a:cubicBezTo>
                    <a:pt x="231" y="79"/>
                    <a:pt x="232" y="83"/>
                    <a:pt x="234" y="87"/>
                  </a:cubicBezTo>
                  <a:lnTo>
                    <a:pt x="230" y="87"/>
                  </a:lnTo>
                  <a:cubicBezTo>
                    <a:pt x="232" y="93"/>
                    <a:pt x="234" y="99"/>
                    <a:pt x="236" y="105"/>
                  </a:cubicBezTo>
                  <a:lnTo>
                    <a:pt x="236" y="105"/>
                  </a:lnTo>
                  <a:cubicBezTo>
                    <a:pt x="230" y="103"/>
                    <a:pt x="224" y="101"/>
                    <a:pt x="218" y="98"/>
                  </a:cubicBezTo>
                  <a:cubicBezTo>
                    <a:pt x="215" y="97"/>
                    <a:pt x="212" y="97"/>
                    <a:pt x="210" y="97"/>
                  </a:cubicBezTo>
                  <a:cubicBezTo>
                    <a:pt x="206" y="97"/>
                    <a:pt x="202" y="98"/>
                    <a:pt x="198" y="100"/>
                  </a:cubicBezTo>
                  <a:lnTo>
                    <a:pt x="198" y="100"/>
                  </a:lnTo>
                  <a:cubicBezTo>
                    <a:pt x="186" y="102"/>
                    <a:pt x="168" y="110"/>
                    <a:pt x="158" y="110"/>
                  </a:cubicBezTo>
                  <a:lnTo>
                    <a:pt x="160" y="114"/>
                  </a:lnTo>
                  <a:lnTo>
                    <a:pt x="160" y="114"/>
                  </a:lnTo>
                  <a:cubicBezTo>
                    <a:pt x="124" y="94"/>
                    <a:pt x="87" y="73"/>
                    <a:pt x="51" y="51"/>
                  </a:cubicBezTo>
                  <a:lnTo>
                    <a:pt x="51" y="51"/>
                  </a:lnTo>
                  <a:cubicBezTo>
                    <a:pt x="51" y="51"/>
                    <a:pt x="51" y="51"/>
                    <a:pt x="51" y="51"/>
                  </a:cubicBezTo>
                  <a:cubicBezTo>
                    <a:pt x="48" y="50"/>
                    <a:pt x="46" y="49"/>
                    <a:pt x="43" y="49"/>
                  </a:cubicBezTo>
                  <a:cubicBezTo>
                    <a:pt x="23" y="49"/>
                    <a:pt x="0" y="81"/>
                    <a:pt x="19" y="95"/>
                  </a:cubicBezTo>
                  <a:lnTo>
                    <a:pt x="19" y="95"/>
                  </a:lnTo>
                  <a:cubicBezTo>
                    <a:pt x="18" y="96"/>
                    <a:pt x="17" y="97"/>
                    <a:pt x="15" y="98"/>
                  </a:cubicBezTo>
                  <a:lnTo>
                    <a:pt x="15" y="110"/>
                  </a:lnTo>
                  <a:cubicBezTo>
                    <a:pt x="17" y="104"/>
                    <a:pt x="19" y="99"/>
                    <a:pt x="21" y="95"/>
                  </a:cubicBezTo>
                  <a:lnTo>
                    <a:pt x="21" y="95"/>
                  </a:lnTo>
                  <a:cubicBezTo>
                    <a:pt x="23" y="97"/>
                    <a:pt x="25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lnTo>
                    <a:pt x="27" y="98"/>
                  </a:lnTo>
                  <a:cubicBezTo>
                    <a:pt x="47" y="112"/>
                    <a:pt x="67" y="125"/>
                    <a:pt x="88" y="138"/>
                  </a:cubicBezTo>
                  <a:lnTo>
                    <a:pt x="88" y="138"/>
                  </a:lnTo>
                  <a:cubicBezTo>
                    <a:pt x="98" y="149"/>
                    <a:pt x="107" y="158"/>
                    <a:pt x="111" y="158"/>
                  </a:cubicBezTo>
                  <a:cubicBezTo>
                    <a:pt x="117" y="160"/>
                    <a:pt x="123" y="162"/>
                    <a:pt x="129" y="163"/>
                  </a:cubicBezTo>
                  <a:lnTo>
                    <a:pt x="129" y="163"/>
                  </a:lnTo>
                  <a:cubicBezTo>
                    <a:pt x="150" y="177"/>
                    <a:pt x="172" y="190"/>
                    <a:pt x="194" y="202"/>
                  </a:cubicBezTo>
                  <a:lnTo>
                    <a:pt x="194" y="202"/>
                  </a:lnTo>
                  <a:lnTo>
                    <a:pt x="190" y="192"/>
                  </a:lnTo>
                  <a:lnTo>
                    <a:pt x="190" y="192"/>
                  </a:lnTo>
                  <a:cubicBezTo>
                    <a:pt x="191" y="193"/>
                    <a:pt x="192" y="194"/>
                    <a:pt x="194" y="195"/>
                  </a:cubicBezTo>
                  <a:lnTo>
                    <a:pt x="194" y="195"/>
                  </a:lnTo>
                  <a:lnTo>
                    <a:pt x="198" y="204"/>
                  </a:lnTo>
                  <a:lnTo>
                    <a:pt x="198" y="204"/>
                  </a:lnTo>
                  <a:cubicBezTo>
                    <a:pt x="196" y="204"/>
                    <a:pt x="195" y="203"/>
                    <a:pt x="194" y="202"/>
                  </a:cubicBezTo>
                  <a:lnTo>
                    <a:pt x="194" y="202"/>
                  </a:lnTo>
                  <a:lnTo>
                    <a:pt x="238" y="306"/>
                  </a:lnTo>
                  <a:lnTo>
                    <a:pt x="238" y="306"/>
                  </a:lnTo>
                  <a:cubicBezTo>
                    <a:pt x="238" y="305"/>
                    <a:pt x="238" y="303"/>
                    <a:pt x="239" y="302"/>
                  </a:cubicBezTo>
                  <a:lnTo>
                    <a:pt x="239" y="302"/>
                  </a:lnTo>
                  <a:lnTo>
                    <a:pt x="253" y="337"/>
                  </a:lnTo>
                  <a:cubicBezTo>
                    <a:pt x="261" y="344"/>
                    <a:pt x="272" y="355"/>
                    <a:pt x="280" y="355"/>
                  </a:cubicBezTo>
                  <a:cubicBezTo>
                    <a:pt x="286" y="355"/>
                    <a:pt x="289" y="351"/>
                    <a:pt x="289" y="337"/>
                  </a:cubicBezTo>
                  <a:cubicBezTo>
                    <a:pt x="296" y="322"/>
                    <a:pt x="301" y="308"/>
                    <a:pt x="307" y="294"/>
                  </a:cubicBezTo>
                  <a:lnTo>
                    <a:pt x="307" y="294"/>
                  </a:lnTo>
                  <a:cubicBezTo>
                    <a:pt x="313" y="301"/>
                    <a:pt x="320" y="309"/>
                    <a:pt x="328" y="317"/>
                  </a:cubicBezTo>
                  <a:lnTo>
                    <a:pt x="328" y="317"/>
                  </a:lnTo>
                  <a:cubicBezTo>
                    <a:pt x="327" y="319"/>
                    <a:pt x="326" y="322"/>
                    <a:pt x="325" y="325"/>
                  </a:cubicBezTo>
                  <a:lnTo>
                    <a:pt x="336" y="325"/>
                  </a:lnTo>
                  <a:cubicBezTo>
                    <a:pt x="340" y="329"/>
                    <a:pt x="344" y="333"/>
                    <a:pt x="349" y="337"/>
                  </a:cubicBezTo>
                  <a:cubicBezTo>
                    <a:pt x="361" y="343"/>
                    <a:pt x="370" y="346"/>
                    <a:pt x="377" y="346"/>
                  </a:cubicBezTo>
                  <a:cubicBezTo>
                    <a:pt x="378" y="346"/>
                    <a:pt x="379" y="346"/>
                    <a:pt x="379" y="345"/>
                  </a:cubicBezTo>
                  <a:lnTo>
                    <a:pt x="379" y="345"/>
                  </a:lnTo>
                  <a:cubicBezTo>
                    <a:pt x="382" y="354"/>
                    <a:pt x="387" y="363"/>
                    <a:pt x="396" y="372"/>
                  </a:cubicBezTo>
                  <a:cubicBezTo>
                    <a:pt x="435" y="385"/>
                    <a:pt x="470" y="394"/>
                    <a:pt x="507" y="406"/>
                  </a:cubicBezTo>
                  <a:lnTo>
                    <a:pt x="507" y="406"/>
                  </a:lnTo>
                  <a:cubicBezTo>
                    <a:pt x="532" y="419"/>
                    <a:pt x="559" y="428"/>
                    <a:pt x="588" y="434"/>
                  </a:cubicBezTo>
                  <a:lnTo>
                    <a:pt x="588" y="434"/>
                  </a:lnTo>
                  <a:cubicBezTo>
                    <a:pt x="595" y="437"/>
                    <a:pt x="603" y="440"/>
                    <a:pt x="611" y="444"/>
                  </a:cubicBezTo>
                  <a:cubicBezTo>
                    <a:pt x="613" y="445"/>
                    <a:pt x="616" y="446"/>
                    <a:pt x="618" y="446"/>
                  </a:cubicBezTo>
                  <a:cubicBezTo>
                    <a:pt x="622" y="446"/>
                    <a:pt x="625" y="444"/>
                    <a:pt x="628" y="441"/>
                  </a:cubicBezTo>
                  <a:lnTo>
                    <a:pt x="628" y="441"/>
                  </a:lnTo>
                  <a:cubicBezTo>
                    <a:pt x="646" y="443"/>
                    <a:pt x="664" y="444"/>
                    <a:pt x="682" y="444"/>
                  </a:cubicBezTo>
                  <a:cubicBezTo>
                    <a:pt x="692" y="444"/>
                    <a:pt x="702" y="418"/>
                    <a:pt x="705" y="403"/>
                  </a:cubicBezTo>
                  <a:lnTo>
                    <a:pt x="705" y="403"/>
                  </a:lnTo>
                  <a:cubicBezTo>
                    <a:pt x="721" y="413"/>
                    <a:pt x="737" y="423"/>
                    <a:pt x="754" y="432"/>
                  </a:cubicBezTo>
                  <a:cubicBezTo>
                    <a:pt x="757" y="433"/>
                    <a:pt x="761" y="434"/>
                    <a:pt x="765" y="434"/>
                  </a:cubicBezTo>
                  <a:cubicBezTo>
                    <a:pt x="794" y="434"/>
                    <a:pt x="810" y="395"/>
                    <a:pt x="789" y="384"/>
                  </a:cubicBezTo>
                  <a:cubicBezTo>
                    <a:pt x="772" y="374"/>
                    <a:pt x="756" y="365"/>
                    <a:pt x="739" y="355"/>
                  </a:cubicBezTo>
                  <a:lnTo>
                    <a:pt x="739" y="355"/>
                  </a:lnTo>
                  <a:cubicBezTo>
                    <a:pt x="734" y="353"/>
                    <a:pt x="730" y="350"/>
                    <a:pt x="725" y="348"/>
                  </a:cubicBezTo>
                  <a:lnTo>
                    <a:pt x="725" y="348"/>
                  </a:lnTo>
                  <a:cubicBezTo>
                    <a:pt x="727" y="348"/>
                    <a:pt x="728" y="348"/>
                    <a:pt x="730" y="349"/>
                  </a:cubicBezTo>
                  <a:cubicBezTo>
                    <a:pt x="730" y="348"/>
                    <a:pt x="730" y="348"/>
                    <a:pt x="730" y="347"/>
                  </a:cubicBezTo>
                  <a:lnTo>
                    <a:pt x="730" y="347"/>
                  </a:lnTo>
                  <a:cubicBezTo>
                    <a:pt x="734" y="348"/>
                    <a:pt x="738" y="348"/>
                    <a:pt x="742" y="349"/>
                  </a:cubicBezTo>
                  <a:cubicBezTo>
                    <a:pt x="765" y="349"/>
                    <a:pt x="789" y="313"/>
                    <a:pt x="754" y="313"/>
                  </a:cubicBezTo>
                  <a:cubicBezTo>
                    <a:pt x="710" y="288"/>
                    <a:pt x="663" y="263"/>
                    <a:pt x="613" y="241"/>
                  </a:cubicBezTo>
                  <a:lnTo>
                    <a:pt x="613" y="241"/>
                  </a:lnTo>
                  <a:cubicBezTo>
                    <a:pt x="622" y="229"/>
                    <a:pt x="624" y="212"/>
                    <a:pt x="611" y="206"/>
                  </a:cubicBezTo>
                  <a:cubicBezTo>
                    <a:pt x="563" y="182"/>
                    <a:pt x="527" y="158"/>
                    <a:pt x="492" y="146"/>
                  </a:cubicBezTo>
                  <a:cubicBezTo>
                    <a:pt x="488" y="144"/>
                    <a:pt x="485" y="142"/>
                    <a:pt x="483" y="141"/>
                  </a:cubicBezTo>
                  <a:lnTo>
                    <a:pt x="483" y="141"/>
                  </a:lnTo>
                  <a:cubicBezTo>
                    <a:pt x="476" y="105"/>
                    <a:pt x="462" y="71"/>
                    <a:pt x="444" y="39"/>
                  </a:cubicBezTo>
                  <a:cubicBezTo>
                    <a:pt x="440" y="26"/>
                    <a:pt x="429" y="21"/>
                    <a:pt x="417" y="21"/>
                  </a:cubicBezTo>
                  <a:cubicBezTo>
                    <a:pt x="398" y="21"/>
                    <a:pt x="377" y="36"/>
                    <a:pt x="384" y="51"/>
                  </a:cubicBezTo>
                  <a:cubicBezTo>
                    <a:pt x="390" y="63"/>
                    <a:pt x="396" y="74"/>
                    <a:pt x="403" y="85"/>
                  </a:cubicBezTo>
                  <a:lnTo>
                    <a:pt x="403" y="85"/>
                  </a:lnTo>
                  <a:cubicBezTo>
                    <a:pt x="397" y="86"/>
                    <a:pt x="391" y="87"/>
                    <a:pt x="384" y="87"/>
                  </a:cubicBezTo>
                  <a:cubicBezTo>
                    <a:pt x="404" y="121"/>
                    <a:pt x="415" y="154"/>
                    <a:pt x="420" y="188"/>
                  </a:cubicBezTo>
                  <a:lnTo>
                    <a:pt x="420" y="188"/>
                  </a:lnTo>
                  <a:cubicBezTo>
                    <a:pt x="395" y="175"/>
                    <a:pt x="369" y="163"/>
                    <a:pt x="343" y="151"/>
                  </a:cubicBezTo>
                  <a:lnTo>
                    <a:pt x="343" y="151"/>
                  </a:lnTo>
                  <a:cubicBezTo>
                    <a:pt x="341" y="129"/>
                    <a:pt x="338" y="108"/>
                    <a:pt x="335" y="87"/>
                  </a:cubicBezTo>
                  <a:lnTo>
                    <a:pt x="335" y="87"/>
                  </a:lnTo>
                  <a:cubicBezTo>
                    <a:pt x="333" y="68"/>
                    <a:pt x="329" y="48"/>
                    <a:pt x="325" y="27"/>
                  </a:cubicBezTo>
                  <a:cubicBezTo>
                    <a:pt x="325" y="9"/>
                    <a:pt x="313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4" name="Google Shape;45534;p69"/>
            <p:cNvSpPr/>
            <p:nvPr/>
          </p:nvSpPr>
          <p:spPr>
            <a:xfrm>
              <a:off x="2129550" y="1963725"/>
              <a:ext cx="229300" cy="88725"/>
            </a:xfrm>
            <a:custGeom>
              <a:avLst/>
              <a:gdLst/>
              <a:ahLst/>
              <a:cxnLst/>
              <a:rect l="l" t="t" r="r" b="b"/>
              <a:pathLst>
                <a:path w="9172" h="3549" extrusionOk="0">
                  <a:moveTo>
                    <a:pt x="3375" y="1"/>
                  </a:moveTo>
                  <a:cubicBezTo>
                    <a:pt x="1667" y="1"/>
                    <a:pt x="1" y="1213"/>
                    <a:pt x="174" y="3074"/>
                  </a:cubicBezTo>
                  <a:cubicBezTo>
                    <a:pt x="180" y="3096"/>
                    <a:pt x="204" y="3108"/>
                    <a:pt x="228" y="3108"/>
                  </a:cubicBezTo>
                  <a:cubicBezTo>
                    <a:pt x="255" y="3108"/>
                    <a:pt x="281" y="3093"/>
                    <a:pt x="281" y="3062"/>
                  </a:cubicBezTo>
                  <a:cubicBezTo>
                    <a:pt x="195" y="1196"/>
                    <a:pt x="1763" y="129"/>
                    <a:pt x="3402" y="129"/>
                  </a:cubicBezTo>
                  <a:cubicBezTo>
                    <a:pt x="3802" y="129"/>
                    <a:pt x="4206" y="193"/>
                    <a:pt x="4591" y="324"/>
                  </a:cubicBezTo>
                  <a:cubicBezTo>
                    <a:pt x="5544" y="657"/>
                    <a:pt x="6139" y="1336"/>
                    <a:pt x="6925" y="1883"/>
                  </a:cubicBezTo>
                  <a:cubicBezTo>
                    <a:pt x="7699" y="2443"/>
                    <a:pt x="8556" y="2657"/>
                    <a:pt x="9092" y="3526"/>
                  </a:cubicBezTo>
                  <a:cubicBezTo>
                    <a:pt x="9100" y="3542"/>
                    <a:pt x="9112" y="3549"/>
                    <a:pt x="9123" y="3549"/>
                  </a:cubicBezTo>
                  <a:cubicBezTo>
                    <a:pt x="9147" y="3549"/>
                    <a:pt x="9171" y="3522"/>
                    <a:pt x="9163" y="3491"/>
                  </a:cubicBezTo>
                  <a:cubicBezTo>
                    <a:pt x="8806" y="2479"/>
                    <a:pt x="7544" y="2229"/>
                    <a:pt x="6782" y="1621"/>
                  </a:cubicBezTo>
                  <a:cubicBezTo>
                    <a:pt x="5889" y="895"/>
                    <a:pt x="5067" y="216"/>
                    <a:pt x="3889" y="38"/>
                  </a:cubicBezTo>
                  <a:cubicBezTo>
                    <a:pt x="3718" y="13"/>
                    <a:pt x="3546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5" name="Google Shape;45535;p69"/>
            <p:cNvSpPr/>
            <p:nvPr/>
          </p:nvSpPr>
          <p:spPr>
            <a:xfrm>
              <a:off x="2354150" y="2044425"/>
              <a:ext cx="78600" cy="121150"/>
            </a:xfrm>
            <a:custGeom>
              <a:avLst/>
              <a:gdLst/>
              <a:ahLst/>
              <a:cxnLst/>
              <a:rect l="l" t="t" r="r" b="b"/>
              <a:pathLst>
                <a:path w="3144" h="4846" extrusionOk="0">
                  <a:moveTo>
                    <a:pt x="1" y="1"/>
                  </a:moveTo>
                  <a:cubicBezTo>
                    <a:pt x="2" y="3"/>
                    <a:pt x="3" y="5"/>
                    <a:pt x="4" y="8"/>
                  </a:cubicBezTo>
                  <a:lnTo>
                    <a:pt x="4" y="8"/>
                  </a:lnTo>
                  <a:cubicBezTo>
                    <a:pt x="6" y="4"/>
                    <a:pt x="7" y="1"/>
                    <a:pt x="1" y="1"/>
                  </a:cubicBezTo>
                  <a:close/>
                  <a:moveTo>
                    <a:pt x="4" y="8"/>
                  </a:moveTo>
                  <a:cubicBezTo>
                    <a:pt x="3" y="10"/>
                    <a:pt x="1" y="13"/>
                    <a:pt x="1" y="13"/>
                  </a:cubicBezTo>
                  <a:cubicBezTo>
                    <a:pt x="239" y="1036"/>
                    <a:pt x="1155" y="1417"/>
                    <a:pt x="1679" y="2263"/>
                  </a:cubicBezTo>
                  <a:cubicBezTo>
                    <a:pt x="1917" y="2644"/>
                    <a:pt x="2072" y="3084"/>
                    <a:pt x="2287" y="3477"/>
                  </a:cubicBezTo>
                  <a:cubicBezTo>
                    <a:pt x="2548" y="3930"/>
                    <a:pt x="2929" y="4287"/>
                    <a:pt x="3037" y="4811"/>
                  </a:cubicBezTo>
                  <a:cubicBezTo>
                    <a:pt x="3041" y="4835"/>
                    <a:pt x="3060" y="4845"/>
                    <a:pt x="3080" y="4845"/>
                  </a:cubicBezTo>
                  <a:cubicBezTo>
                    <a:pt x="3110" y="4845"/>
                    <a:pt x="3144" y="4822"/>
                    <a:pt x="3144" y="4787"/>
                  </a:cubicBezTo>
                  <a:cubicBezTo>
                    <a:pt x="3120" y="4418"/>
                    <a:pt x="2918" y="4168"/>
                    <a:pt x="2703" y="3870"/>
                  </a:cubicBezTo>
                  <a:cubicBezTo>
                    <a:pt x="2406" y="3442"/>
                    <a:pt x="2215" y="2977"/>
                    <a:pt x="1977" y="2513"/>
                  </a:cubicBezTo>
                  <a:cubicBezTo>
                    <a:pt x="1751" y="2060"/>
                    <a:pt x="1489" y="1727"/>
                    <a:pt x="1120" y="1394"/>
                  </a:cubicBezTo>
                  <a:cubicBezTo>
                    <a:pt x="657" y="979"/>
                    <a:pt x="301" y="552"/>
                    <a:pt x="4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6" name="Google Shape;45536;p69"/>
            <p:cNvSpPr/>
            <p:nvPr/>
          </p:nvSpPr>
          <p:spPr>
            <a:xfrm>
              <a:off x="2098475" y="2047700"/>
              <a:ext cx="278325" cy="167500"/>
            </a:xfrm>
            <a:custGeom>
              <a:avLst/>
              <a:gdLst/>
              <a:ahLst/>
              <a:cxnLst/>
              <a:rect l="l" t="t" r="r" b="b"/>
              <a:pathLst>
                <a:path w="11133" h="6700" extrusionOk="0">
                  <a:moveTo>
                    <a:pt x="1429" y="1"/>
                  </a:moveTo>
                  <a:cubicBezTo>
                    <a:pt x="905" y="120"/>
                    <a:pt x="607" y="513"/>
                    <a:pt x="405" y="989"/>
                  </a:cubicBezTo>
                  <a:cubicBezTo>
                    <a:pt x="214" y="1429"/>
                    <a:pt x="0" y="2037"/>
                    <a:pt x="107" y="2537"/>
                  </a:cubicBezTo>
                  <a:cubicBezTo>
                    <a:pt x="345" y="3727"/>
                    <a:pt x="1488" y="4513"/>
                    <a:pt x="2477" y="5037"/>
                  </a:cubicBezTo>
                  <a:cubicBezTo>
                    <a:pt x="3846" y="5751"/>
                    <a:pt x="5370" y="6418"/>
                    <a:pt x="6906" y="6656"/>
                  </a:cubicBezTo>
                  <a:cubicBezTo>
                    <a:pt x="7105" y="6684"/>
                    <a:pt x="7304" y="6699"/>
                    <a:pt x="7501" y="6699"/>
                  </a:cubicBezTo>
                  <a:cubicBezTo>
                    <a:pt x="7903" y="6699"/>
                    <a:pt x="8300" y="6634"/>
                    <a:pt x="8692" y="6466"/>
                  </a:cubicBezTo>
                  <a:cubicBezTo>
                    <a:pt x="9025" y="6311"/>
                    <a:pt x="9335" y="6120"/>
                    <a:pt x="9680" y="6001"/>
                  </a:cubicBezTo>
                  <a:cubicBezTo>
                    <a:pt x="10132" y="5835"/>
                    <a:pt x="10597" y="5823"/>
                    <a:pt x="11073" y="5763"/>
                  </a:cubicBezTo>
                  <a:cubicBezTo>
                    <a:pt x="11121" y="5763"/>
                    <a:pt x="11132" y="5668"/>
                    <a:pt x="11085" y="5668"/>
                  </a:cubicBezTo>
                  <a:cubicBezTo>
                    <a:pt x="10967" y="5649"/>
                    <a:pt x="10853" y="5640"/>
                    <a:pt x="10741" y="5640"/>
                  </a:cubicBezTo>
                  <a:cubicBezTo>
                    <a:pt x="9830" y="5640"/>
                    <a:pt x="9121" y="6234"/>
                    <a:pt x="8251" y="6478"/>
                  </a:cubicBezTo>
                  <a:cubicBezTo>
                    <a:pt x="8004" y="6546"/>
                    <a:pt x="7747" y="6575"/>
                    <a:pt x="7486" y="6575"/>
                  </a:cubicBezTo>
                  <a:cubicBezTo>
                    <a:pt x="6377" y="6575"/>
                    <a:pt x="5181" y="6042"/>
                    <a:pt x="4227" y="5656"/>
                  </a:cubicBezTo>
                  <a:cubicBezTo>
                    <a:pt x="3072" y="5180"/>
                    <a:pt x="1643" y="4668"/>
                    <a:pt x="881" y="3620"/>
                  </a:cubicBezTo>
                  <a:cubicBezTo>
                    <a:pt x="464" y="3049"/>
                    <a:pt x="167" y="2525"/>
                    <a:pt x="310" y="1798"/>
                  </a:cubicBezTo>
                  <a:cubicBezTo>
                    <a:pt x="464" y="1084"/>
                    <a:pt x="714" y="310"/>
                    <a:pt x="1453" y="48"/>
                  </a:cubicBezTo>
                  <a:cubicBezTo>
                    <a:pt x="1476" y="48"/>
                    <a:pt x="1465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7" name="Google Shape;45537;p69"/>
            <p:cNvSpPr/>
            <p:nvPr/>
          </p:nvSpPr>
          <p:spPr>
            <a:xfrm>
              <a:off x="2372900" y="2161725"/>
              <a:ext cx="59550" cy="29575"/>
            </a:xfrm>
            <a:custGeom>
              <a:avLst/>
              <a:gdLst/>
              <a:ahLst/>
              <a:cxnLst/>
              <a:rect l="l" t="t" r="r" b="b"/>
              <a:pathLst>
                <a:path w="2382" h="1183" extrusionOk="0">
                  <a:moveTo>
                    <a:pt x="2299" y="1"/>
                  </a:moveTo>
                  <a:cubicBezTo>
                    <a:pt x="2267" y="1"/>
                    <a:pt x="2232" y="24"/>
                    <a:pt x="2239" y="59"/>
                  </a:cubicBezTo>
                  <a:cubicBezTo>
                    <a:pt x="2251" y="214"/>
                    <a:pt x="1929" y="321"/>
                    <a:pt x="1822" y="369"/>
                  </a:cubicBezTo>
                  <a:cubicBezTo>
                    <a:pt x="1763" y="393"/>
                    <a:pt x="1763" y="381"/>
                    <a:pt x="1703" y="416"/>
                  </a:cubicBezTo>
                  <a:cubicBezTo>
                    <a:pt x="1537" y="500"/>
                    <a:pt x="1406" y="655"/>
                    <a:pt x="1239" y="738"/>
                  </a:cubicBezTo>
                  <a:cubicBezTo>
                    <a:pt x="858" y="976"/>
                    <a:pt x="453" y="1012"/>
                    <a:pt x="24" y="1131"/>
                  </a:cubicBezTo>
                  <a:cubicBezTo>
                    <a:pt x="1" y="1131"/>
                    <a:pt x="1" y="1155"/>
                    <a:pt x="24" y="1167"/>
                  </a:cubicBezTo>
                  <a:cubicBezTo>
                    <a:pt x="88" y="1177"/>
                    <a:pt x="154" y="1182"/>
                    <a:pt x="220" y="1182"/>
                  </a:cubicBezTo>
                  <a:cubicBezTo>
                    <a:pt x="668" y="1182"/>
                    <a:pt x="1146" y="950"/>
                    <a:pt x="1489" y="690"/>
                  </a:cubicBezTo>
                  <a:cubicBezTo>
                    <a:pt x="1691" y="559"/>
                    <a:pt x="1763" y="535"/>
                    <a:pt x="2013" y="440"/>
                  </a:cubicBezTo>
                  <a:cubicBezTo>
                    <a:pt x="2108" y="416"/>
                    <a:pt x="2179" y="416"/>
                    <a:pt x="2251" y="357"/>
                  </a:cubicBezTo>
                  <a:cubicBezTo>
                    <a:pt x="2358" y="262"/>
                    <a:pt x="2382" y="154"/>
                    <a:pt x="2346" y="35"/>
                  </a:cubicBezTo>
                  <a:cubicBezTo>
                    <a:pt x="2341" y="11"/>
                    <a:pt x="2321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8" name="Google Shape;45538;p69"/>
            <p:cNvSpPr/>
            <p:nvPr/>
          </p:nvSpPr>
          <p:spPr>
            <a:xfrm>
              <a:off x="2364875" y="2187900"/>
              <a:ext cx="20550" cy="2900"/>
            </a:xfrm>
            <a:custGeom>
              <a:avLst/>
              <a:gdLst/>
              <a:ahLst/>
              <a:cxnLst/>
              <a:rect l="l" t="t" r="r" b="b"/>
              <a:pathLst>
                <a:path w="822" h="116" extrusionOk="0">
                  <a:moveTo>
                    <a:pt x="405" y="0"/>
                  </a:moveTo>
                  <a:cubicBezTo>
                    <a:pt x="274" y="0"/>
                    <a:pt x="143" y="0"/>
                    <a:pt x="24" y="36"/>
                  </a:cubicBezTo>
                  <a:cubicBezTo>
                    <a:pt x="0" y="48"/>
                    <a:pt x="12" y="96"/>
                    <a:pt x="24" y="96"/>
                  </a:cubicBezTo>
                  <a:cubicBezTo>
                    <a:pt x="94" y="110"/>
                    <a:pt x="172" y="115"/>
                    <a:pt x="251" y="115"/>
                  </a:cubicBezTo>
                  <a:cubicBezTo>
                    <a:pt x="306" y="115"/>
                    <a:pt x="363" y="113"/>
                    <a:pt x="417" y="108"/>
                  </a:cubicBezTo>
                  <a:cubicBezTo>
                    <a:pt x="548" y="108"/>
                    <a:pt x="667" y="108"/>
                    <a:pt x="786" y="84"/>
                  </a:cubicBezTo>
                  <a:cubicBezTo>
                    <a:pt x="822" y="84"/>
                    <a:pt x="810" y="36"/>
                    <a:pt x="786" y="36"/>
                  </a:cubicBezTo>
                  <a:cubicBezTo>
                    <a:pt x="655" y="0"/>
                    <a:pt x="536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9" name="Google Shape;45539;p69"/>
            <p:cNvSpPr/>
            <p:nvPr/>
          </p:nvSpPr>
          <p:spPr>
            <a:xfrm>
              <a:off x="2364875" y="2188700"/>
              <a:ext cx="26500" cy="4000"/>
            </a:xfrm>
            <a:custGeom>
              <a:avLst/>
              <a:gdLst/>
              <a:ahLst/>
              <a:cxnLst/>
              <a:rect l="l" t="t" r="r" b="b"/>
              <a:pathLst>
                <a:path w="1060" h="160" extrusionOk="0">
                  <a:moveTo>
                    <a:pt x="917" y="1"/>
                  </a:moveTo>
                  <a:cubicBezTo>
                    <a:pt x="782" y="1"/>
                    <a:pt x="649" y="18"/>
                    <a:pt x="524" y="28"/>
                  </a:cubicBezTo>
                  <a:cubicBezTo>
                    <a:pt x="357" y="52"/>
                    <a:pt x="191" y="28"/>
                    <a:pt x="36" y="64"/>
                  </a:cubicBezTo>
                  <a:cubicBezTo>
                    <a:pt x="0" y="64"/>
                    <a:pt x="0" y="88"/>
                    <a:pt x="24" y="111"/>
                  </a:cubicBezTo>
                  <a:cubicBezTo>
                    <a:pt x="150" y="142"/>
                    <a:pt x="298" y="159"/>
                    <a:pt x="449" y="159"/>
                  </a:cubicBezTo>
                  <a:cubicBezTo>
                    <a:pt x="652" y="159"/>
                    <a:pt x="860" y="127"/>
                    <a:pt x="1024" y="52"/>
                  </a:cubicBezTo>
                  <a:cubicBezTo>
                    <a:pt x="1060" y="28"/>
                    <a:pt x="1048" y="4"/>
                    <a:pt x="1012" y="4"/>
                  </a:cubicBezTo>
                  <a:cubicBezTo>
                    <a:pt x="980" y="2"/>
                    <a:pt x="949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0" name="Google Shape;45540;p69"/>
            <p:cNvSpPr/>
            <p:nvPr/>
          </p:nvSpPr>
          <p:spPr>
            <a:xfrm>
              <a:off x="2369625" y="2171400"/>
              <a:ext cx="47575" cy="21175"/>
            </a:xfrm>
            <a:custGeom>
              <a:avLst/>
              <a:gdLst/>
              <a:ahLst/>
              <a:cxnLst/>
              <a:rect l="l" t="t" r="r" b="b"/>
              <a:pathLst>
                <a:path w="1903" h="847" extrusionOk="0">
                  <a:moveTo>
                    <a:pt x="1886" y="1"/>
                  </a:moveTo>
                  <a:cubicBezTo>
                    <a:pt x="1884" y="1"/>
                    <a:pt x="1882" y="2"/>
                    <a:pt x="1882" y="6"/>
                  </a:cubicBezTo>
                  <a:cubicBezTo>
                    <a:pt x="1446" y="496"/>
                    <a:pt x="860" y="787"/>
                    <a:pt x="207" y="787"/>
                  </a:cubicBezTo>
                  <a:cubicBezTo>
                    <a:pt x="147" y="787"/>
                    <a:pt x="86" y="785"/>
                    <a:pt x="24" y="780"/>
                  </a:cubicBezTo>
                  <a:cubicBezTo>
                    <a:pt x="24" y="780"/>
                    <a:pt x="1" y="815"/>
                    <a:pt x="24" y="815"/>
                  </a:cubicBezTo>
                  <a:cubicBezTo>
                    <a:pt x="136" y="836"/>
                    <a:pt x="250" y="846"/>
                    <a:pt x="363" y="846"/>
                  </a:cubicBezTo>
                  <a:cubicBezTo>
                    <a:pt x="961" y="846"/>
                    <a:pt x="1553" y="560"/>
                    <a:pt x="1894" y="29"/>
                  </a:cubicBezTo>
                  <a:cubicBezTo>
                    <a:pt x="1902" y="12"/>
                    <a:pt x="1892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1" name="Google Shape;45541;p69"/>
            <p:cNvSpPr/>
            <p:nvPr/>
          </p:nvSpPr>
          <p:spPr>
            <a:xfrm>
              <a:off x="2144900" y="2053950"/>
              <a:ext cx="103850" cy="137925"/>
            </a:xfrm>
            <a:custGeom>
              <a:avLst/>
              <a:gdLst/>
              <a:ahLst/>
              <a:cxnLst/>
              <a:rect l="l" t="t" r="r" b="b"/>
              <a:pathLst>
                <a:path w="4154" h="5517" extrusionOk="0">
                  <a:moveTo>
                    <a:pt x="36" y="1"/>
                  </a:moveTo>
                  <a:cubicBezTo>
                    <a:pt x="24" y="1"/>
                    <a:pt x="0" y="1"/>
                    <a:pt x="0" y="24"/>
                  </a:cubicBezTo>
                  <a:cubicBezTo>
                    <a:pt x="36" y="417"/>
                    <a:pt x="346" y="644"/>
                    <a:pt x="596" y="929"/>
                  </a:cubicBezTo>
                  <a:cubicBezTo>
                    <a:pt x="1001" y="1370"/>
                    <a:pt x="1060" y="2001"/>
                    <a:pt x="1429" y="2465"/>
                  </a:cubicBezTo>
                  <a:cubicBezTo>
                    <a:pt x="1810" y="2941"/>
                    <a:pt x="1941" y="3453"/>
                    <a:pt x="2358" y="3894"/>
                  </a:cubicBezTo>
                  <a:cubicBezTo>
                    <a:pt x="2906" y="4454"/>
                    <a:pt x="3501" y="5037"/>
                    <a:pt x="4108" y="5513"/>
                  </a:cubicBezTo>
                  <a:cubicBezTo>
                    <a:pt x="4112" y="5515"/>
                    <a:pt x="4117" y="5516"/>
                    <a:pt x="4121" y="5516"/>
                  </a:cubicBezTo>
                  <a:cubicBezTo>
                    <a:pt x="4139" y="5516"/>
                    <a:pt x="4154" y="5497"/>
                    <a:pt x="4144" y="5478"/>
                  </a:cubicBezTo>
                  <a:cubicBezTo>
                    <a:pt x="3715" y="4966"/>
                    <a:pt x="3191" y="4513"/>
                    <a:pt x="2715" y="4037"/>
                  </a:cubicBezTo>
                  <a:cubicBezTo>
                    <a:pt x="2417" y="3739"/>
                    <a:pt x="2144" y="3489"/>
                    <a:pt x="1965" y="3096"/>
                  </a:cubicBezTo>
                  <a:cubicBezTo>
                    <a:pt x="1870" y="2894"/>
                    <a:pt x="1810" y="2727"/>
                    <a:pt x="1655" y="2537"/>
                  </a:cubicBezTo>
                  <a:cubicBezTo>
                    <a:pt x="1346" y="2120"/>
                    <a:pt x="1215" y="1715"/>
                    <a:pt x="977" y="1275"/>
                  </a:cubicBezTo>
                  <a:cubicBezTo>
                    <a:pt x="715" y="798"/>
                    <a:pt x="179" y="560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2" name="Google Shape;45542;p69"/>
            <p:cNvSpPr/>
            <p:nvPr/>
          </p:nvSpPr>
          <p:spPr>
            <a:xfrm>
              <a:off x="2148500" y="2010100"/>
              <a:ext cx="142250" cy="36150"/>
            </a:xfrm>
            <a:custGeom>
              <a:avLst/>
              <a:gdLst/>
              <a:ahLst/>
              <a:cxnLst/>
              <a:rect l="l" t="t" r="r" b="b"/>
              <a:pathLst>
                <a:path w="5690" h="1446" extrusionOk="0">
                  <a:moveTo>
                    <a:pt x="3" y="1440"/>
                  </a:moveTo>
                  <a:cubicBezTo>
                    <a:pt x="1" y="1440"/>
                    <a:pt x="3" y="1445"/>
                    <a:pt x="11" y="1445"/>
                  </a:cubicBezTo>
                  <a:cubicBezTo>
                    <a:pt x="7" y="1441"/>
                    <a:pt x="5" y="1440"/>
                    <a:pt x="3" y="1440"/>
                  </a:cubicBezTo>
                  <a:close/>
                  <a:moveTo>
                    <a:pt x="5667" y="0"/>
                  </a:moveTo>
                  <a:cubicBezTo>
                    <a:pt x="5663" y="0"/>
                    <a:pt x="5659" y="1"/>
                    <a:pt x="5655" y="4"/>
                  </a:cubicBezTo>
                  <a:cubicBezTo>
                    <a:pt x="5024" y="16"/>
                    <a:pt x="4405" y="88"/>
                    <a:pt x="3786" y="135"/>
                  </a:cubicBezTo>
                  <a:cubicBezTo>
                    <a:pt x="3297" y="183"/>
                    <a:pt x="2773" y="183"/>
                    <a:pt x="2297" y="362"/>
                  </a:cubicBezTo>
                  <a:cubicBezTo>
                    <a:pt x="1821" y="552"/>
                    <a:pt x="1404" y="862"/>
                    <a:pt x="904" y="1016"/>
                  </a:cubicBezTo>
                  <a:cubicBezTo>
                    <a:pt x="559" y="1124"/>
                    <a:pt x="237" y="1136"/>
                    <a:pt x="11" y="1445"/>
                  </a:cubicBezTo>
                  <a:cubicBezTo>
                    <a:pt x="380" y="1159"/>
                    <a:pt x="892" y="1195"/>
                    <a:pt x="1309" y="1028"/>
                  </a:cubicBezTo>
                  <a:cubicBezTo>
                    <a:pt x="1666" y="874"/>
                    <a:pt x="1988" y="659"/>
                    <a:pt x="2345" y="493"/>
                  </a:cubicBezTo>
                  <a:cubicBezTo>
                    <a:pt x="3333" y="40"/>
                    <a:pt x="4595" y="207"/>
                    <a:pt x="5655" y="64"/>
                  </a:cubicBezTo>
                  <a:cubicBezTo>
                    <a:pt x="5686" y="64"/>
                    <a:pt x="5690" y="0"/>
                    <a:pt x="5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3" name="Google Shape;45543;p69"/>
            <p:cNvSpPr/>
            <p:nvPr/>
          </p:nvSpPr>
          <p:spPr>
            <a:xfrm>
              <a:off x="2215450" y="2074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4" name="Google Shape;45544;p69"/>
            <p:cNvSpPr/>
            <p:nvPr/>
          </p:nvSpPr>
          <p:spPr>
            <a:xfrm>
              <a:off x="2214550" y="2073900"/>
              <a:ext cx="1075" cy="850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1" y="0"/>
                  </a:moveTo>
                  <a:lnTo>
                    <a:pt x="19" y="13"/>
                  </a:lnTo>
                  <a:lnTo>
                    <a:pt x="19" y="13"/>
                  </a:lnTo>
                  <a:cubicBezTo>
                    <a:pt x="11" y="6"/>
                    <a:pt x="8" y="0"/>
                    <a:pt x="1" y="0"/>
                  </a:cubicBezTo>
                  <a:close/>
                  <a:moveTo>
                    <a:pt x="19" y="13"/>
                  </a:moveTo>
                  <a:cubicBezTo>
                    <a:pt x="23" y="16"/>
                    <a:pt x="28" y="20"/>
                    <a:pt x="36" y="24"/>
                  </a:cubicBezTo>
                  <a:lnTo>
                    <a:pt x="19" y="13"/>
                  </a:lnTo>
                  <a:close/>
                  <a:moveTo>
                    <a:pt x="36" y="24"/>
                  </a:moveTo>
                  <a:cubicBezTo>
                    <a:pt x="36" y="30"/>
                    <a:pt x="39" y="33"/>
                    <a:pt x="41" y="33"/>
                  </a:cubicBezTo>
                  <a:cubicBezTo>
                    <a:pt x="42" y="33"/>
                    <a:pt x="42" y="30"/>
                    <a:pt x="36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5" name="Google Shape;45545;p69"/>
            <p:cNvSpPr/>
            <p:nvPr/>
          </p:nvSpPr>
          <p:spPr>
            <a:xfrm>
              <a:off x="2097900" y="2034250"/>
              <a:ext cx="50775" cy="16200"/>
            </a:xfrm>
            <a:custGeom>
              <a:avLst/>
              <a:gdLst/>
              <a:ahLst/>
              <a:cxnLst/>
              <a:rect l="l" t="t" r="r" b="b"/>
              <a:pathLst>
                <a:path w="2031" h="648" extrusionOk="0">
                  <a:moveTo>
                    <a:pt x="19" y="1"/>
                  </a:moveTo>
                  <a:cubicBezTo>
                    <a:pt x="9" y="1"/>
                    <a:pt x="1" y="39"/>
                    <a:pt x="11" y="39"/>
                  </a:cubicBezTo>
                  <a:cubicBezTo>
                    <a:pt x="452" y="300"/>
                    <a:pt x="1071" y="515"/>
                    <a:pt x="1571" y="539"/>
                  </a:cubicBezTo>
                  <a:cubicBezTo>
                    <a:pt x="1584" y="539"/>
                    <a:pt x="1594" y="532"/>
                    <a:pt x="1600" y="523"/>
                  </a:cubicBezTo>
                  <a:lnTo>
                    <a:pt x="1600" y="523"/>
                  </a:lnTo>
                  <a:cubicBezTo>
                    <a:pt x="1721" y="560"/>
                    <a:pt x="1841" y="601"/>
                    <a:pt x="1964" y="646"/>
                  </a:cubicBezTo>
                  <a:cubicBezTo>
                    <a:pt x="1967" y="647"/>
                    <a:pt x="1970" y="647"/>
                    <a:pt x="1973" y="647"/>
                  </a:cubicBezTo>
                  <a:cubicBezTo>
                    <a:pt x="2005" y="647"/>
                    <a:pt x="2031" y="597"/>
                    <a:pt x="1988" y="586"/>
                  </a:cubicBezTo>
                  <a:cubicBezTo>
                    <a:pt x="2023" y="574"/>
                    <a:pt x="2023" y="527"/>
                    <a:pt x="1988" y="527"/>
                  </a:cubicBezTo>
                  <a:cubicBezTo>
                    <a:pt x="1916" y="515"/>
                    <a:pt x="1857" y="491"/>
                    <a:pt x="1785" y="479"/>
                  </a:cubicBezTo>
                  <a:cubicBezTo>
                    <a:pt x="1778" y="479"/>
                    <a:pt x="1772" y="483"/>
                    <a:pt x="1768" y="489"/>
                  </a:cubicBezTo>
                  <a:lnTo>
                    <a:pt x="1768" y="489"/>
                  </a:lnTo>
                  <a:cubicBezTo>
                    <a:pt x="1764" y="489"/>
                    <a:pt x="1761" y="489"/>
                    <a:pt x="1757" y="489"/>
                  </a:cubicBezTo>
                  <a:cubicBezTo>
                    <a:pt x="1747" y="489"/>
                    <a:pt x="1737" y="490"/>
                    <a:pt x="1726" y="491"/>
                  </a:cubicBezTo>
                  <a:cubicBezTo>
                    <a:pt x="1690" y="479"/>
                    <a:pt x="1678" y="479"/>
                    <a:pt x="1642" y="467"/>
                  </a:cubicBezTo>
                  <a:cubicBezTo>
                    <a:pt x="1593" y="449"/>
                    <a:pt x="1543" y="435"/>
                    <a:pt x="1494" y="422"/>
                  </a:cubicBezTo>
                  <a:lnTo>
                    <a:pt x="1494" y="422"/>
                  </a:lnTo>
                  <a:cubicBezTo>
                    <a:pt x="1495" y="403"/>
                    <a:pt x="1485" y="383"/>
                    <a:pt x="1464" y="372"/>
                  </a:cubicBezTo>
                  <a:cubicBezTo>
                    <a:pt x="1406" y="354"/>
                    <a:pt x="1349" y="339"/>
                    <a:pt x="1291" y="327"/>
                  </a:cubicBezTo>
                  <a:lnTo>
                    <a:pt x="1291" y="327"/>
                  </a:lnTo>
                  <a:cubicBezTo>
                    <a:pt x="1286" y="325"/>
                    <a:pt x="1281" y="323"/>
                    <a:pt x="1276" y="321"/>
                  </a:cubicBezTo>
                  <a:lnTo>
                    <a:pt x="1276" y="321"/>
                  </a:lnTo>
                  <a:cubicBezTo>
                    <a:pt x="1147" y="261"/>
                    <a:pt x="1015" y="209"/>
                    <a:pt x="868" y="170"/>
                  </a:cubicBezTo>
                  <a:cubicBezTo>
                    <a:pt x="865" y="168"/>
                    <a:pt x="862" y="168"/>
                    <a:pt x="859" y="168"/>
                  </a:cubicBezTo>
                  <a:cubicBezTo>
                    <a:pt x="829" y="168"/>
                    <a:pt x="812" y="218"/>
                    <a:pt x="845" y="229"/>
                  </a:cubicBezTo>
                  <a:cubicBezTo>
                    <a:pt x="880" y="247"/>
                    <a:pt x="916" y="264"/>
                    <a:pt x="953" y="281"/>
                  </a:cubicBezTo>
                  <a:lnTo>
                    <a:pt x="953" y="281"/>
                  </a:lnTo>
                  <a:cubicBezTo>
                    <a:pt x="933" y="279"/>
                    <a:pt x="913" y="278"/>
                    <a:pt x="892" y="277"/>
                  </a:cubicBezTo>
                  <a:cubicBezTo>
                    <a:pt x="871" y="277"/>
                    <a:pt x="859" y="291"/>
                    <a:pt x="857" y="306"/>
                  </a:cubicBezTo>
                  <a:lnTo>
                    <a:pt x="857" y="306"/>
                  </a:lnTo>
                  <a:cubicBezTo>
                    <a:pt x="573" y="211"/>
                    <a:pt x="302" y="103"/>
                    <a:pt x="23" y="3"/>
                  </a:cubicBezTo>
                  <a:cubicBezTo>
                    <a:pt x="22" y="2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6" name="Google Shape;45546;p69"/>
            <p:cNvSpPr/>
            <p:nvPr/>
          </p:nvSpPr>
          <p:spPr>
            <a:xfrm>
              <a:off x="2324375" y="2123275"/>
              <a:ext cx="21475" cy="7500"/>
            </a:xfrm>
            <a:custGeom>
              <a:avLst/>
              <a:gdLst/>
              <a:ahLst/>
              <a:cxnLst/>
              <a:rect l="l" t="t" r="r" b="b"/>
              <a:pathLst>
                <a:path w="859" h="300" extrusionOk="0">
                  <a:moveTo>
                    <a:pt x="46" y="1"/>
                  </a:moveTo>
                  <a:cubicBezTo>
                    <a:pt x="30" y="1"/>
                    <a:pt x="15" y="1"/>
                    <a:pt x="1" y="2"/>
                  </a:cubicBezTo>
                  <a:cubicBezTo>
                    <a:pt x="144" y="49"/>
                    <a:pt x="287" y="61"/>
                    <a:pt x="430" y="121"/>
                  </a:cubicBezTo>
                  <a:cubicBezTo>
                    <a:pt x="561" y="168"/>
                    <a:pt x="703" y="252"/>
                    <a:pt x="834" y="299"/>
                  </a:cubicBezTo>
                  <a:cubicBezTo>
                    <a:pt x="846" y="299"/>
                    <a:pt x="858" y="288"/>
                    <a:pt x="846" y="288"/>
                  </a:cubicBezTo>
                  <a:cubicBezTo>
                    <a:pt x="666" y="96"/>
                    <a:pt x="306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7" name="Google Shape;45547;p69"/>
            <p:cNvSpPr/>
            <p:nvPr/>
          </p:nvSpPr>
          <p:spPr>
            <a:xfrm>
              <a:off x="2327675" y="2124975"/>
              <a:ext cx="30000" cy="12550"/>
            </a:xfrm>
            <a:custGeom>
              <a:avLst/>
              <a:gdLst/>
              <a:ahLst/>
              <a:cxnLst/>
              <a:rect l="l" t="t" r="r" b="b"/>
              <a:pathLst>
                <a:path w="1200" h="502" extrusionOk="0">
                  <a:moveTo>
                    <a:pt x="13" y="0"/>
                  </a:moveTo>
                  <a:cubicBezTo>
                    <a:pt x="1" y="0"/>
                    <a:pt x="3" y="9"/>
                    <a:pt x="12" y="17"/>
                  </a:cubicBezTo>
                  <a:cubicBezTo>
                    <a:pt x="429" y="112"/>
                    <a:pt x="810" y="255"/>
                    <a:pt x="1167" y="493"/>
                  </a:cubicBezTo>
                  <a:cubicBezTo>
                    <a:pt x="1170" y="499"/>
                    <a:pt x="1173" y="501"/>
                    <a:pt x="1177" y="501"/>
                  </a:cubicBezTo>
                  <a:cubicBezTo>
                    <a:pt x="1188" y="501"/>
                    <a:pt x="1200" y="479"/>
                    <a:pt x="1191" y="470"/>
                  </a:cubicBezTo>
                  <a:cubicBezTo>
                    <a:pt x="845" y="220"/>
                    <a:pt x="452" y="53"/>
                    <a:pt x="36" y="5"/>
                  </a:cubicBezTo>
                  <a:cubicBezTo>
                    <a:pt x="25" y="2"/>
                    <a:pt x="18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8" name="Google Shape;45548;p69"/>
            <p:cNvSpPr/>
            <p:nvPr/>
          </p:nvSpPr>
          <p:spPr>
            <a:xfrm>
              <a:off x="2235450" y="2043525"/>
              <a:ext cx="69900" cy="40425"/>
            </a:xfrm>
            <a:custGeom>
              <a:avLst/>
              <a:gdLst/>
              <a:ahLst/>
              <a:cxnLst/>
              <a:rect l="l" t="t" r="r" b="b"/>
              <a:pathLst>
                <a:path w="2796" h="1617" extrusionOk="0">
                  <a:moveTo>
                    <a:pt x="2517" y="0"/>
                  </a:moveTo>
                  <a:cubicBezTo>
                    <a:pt x="2038" y="0"/>
                    <a:pt x="1648" y="352"/>
                    <a:pt x="1224" y="584"/>
                  </a:cubicBezTo>
                  <a:cubicBezTo>
                    <a:pt x="736" y="834"/>
                    <a:pt x="546" y="1406"/>
                    <a:pt x="10" y="1584"/>
                  </a:cubicBezTo>
                  <a:cubicBezTo>
                    <a:pt x="1" y="1594"/>
                    <a:pt x="5" y="1616"/>
                    <a:pt x="19" y="1616"/>
                  </a:cubicBezTo>
                  <a:cubicBezTo>
                    <a:pt x="23" y="1616"/>
                    <a:pt x="28" y="1614"/>
                    <a:pt x="34" y="1608"/>
                  </a:cubicBezTo>
                  <a:cubicBezTo>
                    <a:pt x="415" y="1513"/>
                    <a:pt x="641" y="1192"/>
                    <a:pt x="903" y="930"/>
                  </a:cubicBezTo>
                  <a:cubicBezTo>
                    <a:pt x="1129" y="703"/>
                    <a:pt x="1331" y="644"/>
                    <a:pt x="1605" y="477"/>
                  </a:cubicBezTo>
                  <a:cubicBezTo>
                    <a:pt x="1701" y="418"/>
                    <a:pt x="1772" y="346"/>
                    <a:pt x="1843" y="287"/>
                  </a:cubicBezTo>
                  <a:cubicBezTo>
                    <a:pt x="2079" y="108"/>
                    <a:pt x="2299" y="33"/>
                    <a:pt x="2563" y="33"/>
                  </a:cubicBezTo>
                  <a:cubicBezTo>
                    <a:pt x="2633" y="33"/>
                    <a:pt x="2707" y="39"/>
                    <a:pt x="2784" y="49"/>
                  </a:cubicBezTo>
                  <a:cubicBezTo>
                    <a:pt x="2796" y="49"/>
                    <a:pt x="2796" y="37"/>
                    <a:pt x="2784" y="37"/>
                  </a:cubicBezTo>
                  <a:cubicBezTo>
                    <a:pt x="2692" y="11"/>
                    <a:pt x="2603" y="0"/>
                    <a:pt x="2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9" name="Google Shape;45549;p69"/>
            <p:cNvSpPr/>
            <p:nvPr/>
          </p:nvSpPr>
          <p:spPr>
            <a:xfrm>
              <a:off x="2309200" y="2041975"/>
              <a:ext cx="20850" cy="2475"/>
            </a:xfrm>
            <a:custGeom>
              <a:avLst/>
              <a:gdLst/>
              <a:ahLst/>
              <a:cxnLst/>
              <a:rect l="l" t="t" r="r" b="b"/>
              <a:pathLst>
                <a:path w="834" h="99" extrusionOk="0">
                  <a:moveTo>
                    <a:pt x="822" y="0"/>
                  </a:moveTo>
                  <a:cubicBezTo>
                    <a:pt x="819" y="0"/>
                    <a:pt x="815" y="1"/>
                    <a:pt x="810" y="3"/>
                  </a:cubicBezTo>
                  <a:cubicBezTo>
                    <a:pt x="548" y="15"/>
                    <a:pt x="275" y="63"/>
                    <a:pt x="1" y="99"/>
                  </a:cubicBezTo>
                  <a:cubicBezTo>
                    <a:pt x="263" y="99"/>
                    <a:pt x="560" y="99"/>
                    <a:pt x="810" y="15"/>
                  </a:cubicBezTo>
                  <a:cubicBezTo>
                    <a:pt x="829" y="15"/>
                    <a:pt x="833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0" name="Google Shape;45550;p69"/>
            <p:cNvSpPr/>
            <p:nvPr/>
          </p:nvSpPr>
          <p:spPr>
            <a:xfrm>
              <a:off x="2302050" y="2043525"/>
              <a:ext cx="34525" cy="3275"/>
            </a:xfrm>
            <a:custGeom>
              <a:avLst/>
              <a:gdLst/>
              <a:ahLst/>
              <a:cxnLst/>
              <a:rect l="l" t="t" r="r" b="b"/>
              <a:pathLst>
                <a:path w="1381" h="131" extrusionOk="0">
                  <a:moveTo>
                    <a:pt x="1370" y="1"/>
                  </a:moveTo>
                  <a:cubicBezTo>
                    <a:pt x="1374" y="9"/>
                    <a:pt x="1377" y="12"/>
                    <a:pt x="1378" y="12"/>
                  </a:cubicBezTo>
                  <a:cubicBezTo>
                    <a:pt x="1381" y="12"/>
                    <a:pt x="1378" y="1"/>
                    <a:pt x="1370" y="1"/>
                  </a:cubicBezTo>
                  <a:close/>
                  <a:moveTo>
                    <a:pt x="1370" y="1"/>
                  </a:moveTo>
                  <a:lnTo>
                    <a:pt x="1370" y="1"/>
                  </a:lnTo>
                  <a:cubicBezTo>
                    <a:pt x="1078" y="53"/>
                    <a:pt x="805" y="87"/>
                    <a:pt x="528" y="87"/>
                  </a:cubicBezTo>
                  <a:cubicBezTo>
                    <a:pt x="363" y="87"/>
                    <a:pt x="197" y="75"/>
                    <a:pt x="25" y="49"/>
                  </a:cubicBezTo>
                  <a:cubicBezTo>
                    <a:pt x="13" y="49"/>
                    <a:pt x="1" y="84"/>
                    <a:pt x="25" y="84"/>
                  </a:cubicBezTo>
                  <a:cubicBezTo>
                    <a:pt x="198" y="113"/>
                    <a:pt x="381" y="130"/>
                    <a:pt x="566" y="130"/>
                  </a:cubicBezTo>
                  <a:cubicBezTo>
                    <a:pt x="839" y="130"/>
                    <a:pt x="1115" y="93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1" name="Google Shape;45551;p69"/>
            <p:cNvSpPr/>
            <p:nvPr/>
          </p:nvSpPr>
          <p:spPr>
            <a:xfrm>
              <a:off x="2240450" y="2046825"/>
              <a:ext cx="60750" cy="40500"/>
            </a:xfrm>
            <a:custGeom>
              <a:avLst/>
              <a:gdLst/>
              <a:ahLst/>
              <a:cxnLst/>
              <a:rect l="l" t="t" r="r" b="b"/>
              <a:pathLst>
                <a:path w="2430" h="1620" extrusionOk="0">
                  <a:moveTo>
                    <a:pt x="2213" y="1"/>
                  </a:moveTo>
                  <a:cubicBezTo>
                    <a:pt x="1888" y="1"/>
                    <a:pt x="1668" y="332"/>
                    <a:pt x="1381" y="500"/>
                  </a:cubicBezTo>
                  <a:cubicBezTo>
                    <a:pt x="858" y="762"/>
                    <a:pt x="536" y="1274"/>
                    <a:pt x="36" y="1572"/>
                  </a:cubicBezTo>
                  <a:cubicBezTo>
                    <a:pt x="0" y="1583"/>
                    <a:pt x="36" y="1619"/>
                    <a:pt x="72" y="1619"/>
                  </a:cubicBezTo>
                  <a:cubicBezTo>
                    <a:pt x="453" y="1417"/>
                    <a:pt x="691" y="1095"/>
                    <a:pt x="989" y="810"/>
                  </a:cubicBezTo>
                  <a:cubicBezTo>
                    <a:pt x="1179" y="631"/>
                    <a:pt x="1417" y="571"/>
                    <a:pt x="1632" y="417"/>
                  </a:cubicBezTo>
                  <a:cubicBezTo>
                    <a:pt x="1840" y="265"/>
                    <a:pt x="1935" y="16"/>
                    <a:pt x="2193" y="16"/>
                  </a:cubicBezTo>
                  <a:cubicBezTo>
                    <a:pt x="2259" y="16"/>
                    <a:pt x="2337" y="32"/>
                    <a:pt x="2429" y="71"/>
                  </a:cubicBezTo>
                  <a:lnTo>
                    <a:pt x="2429" y="48"/>
                  </a:lnTo>
                  <a:cubicBezTo>
                    <a:pt x="2352" y="15"/>
                    <a:pt x="2280" y="1"/>
                    <a:pt x="2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2" name="Google Shape;45552;p69"/>
            <p:cNvSpPr/>
            <p:nvPr/>
          </p:nvSpPr>
          <p:spPr>
            <a:xfrm>
              <a:off x="2244350" y="2073300"/>
              <a:ext cx="17350" cy="14075"/>
            </a:xfrm>
            <a:custGeom>
              <a:avLst/>
              <a:gdLst/>
              <a:ahLst/>
              <a:cxnLst/>
              <a:rect l="l" t="t" r="r" b="b"/>
              <a:pathLst>
                <a:path w="694" h="563" extrusionOk="0">
                  <a:moveTo>
                    <a:pt x="678" y="1"/>
                  </a:moveTo>
                  <a:cubicBezTo>
                    <a:pt x="475" y="203"/>
                    <a:pt x="249" y="358"/>
                    <a:pt x="11" y="524"/>
                  </a:cubicBezTo>
                  <a:cubicBezTo>
                    <a:pt x="1" y="535"/>
                    <a:pt x="8" y="563"/>
                    <a:pt x="26" y="563"/>
                  </a:cubicBezTo>
                  <a:cubicBezTo>
                    <a:pt x="28" y="563"/>
                    <a:pt x="32" y="562"/>
                    <a:pt x="35" y="560"/>
                  </a:cubicBezTo>
                  <a:cubicBezTo>
                    <a:pt x="273" y="405"/>
                    <a:pt x="511" y="227"/>
                    <a:pt x="678" y="12"/>
                  </a:cubicBezTo>
                  <a:cubicBezTo>
                    <a:pt x="683" y="15"/>
                    <a:pt x="685" y="16"/>
                    <a:pt x="687" y="16"/>
                  </a:cubicBezTo>
                  <a:cubicBezTo>
                    <a:pt x="693" y="16"/>
                    <a:pt x="678" y="1"/>
                    <a:pt x="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3" name="Google Shape;45553;p69"/>
            <p:cNvSpPr/>
            <p:nvPr/>
          </p:nvSpPr>
          <p:spPr>
            <a:xfrm>
              <a:off x="2249075" y="2076600"/>
              <a:ext cx="15300" cy="11300"/>
            </a:xfrm>
            <a:custGeom>
              <a:avLst/>
              <a:gdLst/>
              <a:ahLst/>
              <a:cxnLst/>
              <a:rect l="l" t="t" r="r" b="b"/>
              <a:pathLst>
                <a:path w="612" h="452" extrusionOk="0">
                  <a:moveTo>
                    <a:pt x="601" y="1"/>
                  </a:moveTo>
                  <a:cubicBezTo>
                    <a:pt x="599" y="1"/>
                    <a:pt x="596" y="3"/>
                    <a:pt x="596" y="11"/>
                  </a:cubicBezTo>
                  <a:cubicBezTo>
                    <a:pt x="612" y="11"/>
                    <a:pt x="607" y="1"/>
                    <a:pt x="601" y="1"/>
                  </a:cubicBezTo>
                  <a:close/>
                  <a:moveTo>
                    <a:pt x="596" y="11"/>
                  </a:moveTo>
                  <a:cubicBezTo>
                    <a:pt x="405" y="154"/>
                    <a:pt x="227" y="285"/>
                    <a:pt x="24" y="428"/>
                  </a:cubicBezTo>
                  <a:cubicBezTo>
                    <a:pt x="1" y="440"/>
                    <a:pt x="24" y="452"/>
                    <a:pt x="36" y="452"/>
                  </a:cubicBezTo>
                  <a:cubicBezTo>
                    <a:pt x="239" y="333"/>
                    <a:pt x="453" y="190"/>
                    <a:pt x="596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4" name="Google Shape;45554;p69"/>
            <p:cNvSpPr/>
            <p:nvPr/>
          </p:nvSpPr>
          <p:spPr>
            <a:xfrm>
              <a:off x="2253625" y="2078575"/>
              <a:ext cx="16025" cy="11325"/>
            </a:xfrm>
            <a:custGeom>
              <a:avLst/>
              <a:gdLst/>
              <a:ahLst/>
              <a:cxnLst/>
              <a:rect l="l" t="t" r="r" b="b"/>
              <a:pathLst>
                <a:path w="641" h="453" extrusionOk="0">
                  <a:moveTo>
                    <a:pt x="634" y="1"/>
                  </a:moveTo>
                  <a:cubicBezTo>
                    <a:pt x="632" y="1"/>
                    <a:pt x="631" y="2"/>
                    <a:pt x="628" y="4"/>
                  </a:cubicBezTo>
                  <a:cubicBezTo>
                    <a:pt x="414" y="135"/>
                    <a:pt x="212" y="266"/>
                    <a:pt x="9" y="421"/>
                  </a:cubicBezTo>
                  <a:cubicBezTo>
                    <a:pt x="0" y="430"/>
                    <a:pt x="5" y="452"/>
                    <a:pt x="18" y="452"/>
                  </a:cubicBezTo>
                  <a:cubicBezTo>
                    <a:pt x="22" y="452"/>
                    <a:pt x="27" y="450"/>
                    <a:pt x="33" y="444"/>
                  </a:cubicBezTo>
                  <a:cubicBezTo>
                    <a:pt x="235" y="325"/>
                    <a:pt x="450" y="182"/>
                    <a:pt x="640" y="28"/>
                  </a:cubicBezTo>
                  <a:cubicBezTo>
                    <a:pt x="640" y="18"/>
                    <a:pt x="640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5" name="Google Shape;45555;p69"/>
            <p:cNvSpPr/>
            <p:nvPr/>
          </p:nvSpPr>
          <p:spPr>
            <a:xfrm>
              <a:off x="2257425" y="2082225"/>
              <a:ext cx="13100" cy="8075"/>
            </a:xfrm>
            <a:custGeom>
              <a:avLst/>
              <a:gdLst/>
              <a:ahLst/>
              <a:cxnLst/>
              <a:rect l="l" t="t" r="r" b="b"/>
              <a:pathLst>
                <a:path w="524" h="323" extrusionOk="0">
                  <a:moveTo>
                    <a:pt x="488" y="1"/>
                  </a:moveTo>
                  <a:cubicBezTo>
                    <a:pt x="345" y="144"/>
                    <a:pt x="179" y="203"/>
                    <a:pt x="12" y="286"/>
                  </a:cubicBezTo>
                  <a:cubicBezTo>
                    <a:pt x="0" y="286"/>
                    <a:pt x="12" y="322"/>
                    <a:pt x="24" y="322"/>
                  </a:cubicBezTo>
                  <a:cubicBezTo>
                    <a:pt x="214" y="298"/>
                    <a:pt x="381" y="167"/>
                    <a:pt x="512" y="36"/>
                  </a:cubicBezTo>
                  <a:cubicBezTo>
                    <a:pt x="524" y="25"/>
                    <a:pt x="500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6" name="Google Shape;45556;p69"/>
            <p:cNvSpPr/>
            <p:nvPr/>
          </p:nvSpPr>
          <p:spPr>
            <a:xfrm>
              <a:off x="2150550" y="2055625"/>
              <a:ext cx="12825" cy="19775"/>
            </a:xfrm>
            <a:custGeom>
              <a:avLst/>
              <a:gdLst/>
              <a:ahLst/>
              <a:cxnLst/>
              <a:rect l="l" t="t" r="r" b="b"/>
              <a:pathLst>
                <a:path w="513" h="791" extrusionOk="0">
                  <a:moveTo>
                    <a:pt x="17" y="0"/>
                  </a:moveTo>
                  <a:cubicBezTo>
                    <a:pt x="8" y="0"/>
                    <a:pt x="1" y="6"/>
                    <a:pt x="1" y="17"/>
                  </a:cubicBezTo>
                  <a:cubicBezTo>
                    <a:pt x="13" y="327"/>
                    <a:pt x="370" y="505"/>
                    <a:pt x="489" y="791"/>
                  </a:cubicBezTo>
                  <a:lnTo>
                    <a:pt x="513" y="791"/>
                  </a:lnTo>
                  <a:cubicBezTo>
                    <a:pt x="477" y="469"/>
                    <a:pt x="72" y="338"/>
                    <a:pt x="48" y="29"/>
                  </a:cubicBezTo>
                  <a:cubicBezTo>
                    <a:pt x="42" y="9"/>
                    <a:pt x="28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7" name="Google Shape;45557;p69"/>
            <p:cNvSpPr/>
            <p:nvPr/>
          </p:nvSpPr>
          <p:spPr>
            <a:xfrm>
              <a:off x="2163800" y="2074950"/>
              <a:ext cx="59925" cy="95825"/>
            </a:xfrm>
            <a:custGeom>
              <a:avLst/>
              <a:gdLst/>
              <a:ahLst/>
              <a:cxnLst/>
              <a:rect l="l" t="t" r="r" b="b"/>
              <a:pathLst>
                <a:path w="2397" h="3833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233" y="339"/>
                    <a:pt x="352" y="697"/>
                    <a:pt x="530" y="1030"/>
                  </a:cubicBezTo>
                  <a:cubicBezTo>
                    <a:pt x="709" y="1339"/>
                    <a:pt x="947" y="1590"/>
                    <a:pt x="1114" y="1923"/>
                  </a:cubicBezTo>
                  <a:cubicBezTo>
                    <a:pt x="1471" y="2590"/>
                    <a:pt x="1864" y="3256"/>
                    <a:pt x="2376" y="3828"/>
                  </a:cubicBezTo>
                  <a:cubicBezTo>
                    <a:pt x="2379" y="3831"/>
                    <a:pt x="2382" y="3833"/>
                    <a:pt x="2385" y="3833"/>
                  </a:cubicBezTo>
                  <a:cubicBezTo>
                    <a:pt x="2392" y="3833"/>
                    <a:pt x="2396" y="3822"/>
                    <a:pt x="2388" y="3804"/>
                  </a:cubicBezTo>
                  <a:cubicBezTo>
                    <a:pt x="1923" y="3149"/>
                    <a:pt x="1471" y="2518"/>
                    <a:pt x="1090" y="1804"/>
                  </a:cubicBezTo>
                  <a:cubicBezTo>
                    <a:pt x="911" y="1459"/>
                    <a:pt x="673" y="1173"/>
                    <a:pt x="495" y="851"/>
                  </a:cubicBezTo>
                  <a:cubicBezTo>
                    <a:pt x="328" y="554"/>
                    <a:pt x="233" y="268"/>
                    <a:pt x="6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8" name="Google Shape;45558;p69"/>
            <p:cNvSpPr/>
            <p:nvPr/>
          </p:nvSpPr>
          <p:spPr>
            <a:xfrm>
              <a:off x="2103225" y="2052175"/>
              <a:ext cx="34850" cy="63900"/>
            </a:xfrm>
            <a:custGeom>
              <a:avLst/>
              <a:gdLst/>
              <a:ahLst/>
              <a:cxnLst/>
              <a:rect l="l" t="t" r="r" b="b"/>
              <a:pathLst>
                <a:path w="1394" h="2556" extrusionOk="0">
                  <a:moveTo>
                    <a:pt x="1394" y="0"/>
                  </a:moveTo>
                  <a:lnTo>
                    <a:pt x="1394" y="0"/>
                  </a:lnTo>
                  <a:cubicBezTo>
                    <a:pt x="453" y="369"/>
                    <a:pt x="1" y="1619"/>
                    <a:pt x="334" y="2548"/>
                  </a:cubicBezTo>
                  <a:cubicBezTo>
                    <a:pt x="334" y="2553"/>
                    <a:pt x="338" y="2556"/>
                    <a:pt x="343" y="2556"/>
                  </a:cubicBezTo>
                  <a:cubicBezTo>
                    <a:pt x="350" y="2556"/>
                    <a:pt x="358" y="2550"/>
                    <a:pt x="358" y="2536"/>
                  </a:cubicBezTo>
                  <a:cubicBezTo>
                    <a:pt x="84" y="1584"/>
                    <a:pt x="477" y="488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9" name="Google Shape;45559;p69"/>
            <p:cNvSpPr/>
            <p:nvPr/>
          </p:nvSpPr>
          <p:spPr>
            <a:xfrm>
              <a:off x="2112150" y="2117875"/>
              <a:ext cx="126150" cy="83200"/>
            </a:xfrm>
            <a:custGeom>
              <a:avLst/>
              <a:gdLst/>
              <a:ahLst/>
              <a:cxnLst/>
              <a:rect l="l" t="t" r="r" b="b"/>
              <a:pathLst>
                <a:path w="5046" h="3328" extrusionOk="0">
                  <a:moveTo>
                    <a:pt x="53" y="1"/>
                  </a:moveTo>
                  <a:cubicBezTo>
                    <a:pt x="48" y="1"/>
                    <a:pt x="42" y="9"/>
                    <a:pt x="36" y="27"/>
                  </a:cubicBezTo>
                  <a:cubicBezTo>
                    <a:pt x="1" y="718"/>
                    <a:pt x="1001" y="1420"/>
                    <a:pt x="1525" y="1766"/>
                  </a:cubicBezTo>
                  <a:cubicBezTo>
                    <a:pt x="2561" y="2444"/>
                    <a:pt x="3858" y="2861"/>
                    <a:pt x="5001" y="3325"/>
                  </a:cubicBezTo>
                  <a:cubicBezTo>
                    <a:pt x="5006" y="3327"/>
                    <a:pt x="5011" y="3328"/>
                    <a:pt x="5015" y="3328"/>
                  </a:cubicBezTo>
                  <a:cubicBezTo>
                    <a:pt x="5040" y="3328"/>
                    <a:pt x="5046" y="3302"/>
                    <a:pt x="5025" y="3302"/>
                  </a:cubicBezTo>
                  <a:cubicBezTo>
                    <a:pt x="4108" y="2897"/>
                    <a:pt x="3180" y="2540"/>
                    <a:pt x="2287" y="2123"/>
                  </a:cubicBezTo>
                  <a:cubicBezTo>
                    <a:pt x="1834" y="1908"/>
                    <a:pt x="1430" y="1670"/>
                    <a:pt x="1060" y="1361"/>
                  </a:cubicBezTo>
                  <a:cubicBezTo>
                    <a:pt x="691" y="1039"/>
                    <a:pt x="60" y="539"/>
                    <a:pt x="60" y="27"/>
                  </a:cubicBezTo>
                  <a:cubicBezTo>
                    <a:pt x="60" y="9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0" name="Google Shape;45560;p69"/>
            <p:cNvSpPr/>
            <p:nvPr/>
          </p:nvSpPr>
          <p:spPr>
            <a:xfrm>
              <a:off x="2138350" y="1995200"/>
              <a:ext cx="19575" cy="44675"/>
            </a:xfrm>
            <a:custGeom>
              <a:avLst/>
              <a:gdLst/>
              <a:ahLst/>
              <a:cxnLst/>
              <a:rect l="l" t="t" r="r" b="b"/>
              <a:pathLst>
                <a:path w="783" h="1787" extrusionOk="0">
                  <a:moveTo>
                    <a:pt x="768" y="0"/>
                  </a:moveTo>
                  <a:cubicBezTo>
                    <a:pt x="764" y="0"/>
                    <a:pt x="758" y="2"/>
                    <a:pt x="751" y="5"/>
                  </a:cubicBezTo>
                  <a:cubicBezTo>
                    <a:pt x="251" y="422"/>
                    <a:pt x="1" y="1136"/>
                    <a:pt x="108" y="1767"/>
                  </a:cubicBezTo>
                  <a:cubicBezTo>
                    <a:pt x="108" y="1781"/>
                    <a:pt x="116" y="1787"/>
                    <a:pt x="123" y="1787"/>
                  </a:cubicBezTo>
                  <a:cubicBezTo>
                    <a:pt x="127" y="1787"/>
                    <a:pt x="131" y="1784"/>
                    <a:pt x="131" y="1779"/>
                  </a:cubicBezTo>
                  <a:cubicBezTo>
                    <a:pt x="72" y="1077"/>
                    <a:pt x="298" y="529"/>
                    <a:pt x="774" y="17"/>
                  </a:cubicBezTo>
                  <a:cubicBezTo>
                    <a:pt x="783" y="9"/>
                    <a:pt x="779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1" name="Google Shape;45561;p69"/>
            <p:cNvSpPr/>
            <p:nvPr/>
          </p:nvSpPr>
          <p:spPr>
            <a:xfrm>
              <a:off x="2161950" y="1968475"/>
              <a:ext cx="79700" cy="22050"/>
            </a:xfrm>
            <a:custGeom>
              <a:avLst/>
              <a:gdLst/>
              <a:ahLst/>
              <a:cxnLst/>
              <a:rect l="l" t="t" r="r" b="b"/>
              <a:pathLst>
                <a:path w="3188" h="882" extrusionOk="0">
                  <a:moveTo>
                    <a:pt x="1095" y="199"/>
                  </a:moveTo>
                  <a:lnTo>
                    <a:pt x="1095" y="199"/>
                  </a:lnTo>
                  <a:cubicBezTo>
                    <a:pt x="1092" y="200"/>
                    <a:pt x="1088" y="201"/>
                    <a:pt x="1084" y="202"/>
                  </a:cubicBezTo>
                  <a:lnTo>
                    <a:pt x="1084" y="202"/>
                  </a:lnTo>
                  <a:cubicBezTo>
                    <a:pt x="1088" y="201"/>
                    <a:pt x="1092" y="200"/>
                    <a:pt x="1095" y="199"/>
                  </a:cubicBezTo>
                  <a:close/>
                  <a:moveTo>
                    <a:pt x="2163" y="1"/>
                  </a:moveTo>
                  <a:cubicBezTo>
                    <a:pt x="1921" y="1"/>
                    <a:pt x="1677" y="34"/>
                    <a:pt x="1438" y="98"/>
                  </a:cubicBezTo>
                  <a:cubicBezTo>
                    <a:pt x="1326" y="129"/>
                    <a:pt x="1211" y="162"/>
                    <a:pt x="1095" y="199"/>
                  </a:cubicBezTo>
                  <a:lnTo>
                    <a:pt x="1095" y="199"/>
                  </a:lnTo>
                  <a:cubicBezTo>
                    <a:pt x="1410" y="99"/>
                    <a:pt x="1747" y="50"/>
                    <a:pt x="2079" y="50"/>
                  </a:cubicBezTo>
                  <a:cubicBezTo>
                    <a:pt x="2461" y="50"/>
                    <a:pt x="2837" y="115"/>
                    <a:pt x="3164" y="241"/>
                  </a:cubicBezTo>
                  <a:cubicBezTo>
                    <a:pt x="3176" y="241"/>
                    <a:pt x="3188" y="217"/>
                    <a:pt x="3176" y="217"/>
                  </a:cubicBezTo>
                  <a:cubicBezTo>
                    <a:pt x="2853" y="70"/>
                    <a:pt x="2510" y="1"/>
                    <a:pt x="2163" y="1"/>
                  </a:cubicBezTo>
                  <a:close/>
                  <a:moveTo>
                    <a:pt x="1084" y="202"/>
                  </a:moveTo>
                  <a:cubicBezTo>
                    <a:pt x="672" y="334"/>
                    <a:pt x="258" y="518"/>
                    <a:pt x="9" y="860"/>
                  </a:cubicBezTo>
                  <a:cubicBezTo>
                    <a:pt x="1" y="868"/>
                    <a:pt x="10" y="882"/>
                    <a:pt x="16" y="882"/>
                  </a:cubicBezTo>
                  <a:cubicBezTo>
                    <a:pt x="19" y="882"/>
                    <a:pt x="21" y="879"/>
                    <a:pt x="21" y="872"/>
                  </a:cubicBezTo>
                  <a:cubicBezTo>
                    <a:pt x="296" y="557"/>
                    <a:pt x="671" y="335"/>
                    <a:pt x="1084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2" name="Google Shape;45562;p69"/>
            <p:cNvSpPr/>
            <p:nvPr/>
          </p:nvSpPr>
          <p:spPr>
            <a:xfrm>
              <a:off x="2201475" y="2049500"/>
              <a:ext cx="35725" cy="19550"/>
            </a:xfrm>
            <a:custGeom>
              <a:avLst/>
              <a:gdLst/>
              <a:ahLst/>
              <a:cxnLst/>
              <a:rect l="l" t="t" r="r" b="b"/>
              <a:pathLst>
                <a:path w="1429" h="782" extrusionOk="0">
                  <a:moveTo>
                    <a:pt x="1416" y="0"/>
                  </a:moveTo>
                  <a:cubicBezTo>
                    <a:pt x="1190" y="36"/>
                    <a:pt x="1000" y="167"/>
                    <a:pt x="821" y="286"/>
                  </a:cubicBezTo>
                  <a:cubicBezTo>
                    <a:pt x="559" y="464"/>
                    <a:pt x="309" y="643"/>
                    <a:pt x="12" y="750"/>
                  </a:cubicBezTo>
                  <a:cubicBezTo>
                    <a:pt x="2" y="759"/>
                    <a:pt x="0" y="782"/>
                    <a:pt x="5" y="782"/>
                  </a:cubicBezTo>
                  <a:cubicBezTo>
                    <a:pt x="6" y="782"/>
                    <a:pt x="9" y="780"/>
                    <a:pt x="12" y="774"/>
                  </a:cubicBezTo>
                  <a:cubicBezTo>
                    <a:pt x="535" y="655"/>
                    <a:pt x="928" y="202"/>
                    <a:pt x="1416" y="12"/>
                  </a:cubicBezTo>
                  <a:cubicBezTo>
                    <a:pt x="1428" y="12"/>
                    <a:pt x="1428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3" name="Google Shape;45563;p69"/>
            <p:cNvSpPr/>
            <p:nvPr/>
          </p:nvSpPr>
          <p:spPr>
            <a:xfrm>
              <a:off x="2240750" y="2027675"/>
              <a:ext cx="47350" cy="20950"/>
            </a:xfrm>
            <a:custGeom>
              <a:avLst/>
              <a:gdLst/>
              <a:ahLst/>
              <a:cxnLst/>
              <a:rect l="l" t="t" r="r" b="b"/>
              <a:pathLst>
                <a:path w="1894" h="838" extrusionOk="0">
                  <a:moveTo>
                    <a:pt x="1682" y="0"/>
                  </a:moveTo>
                  <a:cubicBezTo>
                    <a:pt x="1524" y="0"/>
                    <a:pt x="1375" y="71"/>
                    <a:pt x="1215" y="147"/>
                  </a:cubicBezTo>
                  <a:cubicBezTo>
                    <a:pt x="810" y="349"/>
                    <a:pt x="393" y="575"/>
                    <a:pt x="12" y="814"/>
                  </a:cubicBezTo>
                  <a:cubicBezTo>
                    <a:pt x="0" y="814"/>
                    <a:pt x="0" y="837"/>
                    <a:pt x="12" y="837"/>
                  </a:cubicBezTo>
                  <a:cubicBezTo>
                    <a:pt x="274" y="718"/>
                    <a:pt x="524" y="563"/>
                    <a:pt x="798" y="433"/>
                  </a:cubicBezTo>
                  <a:cubicBezTo>
                    <a:pt x="1075" y="278"/>
                    <a:pt x="1397" y="44"/>
                    <a:pt x="1725" y="44"/>
                  </a:cubicBezTo>
                  <a:cubicBezTo>
                    <a:pt x="1777" y="44"/>
                    <a:pt x="1829" y="50"/>
                    <a:pt x="1881" y="63"/>
                  </a:cubicBezTo>
                  <a:cubicBezTo>
                    <a:pt x="1893" y="63"/>
                    <a:pt x="1893" y="40"/>
                    <a:pt x="1881" y="40"/>
                  </a:cubicBezTo>
                  <a:cubicBezTo>
                    <a:pt x="1813" y="12"/>
                    <a:pt x="1747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4" name="Google Shape;45564;p69"/>
            <p:cNvSpPr/>
            <p:nvPr/>
          </p:nvSpPr>
          <p:spPr>
            <a:xfrm>
              <a:off x="2207100" y="2051500"/>
              <a:ext cx="36950" cy="19750"/>
            </a:xfrm>
            <a:custGeom>
              <a:avLst/>
              <a:gdLst/>
              <a:ahLst/>
              <a:cxnLst/>
              <a:rect l="l" t="t" r="r" b="b"/>
              <a:pathLst>
                <a:path w="1478" h="790" extrusionOk="0">
                  <a:moveTo>
                    <a:pt x="1401" y="1"/>
                  </a:moveTo>
                  <a:cubicBezTo>
                    <a:pt x="862" y="1"/>
                    <a:pt x="459" y="560"/>
                    <a:pt x="1" y="777"/>
                  </a:cubicBezTo>
                  <a:cubicBezTo>
                    <a:pt x="1" y="777"/>
                    <a:pt x="1" y="789"/>
                    <a:pt x="13" y="789"/>
                  </a:cubicBezTo>
                  <a:cubicBezTo>
                    <a:pt x="549" y="611"/>
                    <a:pt x="870" y="75"/>
                    <a:pt x="1465" y="15"/>
                  </a:cubicBezTo>
                  <a:cubicBezTo>
                    <a:pt x="1477" y="15"/>
                    <a:pt x="1477" y="3"/>
                    <a:pt x="1465" y="3"/>
                  </a:cubicBezTo>
                  <a:cubicBezTo>
                    <a:pt x="1443" y="2"/>
                    <a:pt x="1422" y="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5" name="Google Shape;45565;p69"/>
            <p:cNvSpPr/>
            <p:nvPr/>
          </p:nvSpPr>
          <p:spPr>
            <a:xfrm>
              <a:off x="2248775" y="2039075"/>
              <a:ext cx="17300" cy="8350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667" y="0"/>
                  </a:moveTo>
                  <a:cubicBezTo>
                    <a:pt x="417" y="84"/>
                    <a:pt x="203" y="203"/>
                    <a:pt x="1" y="334"/>
                  </a:cubicBezTo>
                  <a:lnTo>
                    <a:pt x="667" y="12"/>
                  </a:lnTo>
                  <a:cubicBezTo>
                    <a:pt x="691" y="12"/>
                    <a:pt x="667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6" name="Google Shape;45566;p69"/>
            <p:cNvSpPr/>
            <p:nvPr/>
          </p:nvSpPr>
          <p:spPr>
            <a:xfrm>
              <a:off x="2154725" y="2035500"/>
              <a:ext cx="26225" cy="15200"/>
            </a:xfrm>
            <a:custGeom>
              <a:avLst/>
              <a:gdLst/>
              <a:ahLst/>
              <a:cxnLst/>
              <a:rect l="l" t="t" r="r" b="b"/>
              <a:pathLst>
                <a:path w="1049" h="608" extrusionOk="0">
                  <a:moveTo>
                    <a:pt x="1036" y="0"/>
                  </a:moveTo>
                  <a:cubicBezTo>
                    <a:pt x="727" y="262"/>
                    <a:pt x="143" y="167"/>
                    <a:pt x="0" y="608"/>
                  </a:cubicBezTo>
                  <a:cubicBezTo>
                    <a:pt x="108" y="477"/>
                    <a:pt x="191" y="370"/>
                    <a:pt x="346" y="310"/>
                  </a:cubicBezTo>
                  <a:cubicBezTo>
                    <a:pt x="429" y="262"/>
                    <a:pt x="536" y="250"/>
                    <a:pt x="643" y="239"/>
                  </a:cubicBezTo>
                  <a:cubicBezTo>
                    <a:pt x="798" y="191"/>
                    <a:pt x="953" y="143"/>
                    <a:pt x="1048" y="12"/>
                  </a:cubicBezTo>
                  <a:cubicBezTo>
                    <a:pt x="1048" y="0"/>
                    <a:pt x="1036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7" name="Google Shape;45567;p69"/>
            <p:cNvSpPr/>
            <p:nvPr/>
          </p:nvSpPr>
          <p:spPr>
            <a:xfrm>
              <a:off x="2225275" y="2087875"/>
              <a:ext cx="29700" cy="60575"/>
            </a:xfrm>
            <a:custGeom>
              <a:avLst/>
              <a:gdLst/>
              <a:ahLst/>
              <a:cxnLst/>
              <a:rect l="l" t="t" r="r" b="b"/>
              <a:pathLst>
                <a:path w="1188" h="2423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75"/>
                    <a:pt x="203" y="513"/>
                    <a:pt x="214" y="822"/>
                  </a:cubicBezTo>
                  <a:cubicBezTo>
                    <a:pt x="214" y="965"/>
                    <a:pt x="214" y="1108"/>
                    <a:pt x="286" y="1227"/>
                  </a:cubicBezTo>
                  <a:cubicBezTo>
                    <a:pt x="393" y="1406"/>
                    <a:pt x="584" y="1525"/>
                    <a:pt x="703" y="1680"/>
                  </a:cubicBezTo>
                  <a:cubicBezTo>
                    <a:pt x="869" y="1918"/>
                    <a:pt x="1000" y="2180"/>
                    <a:pt x="1167" y="2418"/>
                  </a:cubicBezTo>
                  <a:cubicBezTo>
                    <a:pt x="1170" y="2421"/>
                    <a:pt x="1173" y="2423"/>
                    <a:pt x="1176" y="2423"/>
                  </a:cubicBezTo>
                  <a:cubicBezTo>
                    <a:pt x="1184" y="2423"/>
                    <a:pt x="1188" y="2412"/>
                    <a:pt x="1179" y="2394"/>
                  </a:cubicBezTo>
                  <a:cubicBezTo>
                    <a:pt x="1048" y="2144"/>
                    <a:pt x="893" y="1894"/>
                    <a:pt x="738" y="1656"/>
                  </a:cubicBezTo>
                  <a:cubicBezTo>
                    <a:pt x="548" y="1406"/>
                    <a:pt x="298" y="1263"/>
                    <a:pt x="238" y="930"/>
                  </a:cubicBezTo>
                  <a:cubicBezTo>
                    <a:pt x="203" y="584"/>
                    <a:pt x="274" y="29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8" name="Google Shape;45568;p69"/>
            <p:cNvSpPr/>
            <p:nvPr/>
          </p:nvSpPr>
          <p:spPr>
            <a:xfrm>
              <a:off x="2230925" y="2087950"/>
              <a:ext cx="8650" cy="33900"/>
            </a:xfrm>
            <a:custGeom>
              <a:avLst/>
              <a:gdLst/>
              <a:ahLst/>
              <a:cxnLst/>
              <a:rect l="l" t="t" r="r" b="b"/>
              <a:pathLst>
                <a:path w="346" h="1356" extrusionOk="0">
                  <a:moveTo>
                    <a:pt x="8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48" y="188"/>
                    <a:pt x="119" y="367"/>
                    <a:pt x="131" y="546"/>
                  </a:cubicBezTo>
                  <a:cubicBezTo>
                    <a:pt x="155" y="700"/>
                    <a:pt x="108" y="831"/>
                    <a:pt x="108" y="986"/>
                  </a:cubicBezTo>
                  <a:cubicBezTo>
                    <a:pt x="108" y="1129"/>
                    <a:pt x="143" y="1296"/>
                    <a:pt x="310" y="1355"/>
                  </a:cubicBezTo>
                  <a:cubicBezTo>
                    <a:pt x="322" y="1355"/>
                    <a:pt x="346" y="1343"/>
                    <a:pt x="322" y="1320"/>
                  </a:cubicBezTo>
                  <a:cubicBezTo>
                    <a:pt x="84" y="1105"/>
                    <a:pt x="215" y="831"/>
                    <a:pt x="191" y="546"/>
                  </a:cubicBezTo>
                  <a:cubicBezTo>
                    <a:pt x="179" y="355"/>
                    <a:pt x="108" y="177"/>
                    <a:pt x="24" y="10"/>
                  </a:cubicBezTo>
                  <a:cubicBezTo>
                    <a:pt x="18" y="4"/>
                    <a:pt x="12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9" name="Google Shape;45569;p69"/>
            <p:cNvSpPr/>
            <p:nvPr/>
          </p:nvSpPr>
          <p:spPr>
            <a:xfrm>
              <a:off x="2238375" y="2121525"/>
              <a:ext cx="18975" cy="28725"/>
            </a:xfrm>
            <a:custGeom>
              <a:avLst/>
              <a:gdLst/>
              <a:ahLst/>
              <a:cxnLst/>
              <a:rect l="l" t="t" r="r" b="b"/>
              <a:pathLst>
                <a:path w="759" h="1149" extrusionOk="0">
                  <a:moveTo>
                    <a:pt x="0" y="0"/>
                  </a:moveTo>
                  <a:cubicBezTo>
                    <a:pt x="155" y="179"/>
                    <a:pt x="298" y="369"/>
                    <a:pt x="429" y="560"/>
                  </a:cubicBezTo>
                  <a:cubicBezTo>
                    <a:pt x="548" y="739"/>
                    <a:pt x="619" y="953"/>
                    <a:pt x="726" y="1143"/>
                  </a:cubicBezTo>
                  <a:cubicBezTo>
                    <a:pt x="726" y="1147"/>
                    <a:pt x="729" y="1148"/>
                    <a:pt x="733" y="1148"/>
                  </a:cubicBezTo>
                  <a:cubicBezTo>
                    <a:pt x="743" y="1148"/>
                    <a:pt x="759" y="1140"/>
                    <a:pt x="750" y="1131"/>
                  </a:cubicBezTo>
                  <a:cubicBezTo>
                    <a:pt x="619" y="715"/>
                    <a:pt x="310" y="29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0" name="Google Shape;45570;p69"/>
            <p:cNvSpPr/>
            <p:nvPr/>
          </p:nvSpPr>
          <p:spPr>
            <a:xfrm>
              <a:off x="2254425" y="2146825"/>
              <a:ext cx="40825" cy="49725"/>
            </a:xfrm>
            <a:custGeom>
              <a:avLst/>
              <a:gdLst/>
              <a:ahLst/>
              <a:cxnLst/>
              <a:rect l="l" t="t" r="r" b="b"/>
              <a:pathLst>
                <a:path w="1633" h="1989" extrusionOk="0">
                  <a:moveTo>
                    <a:pt x="1" y="0"/>
                  </a:moveTo>
                  <a:cubicBezTo>
                    <a:pt x="84" y="179"/>
                    <a:pt x="168" y="381"/>
                    <a:pt x="275" y="548"/>
                  </a:cubicBezTo>
                  <a:cubicBezTo>
                    <a:pt x="418" y="750"/>
                    <a:pt x="668" y="810"/>
                    <a:pt x="822" y="1036"/>
                  </a:cubicBezTo>
                  <a:cubicBezTo>
                    <a:pt x="1084" y="1405"/>
                    <a:pt x="1203" y="1751"/>
                    <a:pt x="1620" y="1989"/>
                  </a:cubicBezTo>
                  <a:cubicBezTo>
                    <a:pt x="1632" y="1989"/>
                    <a:pt x="1632" y="1977"/>
                    <a:pt x="1632" y="1977"/>
                  </a:cubicBezTo>
                  <a:cubicBezTo>
                    <a:pt x="1430" y="1810"/>
                    <a:pt x="1251" y="1643"/>
                    <a:pt x="1084" y="1441"/>
                  </a:cubicBezTo>
                  <a:cubicBezTo>
                    <a:pt x="977" y="1274"/>
                    <a:pt x="906" y="1060"/>
                    <a:pt x="787" y="917"/>
                  </a:cubicBezTo>
                  <a:cubicBezTo>
                    <a:pt x="680" y="810"/>
                    <a:pt x="549" y="739"/>
                    <a:pt x="441" y="643"/>
                  </a:cubicBezTo>
                  <a:cubicBezTo>
                    <a:pt x="251" y="477"/>
                    <a:pt x="144" y="21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1" name="Google Shape;45571;p69"/>
            <p:cNvSpPr/>
            <p:nvPr/>
          </p:nvSpPr>
          <p:spPr>
            <a:xfrm>
              <a:off x="2241050" y="2200150"/>
              <a:ext cx="74925" cy="10200"/>
            </a:xfrm>
            <a:custGeom>
              <a:avLst/>
              <a:gdLst/>
              <a:ahLst/>
              <a:cxnLst/>
              <a:rect l="l" t="t" r="r" b="b"/>
              <a:pathLst>
                <a:path w="2997" h="408" extrusionOk="0">
                  <a:moveTo>
                    <a:pt x="2987" y="0"/>
                  </a:moveTo>
                  <a:cubicBezTo>
                    <a:pt x="2984" y="0"/>
                    <a:pt x="2980" y="3"/>
                    <a:pt x="2977" y="11"/>
                  </a:cubicBezTo>
                  <a:cubicBezTo>
                    <a:pt x="2548" y="249"/>
                    <a:pt x="2095" y="396"/>
                    <a:pt x="1614" y="396"/>
                  </a:cubicBezTo>
                  <a:cubicBezTo>
                    <a:pt x="1495" y="396"/>
                    <a:pt x="1373" y="387"/>
                    <a:pt x="1250" y="368"/>
                  </a:cubicBezTo>
                  <a:cubicBezTo>
                    <a:pt x="834" y="272"/>
                    <a:pt x="429" y="94"/>
                    <a:pt x="0" y="11"/>
                  </a:cubicBezTo>
                  <a:lnTo>
                    <a:pt x="0" y="11"/>
                  </a:lnTo>
                  <a:cubicBezTo>
                    <a:pt x="567" y="226"/>
                    <a:pt x="1148" y="408"/>
                    <a:pt x="1717" y="408"/>
                  </a:cubicBezTo>
                  <a:cubicBezTo>
                    <a:pt x="2153" y="408"/>
                    <a:pt x="2581" y="301"/>
                    <a:pt x="2989" y="22"/>
                  </a:cubicBezTo>
                  <a:cubicBezTo>
                    <a:pt x="2997" y="14"/>
                    <a:pt x="2994" y="0"/>
                    <a:pt x="2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2" name="Google Shape;45572;p69"/>
            <p:cNvSpPr/>
            <p:nvPr/>
          </p:nvSpPr>
          <p:spPr>
            <a:xfrm>
              <a:off x="2318525" y="2174200"/>
              <a:ext cx="85950" cy="26650"/>
            </a:xfrm>
            <a:custGeom>
              <a:avLst/>
              <a:gdLst/>
              <a:ahLst/>
              <a:cxnLst/>
              <a:rect l="l" t="t" r="r" b="b"/>
              <a:pathLst>
                <a:path w="3438" h="1066" extrusionOk="0">
                  <a:moveTo>
                    <a:pt x="3414" y="1"/>
                  </a:moveTo>
                  <a:cubicBezTo>
                    <a:pt x="2795" y="489"/>
                    <a:pt x="2188" y="287"/>
                    <a:pt x="1473" y="406"/>
                  </a:cubicBezTo>
                  <a:cubicBezTo>
                    <a:pt x="949" y="513"/>
                    <a:pt x="461" y="775"/>
                    <a:pt x="9" y="1060"/>
                  </a:cubicBezTo>
                  <a:cubicBezTo>
                    <a:pt x="783" y="668"/>
                    <a:pt x="1390" y="429"/>
                    <a:pt x="2259" y="429"/>
                  </a:cubicBezTo>
                  <a:cubicBezTo>
                    <a:pt x="2723" y="429"/>
                    <a:pt x="3104" y="358"/>
                    <a:pt x="3438" y="13"/>
                  </a:cubicBezTo>
                  <a:cubicBezTo>
                    <a:pt x="3438" y="13"/>
                    <a:pt x="3438" y="1"/>
                    <a:pt x="3414" y="1"/>
                  </a:cubicBezTo>
                  <a:close/>
                  <a:moveTo>
                    <a:pt x="9" y="1060"/>
                  </a:moveTo>
                  <a:cubicBezTo>
                    <a:pt x="1" y="1060"/>
                    <a:pt x="3" y="1066"/>
                    <a:pt x="6" y="1066"/>
                  </a:cubicBezTo>
                  <a:cubicBezTo>
                    <a:pt x="7" y="1066"/>
                    <a:pt x="9" y="1064"/>
                    <a:pt x="9" y="1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3" name="Google Shape;45573;p69"/>
            <p:cNvSpPr/>
            <p:nvPr/>
          </p:nvSpPr>
          <p:spPr>
            <a:xfrm>
              <a:off x="2408250" y="2168500"/>
              <a:ext cx="9925" cy="4750"/>
            </a:xfrm>
            <a:custGeom>
              <a:avLst/>
              <a:gdLst/>
              <a:ahLst/>
              <a:cxnLst/>
              <a:rect l="l" t="t" r="r" b="b"/>
              <a:pathLst>
                <a:path w="397" h="190" extrusionOk="0">
                  <a:moveTo>
                    <a:pt x="359" y="0"/>
                  </a:moveTo>
                  <a:cubicBezTo>
                    <a:pt x="303" y="0"/>
                    <a:pt x="233" y="30"/>
                    <a:pt x="182" y="50"/>
                  </a:cubicBezTo>
                  <a:cubicBezTo>
                    <a:pt x="123" y="86"/>
                    <a:pt x="63" y="110"/>
                    <a:pt x="27" y="157"/>
                  </a:cubicBezTo>
                  <a:cubicBezTo>
                    <a:pt x="0" y="166"/>
                    <a:pt x="14" y="189"/>
                    <a:pt x="28" y="189"/>
                  </a:cubicBezTo>
                  <a:cubicBezTo>
                    <a:pt x="32" y="189"/>
                    <a:pt x="36" y="187"/>
                    <a:pt x="39" y="181"/>
                  </a:cubicBezTo>
                  <a:cubicBezTo>
                    <a:pt x="99" y="145"/>
                    <a:pt x="146" y="110"/>
                    <a:pt x="218" y="86"/>
                  </a:cubicBezTo>
                  <a:cubicBezTo>
                    <a:pt x="265" y="62"/>
                    <a:pt x="337" y="62"/>
                    <a:pt x="384" y="38"/>
                  </a:cubicBezTo>
                  <a:cubicBezTo>
                    <a:pt x="396" y="38"/>
                    <a:pt x="384" y="26"/>
                    <a:pt x="384" y="3"/>
                  </a:cubicBezTo>
                  <a:cubicBezTo>
                    <a:pt x="376" y="1"/>
                    <a:pt x="368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4" name="Google Shape;45574;p69"/>
            <p:cNvSpPr/>
            <p:nvPr/>
          </p:nvSpPr>
          <p:spPr>
            <a:xfrm>
              <a:off x="2248475" y="1977750"/>
              <a:ext cx="34550" cy="22350"/>
            </a:xfrm>
            <a:custGeom>
              <a:avLst/>
              <a:gdLst/>
              <a:ahLst/>
              <a:cxnLst/>
              <a:rect l="l" t="t" r="r" b="b"/>
              <a:pathLst>
                <a:path w="1382" h="894" extrusionOk="0">
                  <a:moveTo>
                    <a:pt x="1" y="1"/>
                  </a:moveTo>
                  <a:lnTo>
                    <a:pt x="1" y="1"/>
                  </a:lnTo>
                  <a:cubicBezTo>
                    <a:pt x="477" y="286"/>
                    <a:pt x="906" y="608"/>
                    <a:pt x="1370" y="894"/>
                  </a:cubicBezTo>
                  <a:cubicBezTo>
                    <a:pt x="1382" y="894"/>
                    <a:pt x="1382" y="882"/>
                    <a:pt x="1382" y="882"/>
                  </a:cubicBezTo>
                  <a:cubicBezTo>
                    <a:pt x="965" y="536"/>
                    <a:pt x="477" y="25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5" name="Google Shape;45575;p69"/>
            <p:cNvSpPr/>
            <p:nvPr/>
          </p:nvSpPr>
          <p:spPr>
            <a:xfrm>
              <a:off x="2300375" y="2013650"/>
              <a:ext cx="66300" cy="56700"/>
            </a:xfrm>
            <a:custGeom>
              <a:avLst/>
              <a:gdLst/>
              <a:ahLst/>
              <a:cxnLst/>
              <a:rect l="l" t="t" r="r" b="b"/>
              <a:pathLst>
                <a:path w="2652" h="2268" extrusionOk="0">
                  <a:moveTo>
                    <a:pt x="6" y="0"/>
                  </a:moveTo>
                  <a:cubicBezTo>
                    <a:pt x="3" y="0"/>
                    <a:pt x="0" y="5"/>
                    <a:pt x="8" y="5"/>
                  </a:cubicBezTo>
                  <a:cubicBezTo>
                    <a:pt x="8" y="1"/>
                    <a:pt x="7" y="0"/>
                    <a:pt x="6" y="0"/>
                  </a:cubicBezTo>
                  <a:close/>
                  <a:moveTo>
                    <a:pt x="8" y="5"/>
                  </a:moveTo>
                  <a:cubicBezTo>
                    <a:pt x="497" y="434"/>
                    <a:pt x="1235" y="589"/>
                    <a:pt x="1675" y="1077"/>
                  </a:cubicBezTo>
                  <a:cubicBezTo>
                    <a:pt x="2056" y="1529"/>
                    <a:pt x="2104" y="1946"/>
                    <a:pt x="2640" y="2267"/>
                  </a:cubicBezTo>
                  <a:cubicBezTo>
                    <a:pt x="2652" y="2267"/>
                    <a:pt x="2652" y="2256"/>
                    <a:pt x="2652" y="2256"/>
                  </a:cubicBezTo>
                  <a:cubicBezTo>
                    <a:pt x="2342" y="2006"/>
                    <a:pt x="2175" y="1803"/>
                    <a:pt x="1985" y="1446"/>
                  </a:cubicBezTo>
                  <a:cubicBezTo>
                    <a:pt x="1878" y="1255"/>
                    <a:pt x="1806" y="1136"/>
                    <a:pt x="1628" y="994"/>
                  </a:cubicBezTo>
                  <a:cubicBezTo>
                    <a:pt x="1140" y="577"/>
                    <a:pt x="508" y="398"/>
                    <a:pt x="8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6" name="Google Shape;45576;p69"/>
            <p:cNvSpPr/>
            <p:nvPr/>
          </p:nvSpPr>
          <p:spPr>
            <a:xfrm>
              <a:off x="2121675" y="2053950"/>
              <a:ext cx="19675" cy="21675"/>
            </a:xfrm>
            <a:custGeom>
              <a:avLst/>
              <a:gdLst/>
              <a:ahLst/>
              <a:cxnLst/>
              <a:rect l="l" t="t" r="r" b="b"/>
              <a:pathLst>
                <a:path w="787" h="867" extrusionOk="0">
                  <a:moveTo>
                    <a:pt x="778" y="0"/>
                  </a:moveTo>
                  <a:cubicBezTo>
                    <a:pt x="670" y="0"/>
                    <a:pt x="499" y="205"/>
                    <a:pt x="429" y="274"/>
                  </a:cubicBezTo>
                  <a:cubicBezTo>
                    <a:pt x="263" y="441"/>
                    <a:pt x="84" y="632"/>
                    <a:pt x="1" y="858"/>
                  </a:cubicBezTo>
                  <a:cubicBezTo>
                    <a:pt x="1" y="864"/>
                    <a:pt x="1" y="867"/>
                    <a:pt x="2" y="867"/>
                  </a:cubicBezTo>
                  <a:cubicBezTo>
                    <a:pt x="4" y="867"/>
                    <a:pt x="7" y="864"/>
                    <a:pt x="13" y="858"/>
                  </a:cubicBezTo>
                  <a:cubicBezTo>
                    <a:pt x="132" y="691"/>
                    <a:pt x="215" y="525"/>
                    <a:pt x="358" y="382"/>
                  </a:cubicBezTo>
                  <a:cubicBezTo>
                    <a:pt x="441" y="286"/>
                    <a:pt x="668" y="24"/>
                    <a:pt x="775" y="24"/>
                  </a:cubicBezTo>
                  <a:lnTo>
                    <a:pt x="787" y="24"/>
                  </a:lnTo>
                  <a:lnTo>
                    <a:pt x="787" y="1"/>
                  </a:lnTo>
                  <a:cubicBezTo>
                    <a:pt x="784" y="0"/>
                    <a:pt x="78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7" name="Google Shape;45577;p69"/>
            <p:cNvSpPr/>
            <p:nvPr/>
          </p:nvSpPr>
          <p:spPr>
            <a:xfrm>
              <a:off x="2132100" y="2055025"/>
              <a:ext cx="11775" cy="17400"/>
            </a:xfrm>
            <a:custGeom>
              <a:avLst/>
              <a:gdLst/>
              <a:ahLst/>
              <a:cxnLst/>
              <a:rect l="l" t="t" r="r" b="b"/>
              <a:pathLst>
                <a:path w="471" h="696" extrusionOk="0">
                  <a:moveTo>
                    <a:pt x="451" y="1"/>
                  </a:moveTo>
                  <a:cubicBezTo>
                    <a:pt x="448" y="1"/>
                    <a:pt x="444" y="2"/>
                    <a:pt x="441" y="5"/>
                  </a:cubicBezTo>
                  <a:cubicBezTo>
                    <a:pt x="262" y="184"/>
                    <a:pt x="60" y="434"/>
                    <a:pt x="0" y="672"/>
                  </a:cubicBezTo>
                  <a:cubicBezTo>
                    <a:pt x="0" y="696"/>
                    <a:pt x="12" y="696"/>
                    <a:pt x="12" y="696"/>
                  </a:cubicBezTo>
                  <a:cubicBezTo>
                    <a:pt x="84" y="601"/>
                    <a:pt x="131" y="482"/>
                    <a:pt x="191" y="398"/>
                  </a:cubicBezTo>
                  <a:cubicBezTo>
                    <a:pt x="274" y="255"/>
                    <a:pt x="370" y="160"/>
                    <a:pt x="453" y="41"/>
                  </a:cubicBezTo>
                  <a:cubicBezTo>
                    <a:pt x="471" y="14"/>
                    <a:pt x="462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8" name="Google Shape;45578;p69"/>
            <p:cNvSpPr/>
            <p:nvPr/>
          </p:nvSpPr>
          <p:spPr>
            <a:xfrm>
              <a:off x="2135675" y="2057575"/>
              <a:ext cx="9575" cy="14100"/>
            </a:xfrm>
            <a:custGeom>
              <a:avLst/>
              <a:gdLst/>
              <a:ahLst/>
              <a:cxnLst/>
              <a:rect l="l" t="t" r="r" b="b"/>
              <a:pathLst>
                <a:path w="383" h="564" extrusionOk="0">
                  <a:moveTo>
                    <a:pt x="370" y="0"/>
                  </a:moveTo>
                  <a:cubicBezTo>
                    <a:pt x="366" y="0"/>
                    <a:pt x="361" y="3"/>
                    <a:pt x="358" y="10"/>
                  </a:cubicBezTo>
                  <a:cubicBezTo>
                    <a:pt x="238" y="177"/>
                    <a:pt x="96" y="356"/>
                    <a:pt x="0" y="546"/>
                  </a:cubicBezTo>
                  <a:cubicBezTo>
                    <a:pt x="0" y="555"/>
                    <a:pt x="6" y="563"/>
                    <a:pt x="10" y="563"/>
                  </a:cubicBezTo>
                  <a:cubicBezTo>
                    <a:pt x="11" y="563"/>
                    <a:pt x="12" y="562"/>
                    <a:pt x="12" y="558"/>
                  </a:cubicBezTo>
                  <a:cubicBezTo>
                    <a:pt x="155" y="415"/>
                    <a:pt x="274" y="201"/>
                    <a:pt x="358" y="22"/>
                  </a:cubicBezTo>
                  <a:cubicBezTo>
                    <a:pt x="382" y="14"/>
                    <a:pt x="378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9" name="Google Shape;45579;p69"/>
            <p:cNvSpPr/>
            <p:nvPr/>
          </p:nvSpPr>
          <p:spPr>
            <a:xfrm>
              <a:off x="2139850" y="2060800"/>
              <a:ext cx="7750" cy="12225"/>
            </a:xfrm>
            <a:custGeom>
              <a:avLst/>
              <a:gdLst/>
              <a:ahLst/>
              <a:cxnLst/>
              <a:rect l="l" t="t" r="r" b="b"/>
              <a:pathLst>
                <a:path w="310" h="489" extrusionOk="0">
                  <a:moveTo>
                    <a:pt x="286" y="0"/>
                  </a:moveTo>
                  <a:cubicBezTo>
                    <a:pt x="179" y="143"/>
                    <a:pt x="71" y="310"/>
                    <a:pt x="0" y="477"/>
                  </a:cubicBezTo>
                  <a:cubicBezTo>
                    <a:pt x="0" y="489"/>
                    <a:pt x="12" y="489"/>
                    <a:pt x="12" y="489"/>
                  </a:cubicBezTo>
                  <a:cubicBezTo>
                    <a:pt x="131" y="346"/>
                    <a:pt x="202" y="179"/>
                    <a:pt x="298" y="12"/>
                  </a:cubicBezTo>
                  <a:cubicBezTo>
                    <a:pt x="310" y="0"/>
                    <a:pt x="286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0" name="Google Shape;45580;p69"/>
            <p:cNvSpPr/>
            <p:nvPr/>
          </p:nvSpPr>
          <p:spPr>
            <a:xfrm>
              <a:off x="2143700" y="2065275"/>
              <a:ext cx="4800" cy="8050"/>
            </a:xfrm>
            <a:custGeom>
              <a:avLst/>
              <a:gdLst/>
              <a:ahLst/>
              <a:cxnLst/>
              <a:rect l="l" t="t" r="r" b="b"/>
              <a:pathLst>
                <a:path w="192" h="322" extrusionOk="0">
                  <a:moveTo>
                    <a:pt x="191" y="0"/>
                  </a:moveTo>
                  <a:cubicBezTo>
                    <a:pt x="132" y="107"/>
                    <a:pt x="48" y="191"/>
                    <a:pt x="1" y="310"/>
                  </a:cubicBezTo>
                  <a:cubicBezTo>
                    <a:pt x="1" y="322"/>
                    <a:pt x="1" y="322"/>
                    <a:pt x="25" y="322"/>
                  </a:cubicBezTo>
                  <a:cubicBezTo>
                    <a:pt x="96" y="226"/>
                    <a:pt x="144" y="119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1" name="Google Shape;45581;p69"/>
            <p:cNvSpPr/>
            <p:nvPr/>
          </p:nvSpPr>
          <p:spPr>
            <a:xfrm>
              <a:off x="2299375" y="2114800"/>
              <a:ext cx="28300" cy="65300"/>
            </a:xfrm>
            <a:custGeom>
              <a:avLst/>
              <a:gdLst/>
              <a:ahLst/>
              <a:cxnLst/>
              <a:rect l="l" t="t" r="r" b="b"/>
              <a:pathLst>
                <a:path w="1132" h="2612" extrusionOk="0">
                  <a:moveTo>
                    <a:pt x="26" y="0"/>
                  </a:moveTo>
                  <a:cubicBezTo>
                    <a:pt x="15" y="0"/>
                    <a:pt x="1" y="9"/>
                    <a:pt x="1" y="31"/>
                  </a:cubicBezTo>
                  <a:cubicBezTo>
                    <a:pt x="191" y="460"/>
                    <a:pt x="191" y="936"/>
                    <a:pt x="370" y="1365"/>
                  </a:cubicBezTo>
                  <a:cubicBezTo>
                    <a:pt x="560" y="1817"/>
                    <a:pt x="1025" y="2091"/>
                    <a:pt x="1108" y="2603"/>
                  </a:cubicBezTo>
                  <a:cubicBezTo>
                    <a:pt x="1108" y="2609"/>
                    <a:pt x="1114" y="2612"/>
                    <a:pt x="1120" y="2612"/>
                  </a:cubicBezTo>
                  <a:cubicBezTo>
                    <a:pt x="1126" y="2612"/>
                    <a:pt x="1132" y="2609"/>
                    <a:pt x="1132" y="2603"/>
                  </a:cubicBezTo>
                  <a:cubicBezTo>
                    <a:pt x="1084" y="2174"/>
                    <a:pt x="763" y="1912"/>
                    <a:pt x="537" y="1579"/>
                  </a:cubicBezTo>
                  <a:cubicBezTo>
                    <a:pt x="227" y="1103"/>
                    <a:pt x="275" y="519"/>
                    <a:pt x="37" y="7"/>
                  </a:cubicBezTo>
                  <a:cubicBezTo>
                    <a:pt x="37" y="3"/>
                    <a:pt x="32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2" name="Google Shape;45582;p69"/>
            <p:cNvSpPr/>
            <p:nvPr/>
          </p:nvSpPr>
          <p:spPr>
            <a:xfrm>
              <a:off x="2306625" y="2116150"/>
              <a:ext cx="24925" cy="71175"/>
            </a:xfrm>
            <a:custGeom>
              <a:avLst/>
              <a:gdLst/>
              <a:ahLst/>
              <a:cxnLst/>
              <a:rect l="l" t="t" r="r" b="b"/>
              <a:pathLst>
                <a:path w="997" h="2847" extrusionOk="0">
                  <a:moveTo>
                    <a:pt x="31" y="1"/>
                  </a:moveTo>
                  <a:cubicBezTo>
                    <a:pt x="18" y="1"/>
                    <a:pt x="1" y="14"/>
                    <a:pt x="8" y="37"/>
                  </a:cubicBezTo>
                  <a:cubicBezTo>
                    <a:pt x="128" y="418"/>
                    <a:pt x="80" y="870"/>
                    <a:pt x="270" y="1227"/>
                  </a:cubicBezTo>
                  <a:cubicBezTo>
                    <a:pt x="544" y="1763"/>
                    <a:pt x="901" y="2204"/>
                    <a:pt x="997" y="2847"/>
                  </a:cubicBezTo>
                  <a:cubicBezTo>
                    <a:pt x="949" y="2382"/>
                    <a:pt x="759" y="1977"/>
                    <a:pt x="532" y="1596"/>
                  </a:cubicBezTo>
                  <a:cubicBezTo>
                    <a:pt x="366" y="1311"/>
                    <a:pt x="235" y="1073"/>
                    <a:pt x="187" y="751"/>
                  </a:cubicBezTo>
                  <a:cubicBezTo>
                    <a:pt x="139" y="489"/>
                    <a:pt x="116" y="251"/>
                    <a:pt x="44" y="13"/>
                  </a:cubicBezTo>
                  <a:cubicBezTo>
                    <a:pt x="44" y="5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3" name="Google Shape;45583;p69"/>
            <p:cNvSpPr/>
            <p:nvPr/>
          </p:nvSpPr>
          <p:spPr>
            <a:xfrm>
              <a:off x="2309500" y="2120625"/>
              <a:ext cx="3600" cy="13650"/>
            </a:xfrm>
            <a:custGeom>
              <a:avLst/>
              <a:gdLst/>
              <a:ahLst/>
              <a:cxnLst/>
              <a:rect l="l" t="t" r="r" b="b"/>
              <a:pathLst>
                <a:path w="144" h="546" extrusionOk="0">
                  <a:moveTo>
                    <a:pt x="13" y="1"/>
                  </a:moveTo>
                  <a:cubicBezTo>
                    <a:pt x="1" y="96"/>
                    <a:pt x="24" y="179"/>
                    <a:pt x="48" y="274"/>
                  </a:cubicBezTo>
                  <a:cubicBezTo>
                    <a:pt x="60" y="358"/>
                    <a:pt x="60" y="465"/>
                    <a:pt x="108" y="536"/>
                  </a:cubicBezTo>
                  <a:cubicBezTo>
                    <a:pt x="108" y="542"/>
                    <a:pt x="114" y="545"/>
                    <a:pt x="120" y="545"/>
                  </a:cubicBezTo>
                  <a:cubicBezTo>
                    <a:pt x="126" y="545"/>
                    <a:pt x="132" y="542"/>
                    <a:pt x="132" y="536"/>
                  </a:cubicBezTo>
                  <a:cubicBezTo>
                    <a:pt x="143" y="429"/>
                    <a:pt x="108" y="334"/>
                    <a:pt x="84" y="227"/>
                  </a:cubicBezTo>
                  <a:cubicBezTo>
                    <a:pt x="72" y="167"/>
                    <a:pt x="72" y="72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4" name="Google Shape;45584;p69"/>
            <p:cNvSpPr/>
            <p:nvPr/>
          </p:nvSpPr>
          <p:spPr>
            <a:xfrm>
              <a:off x="2310700" y="2120500"/>
              <a:ext cx="1775" cy="1650"/>
            </a:xfrm>
            <a:custGeom>
              <a:avLst/>
              <a:gdLst/>
              <a:ahLst/>
              <a:cxnLst/>
              <a:rect l="l" t="t" r="r" b="b"/>
              <a:pathLst>
                <a:path w="71" h="66" extrusionOk="0">
                  <a:moveTo>
                    <a:pt x="68" y="0"/>
                  </a:moveTo>
                  <a:cubicBezTo>
                    <a:pt x="66" y="0"/>
                    <a:pt x="64" y="2"/>
                    <a:pt x="60" y="6"/>
                  </a:cubicBezTo>
                  <a:cubicBezTo>
                    <a:pt x="68" y="6"/>
                    <a:pt x="70" y="0"/>
                    <a:pt x="68" y="0"/>
                  </a:cubicBezTo>
                  <a:close/>
                  <a:moveTo>
                    <a:pt x="60" y="6"/>
                  </a:moveTo>
                  <a:cubicBezTo>
                    <a:pt x="24" y="6"/>
                    <a:pt x="0" y="41"/>
                    <a:pt x="12" y="65"/>
                  </a:cubicBezTo>
                  <a:lnTo>
                    <a:pt x="24" y="65"/>
                  </a:lnTo>
                  <a:cubicBezTo>
                    <a:pt x="24" y="41"/>
                    <a:pt x="36" y="18"/>
                    <a:pt x="6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5" name="Google Shape;45585;p69"/>
            <p:cNvSpPr/>
            <p:nvPr/>
          </p:nvSpPr>
          <p:spPr>
            <a:xfrm>
              <a:off x="2303850" y="2091150"/>
              <a:ext cx="34250" cy="20275"/>
            </a:xfrm>
            <a:custGeom>
              <a:avLst/>
              <a:gdLst/>
              <a:ahLst/>
              <a:cxnLst/>
              <a:rect l="l" t="t" r="r" b="b"/>
              <a:pathLst>
                <a:path w="1370" h="811" extrusionOk="0">
                  <a:moveTo>
                    <a:pt x="1322" y="1"/>
                  </a:moveTo>
                  <a:cubicBezTo>
                    <a:pt x="1120" y="1"/>
                    <a:pt x="905" y="144"/>
                    <a:pt x="739" y="275"/>
                  </a:cubicBezTo>
                  <a:cubicBezTo>
                    <a:pt x="620" y="382"/>
                    <a:pt x="536" y="513"/>
                    <a:pt x="405" y="596"/>
                  </a:cubicBezTo>
                  <a:cubicBezTo>
                    <a:pt x="286" y="691"/>
                    <a:pt x="131" y="739"/>
                    <a:pt x="0" y="799"/>
                  </a:cubicBezTo>
                  <a:lnTo>
                    <a:pt x="12" y="811"/>
                  </a:lnTo>
                  <a:cubicBezTo>
                    <a:pt x="227" y="787"/>
                    <a:pt x="417" y="656"/>
                    <a:pt x="584" y="525"/>
                  </a:cubicBezTo>
                  <a:cubicBezTo>
                    <a:pt x="703" y="418"/>
                    <a:pt x="786" y="287"/>
                    <a:pt x="917" y="215"/>
                  </a:cubicBezTo>
                  <a:cubicBezTo>
                    <a:pt x="1060" y="120"/>
                    <a:pt x="1191" y="108"/>
                    <a:pt x="1334" y="60"/>
                  </a:cubicBezTo>
                  <a:cubicBezTo>
                    <a:pt x="1370" y="49"/>
                    <a:pt x="1358" y="1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6" name="Google Shape;45586;p69"/>
            <p:cNvSpPr/>
            <p:nvPr/>
          </p:nvSpPr>
          <p:spPr>
            <a:xfrm>
              <a:off x="2308300" y="2082825"/>
              <a:ext cx="68200" cy="29800"/>
            </a:xfrm>
            <a:custGeom>
              <a:avLst/>
              <a:gdLst/>
              <a:ahLst/>
              <a:cxnLst/>
              <a:rect l="l" t="t" r="r" b="b"/>
              <a:pathLst>
                <a:path w="2728" h="1192" extrusionOk="0">
                  <a:moveTo>
                    <a:pt x="2716" y="1"/>
                  </a:moveTo>
                  <a:cubicBezTo>
                    <a:pt x="2204" y="84"/>
                    <a:pt x="1644" y="191"/>
                    <a:pt x="1168" y="370"/>
                  </a:cubicBezTo>
                  <a:cubicBezTo>
                    <a:pt x="727" y="536"/>
                    <a:pt x="418" y="917"/>
                    <a:pt x="13" y="1144"/>
                  </a:cubicBezTo>
                  <a:cubicBezTo>
                    <a:pt x="1" y="1167"/>
                    <a:pt x="13" y="1191"/>
                    <a:pt x="37" y="1191"/>
                  </a:cubicBezTo>
                  <a:cubicBezTo>
                    <a:pt x="477" y="1048"/>
                    <a:pt x="715" y="655"/>
                    <a:pt x="1120" y="453"/>
                  </a:cubicBezTo>
                  <a:cubicBezTo>
                    <a:pt x="1608" y="239"/>
                    <a:pt x="2192" y="191"/>
                    <a:pt x="2716" y="24"/>
                  </a:cubicBezTo>
                  <a:cubicBezTo>
                    <a:pt x="2728" y="24"/>
                    <a:pt x="2728" y="1"/>
                    <a:pt x="2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7" name="Google Shape;45587;p69"/>
            <p:cNvSpPr/>
            <p:nvPr/>
          </p:nvSpPr>
          <p:spPr>
            <a:xfrm>
              <a:off x="2354675" y="2123700"/>
              <a:ext cx="23025" cy="12350"/>
            </a:xfrm>
            <a:custGeom>
              <a:avLst/>
              <a:gdLst/>
              <a:ahLst/>
              <a:cxnLst/>
              <a:rect l="l" t="t" r="r" b="b"/>
              <a:pathLst>
                <a:path w="921" h="494" extrusionOk="0">
                  <a:moveTo>
                    <a:pt x="818" y="0"/>
                  </a:moveTo>
                  <a:cubicBezTo>
                    <a:pt x="526" y="0"/>
                    <a:pt x="257" y="342"/>
                    <a:pt x="27" y="473"/>
                  </a:cubicBezTo>
                  <a:cubicBezTo>
                    <a:pt x="0" y="473"/>
                    <a:pt x="0" y="493"/>
                    <a:pt x="12" y="493"/>
                  </a:cubicBezTo>
                  <a:cubicBezTo>
                    <a:pt x="16" y="493"/>
                    <a:pt x="21" y="491"/>
                    <a:pt x="27" y="485"/>
                  </a:cubicBezTo>
                  <a:cubicBezTo>
                    <a:pt x="158" y="461"/>
                    <a:pt x="265" y="366"/>
                    <a:pt x="361" y="282"/>
                  </a:cubicBezTo>
                  <a:cubicBezTo>
                    <a:pt x="527" y="151"/>
                    <a:pt x="682" y="44"/>
                    <a:pt x="896" y="32"/>
                  </a:cubicBezTo>
                  <a:cubicBezTo>
                    <a:pt x="920" y="32"/>
                    <a:pt x="920" y="9"/>
                    <a:pt x="896" y="9"/>
                  </a:cubicBezTo>
                  <a:cubicBezTo>
                    <a:pt x="870" y="3"/>
                    <a:pt x="844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8" name="Google Shape;45588;p69"/>
            <p:cNvSpPr/>
            <p:nvPr/>
          </p:nvSpPr>
          <p:spPr>
            <a:xfrm>
              <a:off x="2360100" y="2125400"/>
              <a:ext cx="17900" cy="9850"/>
            </a:xfrm>
            <a:custGeom>
              <a:avLst/>
              <a:gdLst/>
              <a:ahLst/>
              <a:cxnLst/>
              <a:rect l="l" t="t" r="r" b="b"/>
              <a:pathLst>
                <a:path w="716" h="394" extrusionOk="0">
                  <a:moveTo>
                    <a:pt x="679" y="0"/>
                  </a:moveTo>
                  <a:cubicBezTo>
                    <a:pt x="441" y="83"/>
                    <a:pt x="179" y="214"/>
                    <a:pt x="1" y="381"/>
                  </a:cubicBezTo>
                  <a:cubicBezTo>
                    <a:pt x="1" y="381"/>
                    <a:pt x="1" y="393"/>
                    <a:pt x="13" y="393"/>
                  </a:cubicBezTo>
                  <a:cubicBezTo>
                    <a:pt x="132" y="334"/>
                    <a:pt x="239" y="262"/>
                    <a:pt x="358" y="203"/>
                  </a:cubicBezTo>
                  <a:cubicBezTo>
                    <a:pt x="477" y="143"/>
                    <a:pt x="596" y="95"/>
                    <a:pt x="715" y="36"/>
                  </a:cubicBezTo>
                  <a:cubicBezTo>
                    <a:pt x="703" y="24"/>
                    <a:pt x="703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9" name="Google Shape;45589;p69"/>
            <p:cNvSpPr/>
            <p:nvPr/>
          </p:nvSpPr>
          <p:spPr>
            <a:xfrm>
              <a:off x="2377075" y="2119775"/>
              <a:ext cx="11325" cy="5050"/>
            </a:xfrm>
            <a:custGeom>
              <a:avLst/>
              <a:gdLst/>
              <a:ahLst/>
              <a:cxnLst/>
              <a:rect l="l" t="t" r="r" b="b"/>
              <a:pathLst>
                <a:path w="453" h="202" extrusionOk="0">
                  <a:moveTo>
                    <a:pt x="445" y="1"/>
                  </a:moveTo>
                  <a:cubicBezTo>
                    <a:pt x="441" y="1"/>
                    <a:pt x="436" y="3"/>
                    <a:pt x="429" y="11"/>
                  </a:cubicBezTo>
                  <a:cubicBezTo>
                    <a:pt x="381" y="35"/>
                    <a:pt x="322" y="82"/>
                    <a:pt x="238" y="106"/>
                  </a:cubicBezTo>
                  <a:cubicBezTo>
                    <a:pt x="167" y="154"/>
                    <a:pt x="96" y="166"/>
                    <a:pt x="0" y="201"/>
                  </a:cubicBezTo>
                  <a:cubicBezTo>
                    <a:pt x="155" y="189"/>
                    <a:pt x="346" y="142"/>
                    <a:pt x="453" y="23"/>
                  </a:cubicBezTo>
                  <a:cubicBezTo>
                    <a:pt x="453" y="15"/>
                    <a:pt x="453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0" name="Google Shape;45590;p69"/>
            <p:cNvSpPr/>
            <p:nvPr/>
          </p:nvSpPr>
          <p:spPr>
            <a:xfrm>
              <a:off x="2354750" y="2137300"/>
              <a:ext cx="12525" cy="30375"/>
            </a:xfrm>
            <a:custGeom>
              <a:avLst/>
              <a:gdLst/>
              <a:ahLst/>
              <a:cxnLst/>
              <a:rect l="l" t="t" r="r" b="b"/>
              <a:pathLst>
                <a:path w="501" h="1215" extrusionOk="0">
                  <a:moveTo>
                    <a:pt x="0" y="0"/>
                  </a:moveTo>
                  <a:lnTo>
                    <a:pt x="0" y="0"/>
                  </a:lnTo>
                  <a:cubicBezTo>
                    <a:pt x="179" y="262"/>
                    <a:pt x="167" y="512"/>
                    <a:pt x="227" y="798"/>
                  </a:cubicBezTo>
                  <a:cubicBezTo>
                    <a:pt x="262" y="953"/>
                    <a:pt x="334" y="1131"/>
                    <a:pt x="477" y="1215"/>
                  </a:cubicBezTo>
                  <a:cubicBezTo>
                    <a:pt x="500" y="1215"/>
                    <a:pt x="500" y="1191"/>
                    <a:pt x="500" y="1191"/>
                  </a:cubicBezTo>
                  <a:cubicBezTo>
                    <a:pt x="96" y="917"/>
                    <a:pt x="393" y="28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1" name="Google Shape;45591;p69"/>
            <p:cNvSpPr/>
            <p:nvPr/>
          </p:nvSpPr>
          <p:spPr>
            <a:xfrm>
              <a:off x="2359200" y="2137450"/>
              <a:ext cx="1525" cy="12675"/>
            </a:xfrm>
            <a:custGeom>
              <a:avLst/>
              <a:gdLst/>
              <a:ahLst/>
              <a:cxnLst/>
              <a:rect l="l" t="t" r="r" b="b"/>
              <a:pathLst>
                <a:path w="61" h="507" extrusionOk="0">
                  <a:moveTo>
                    <a:pt x="31" y="0"/>
                  </a:moveTo>
                  <a:cubicBezTo>
                    <a:pt x="28" y="0"/>
                    <a:pt x="25" y="6"/>
                    <a:pt x="25" y="18"/>
                  </a:cubicBezTo>
                  <a:cubicBezTo>
                    <a:pt x="25" y="173"/>
                    <a:pt x="1" y="352"/>
                    <a:pt x="37" y="506"/>
                  </a:cubicBezTo>
                  <a:lnTo>
                    <a:pt x="49" y="506"/>
                  </a:lnTo>
                  <a:cubicBezTo>
                    <a:pt x="60" y="352"/>
                    <a:pt x="49" y="173"/>
                    <a:pt x="37" y="18"/>
                  </a:cubicBezTo>
                  <a:cubicBezTo>
                    <a:pt x="37" y="6"/>
                    <a:pt x="34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2" name="Google Shape;45592;p69"/>
            <p:cNvSpPr/>
            <p:nvPr/>
          </p:nvSpPr>
          <p:spPr>
            <a:xfrm>
              <a:off x="2381725" y="2087450"/>
              <a:ext cx="24250" cy="44950"/>
            </a:xfrm>
            <a:custGeom>
              <a:avLst/>
              <a:gdLst/>
              <a:ahLst/>
              <a:cxnLst/>
              <a:rect l="l" t="t" r="r" b="b"/>
              <a:pathLst>
                <a:path w="970" h="1798" extrusionOk="0">
                  <a:moveTo>
                    <a:pt x="11" y="1"/>
                  </a:moveTo>
                  <a:cubicBezTo>
                    <a:pt x="6" y="1"/>
                    <a:pt x="1" y="6"/>
                    <a:pt x="17" y="6"/>
                  </a:cubicBezTo>
                  <a:cubicBezTo>
                    <a:pt x="17" y="2"/>
                    <a:pt x="14" y="1"/>
                    <a:pt x="11" y="1"/>
                  </a:cubicBezTo>
                  <a:close/>
                  <a:moveTo>
                    <a:pt x="17" y="6"/>
                  </a:moveTo>
                  <a:lnTo>
                    <a:pt x="17" y="6"/>
                  </a:lnTo>
                  <a:cubicBezTo>
                    <a:pt x="445" y="566"/>
                    <a:pt x="731" y="1137"/>
                    <a:pt x="945" y="1792"/>
                  </a:cubicBezTo>
                  <a:cubicBezTo>
                    <a:pt x="945" y="1796"/>
                    <a:pt x="948" y="1797"/>
                    <a:pt x="952" y="1797"/>
                  </a:cubicBezTo>
                  <a:cubicBezTo>
                    <a:pt x="959" y="1797"/>
                    <a:pt x="969" y="1792"/>
                    <a:pt x="969" y="1792"/>
                  </a:cubicBezTo>
                  <a:cubicBezTo>
                    <a:pt x="826" y="1149"/>
                    <a:pt x="457" y="482"/>
                    <a:pt x="1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3" name="Google Shape;45593;p69"/>
            <p:cNvSpPr/>
            <p:nvPr/>
          </p:nvSpPr>
          <p:spPr>
            <a:xfrm>
              <a:off x="2410700" y="2135000"/>
              <a:ext cx="18175" cy="30650"/>
            </a:xfrm>
            <a:custGeom>
              <a:avLst/>
              <a:gdLst/>
              <a:ahLst/>
              <a:cxnLst/>
              <a:rect l="l" t="t" r="r" b="b"/>
              <a:pathLst>
                <a:path w="727" h="1226" extrusionOk="0">
                  <a:moveTo>
                    <a:pt x="5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7" y="3"/>
                    <a:pt x="7" y="0"/>
                    <a:pt x="5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84" y="188"/>
                    <a:pt x="179" y="354"/>
                    <a:pt x="275" y="509"/>
                  </a:cubicBezTo>
                  <a:cubicBezTo>
                    <a:pt x="334" y="616"/>
                    <a:pt x="727" y="1164"/>
                    <a:pt x="429" y="1212"/>
                  </a:cubicBezTo>
                  <a:cubicBezTo>
                    <a:pt x="417" y="1212"/>
                    <a:pt x="417" y="1223"/>
                    <a:pt x="429" y="1223"/>
                  </a:cubicBezTo>
                  <a:cubicBezTo>
                    <a:pt x="438" y="1225"/>
                    <a:pt x="447" y="1225"/>
                    <a:pt x="455" y="1225"/>
                  </a:cubicBezTo>
                  <a:cubicBezTo>
                    <a:pt x="597" y="1225"/>
                    <a:pt x="605" y="1038"/>
                    <a:pt x="560" y="926"/>
                  </a:cubicBezTo>
                  <a:cubicBezTo>
                    <a:pt x="429" y="616"/>
                    <a:pt x="203" y="295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4" name="Google Shape;45594;p69"/>
            <p:cNvSpPr/>
            <p:nvPr/>
          </p:nvSpPr>
          <p:spPr>
            <a:xfrm>
              <a:off x="2230925" y="1978050"/>
              <a:ext cx="18775" cy="3975"/>
            </a:xfrm>
            <a:custGeom>
              <a:avLst/>
              <a:gdLst/>
              <a:ahLst/>
              <a:cxnLst/>
              <a:rect l="l" t="t" r="r" b="b"/>
              <a:pathLst>
                <a:path w="751" h="159" extrusionOk="0">
                  <a:moveTo>
                    <a:pt x="727" y="1"/>
                  </a:moveTo>
                  <a:cubicBezTo>
                    <a:pt x="489" y="1"/>
                    <a:pt x="238" y="48"/>
                    <a:pt x="12" y="143"/>
                  </a:cubicBezTo>
                  <a:cubicBezTo>
                    <a:pt x="3" y="143"/>
                    <a:pt x="1" y="159"/>
                    <a:pt x="7" y="159"/>
                  </a:cubicBezTo>
                  <a:cubicBezTo>
                    <a:pt x="8" y="159"/>
                    <a:pt x="10" y="158"/>
                    <a:pt x="12" y="155"/>
                  </a:cubicBezTo>
                  <a:cubicBezTo>
                    <a:pt x="250" y="96"/>
                    <a:pt x="477" y="48"/>
                    <a:pt x="715" y="36"/>
                  </a:cubicBezTo>
                  <a:cubicBezTo>
                    <a:pt x="750" y="24"/>
                    <a:pt x="750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5" name="Google Shape;45595;p69"/>
            <p:cNvSpPr/>
            <p:nvPr/>
          </p:nvSpPr>
          <p:spPr>
            <a:xfrm>
              <a:off x="2235100" y="1980150"/>
              <a:ext cx="18175" cy="3575"/>
            </a:xfrm>
            <a:custGeom>
              <a:avLst/>
              <a:gdLst/>
              <a:ahLst/>
              <a:cxnLst/>
              <a:rect l="l" t="t" r="r" b="b"/>
              <a:pathLst>
                <a:path w="727" h="143" extrusionOk="0">
                  <a:moveTo>
                    <a:pt x="552" y="0"/>
                  </a:moveTo>
                  <a:cubicBezTo>
                    <a:pt x="359" y="0"/>
                    <a:pt x="158" y="47"/>
                    <a:pt x="0" y="131"/>
                  </a:cubicBezTo>
                  <a:lnTo>
                    <a:pt x="0" y="143"/>
                  </a:lnTo>
                  <a:cubicBezTo>
                    <a:pt x="238" y="83"/>
                    <a:pt x="464" y="59"/>
                    <a:pt x="714" y="59"/>
                  </a:cubicBezTo>
                  <a:cubicBezTo>
                    <a:pt x="726" y="36"/>
                    <a:pt x="726" y="12"/>
                    <a:pt x="714" y="12"/>
                  </a:cubicBezTo>
                  <a:cubicBezTo>
                    <a:pt x="662" y="4"/>
                    <a:pt x="607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6" name="Google Shape;45596;p69"/>
            <p:cNvSpPr/>
            <p:nvPr/>
          </p:nvSpPr>
          <p:spPr>
            <a:xfrm>
              <a:off x="2239250" y="1982225"/>
              <a:ext cx="16675" cy="3300"/>
            </a:xfrm>
            <a:custGeom>
              <a:avLst/>
              <a:gdLst/>
              <a:ahLst/>
              <a:cxnLst/>
              <a:rect l="l" t="t" r="r" b="b"/>
              <a:pathLst>
                <a:path w="667" h="132" extrusionOk="0">
                  <a:moveTo>
                    <a:pt x="656" y="0"/>
                  </a:moveTo>
                  <a:cubicBezTo>
                    <a:pt x="660" y="4"/>
                    <a:pt x="662" y="6"/>
                    <a:pt x="664" y="6"/>
                  </a:cubicBezTo>
                  <a:cubicBezTo>
                    <a:pt x="666" y="6"/>
                    <a:pt x="664" y="0"/>
                    <a:pt x="656" y="0"/>
                  </a:cubicBezTo>
                  <a:close/>
                  <a:moveTo>
                    <a:pt x="656" y="0"/>
                  </a:moveTo>
                  <a:cubicBezTo>
                    <a:pt x="477" y="0"/>
                    <a:pt x="298" y="12"/>
                    <a:pt x="120" y="60"/>
                  </a:cubicBezTo>
                  <a:cubicBezTo>
                    <a:pt x="84" y="72"/>
                    <a:pt x="1" y="107"/>
                    <a:pt x="72" y="131"/>
                  </a:cubicBezTo>
                  <a:cubicBezTo>
                    <a:pt x="72" y="131"/>
                    <a:pt x="84" y="131"/>
                    <a:pt x="84" y="119"/>
                  </a:cubicBezTo>
                  <a:cubicBezTo>
                    <a:pt x="144" y="84"/>
                    <a:pt x="179" y="72"/>
                    <a:pt x="239" y="60"/>
                  </a:cubicBezTo>
                  <a:cubicBezTo>
                    <a:pt x="275" y="48"/>
                    <a:pt x="334" y="48"/>
                    <a:pt x="382" y="48"/>
                  </a:cubicBezTo>
                  <a:cubicBezTo>
                    <a:pt x="477" y="48"/>
                    <a:pt x="560" y="24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7" name="Google Shape;45597;p69"/>
            <p:cNvSpPr/>
            <p:nvPr/>
          </p:nvSpPr>
          <p:spPr>
            <a:xfrm>
              <a:off x="2246100" y="1984250"/>
              <a:ext cx="12525" cy="3350"/>
            </a:xfrm>
            <a:custGeom>
              <a:avLst/>
              <a:gdLst/>
              <a:ahLst/>
              <a:cxnLst/>
              <a:rect l="l" t="t" r="r" b="b"/>
              <a:pathLst>
                <a:path w="501" h="134" extrusionOk="0">
                  <a:moveTo>
                    <a:pt x="371" y="1"/>
                  </a:moveTo>
                  <a:cubicBezTo>
                    <a:pt x="237" y="1"/>
                    <a:pt x="89" y="39"/>
                    <a:pt x="1" y="110"/>
                  </a:cubicBezTo>
                  <a:lnTo>
                    <a:pt x="1" y="134"/>
                  </a:lnTo>
                  <a:cubicBezTo>
                    <a:pt x="84" y="110"/>
                    <a:pt x="155" y="86"/>
                    <a:pt x="227" y="74"/>
                  </a:cubicBezTo>
                  <a:cubicBezTo>
                    <a:pt x="322" y="50"/>
                    <a:pt x="405" y="50"/>
                    <a:pt x="477" y="50"/>
                  </a:cubicBezTo>
                  <a:cubicBezTo>
                    <a:pt x="501" y="26"/>
                    <a:pt x="501" y="15"/>
                    <a:pt x="501" y="15"/>
                  </a:cubicBezTo>
                  <a:cubicBezTo>
                    <a:pt x="461" y="5"/>
                    <a:pt x="417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8" name="Google Shape;45598;p69"/>
            <p:cNvSpPr/>
            <p:nvPr/>
          </p:nvSpPr>
          <p:spPr>
            <a:xfrm>
              <a:off x="2254150" y="1986375"/>
              <a:ext cx="6850" cy="1525"/>
            </a:xfrm>
            <a:custGeom>
              <a:avLst/>
              <a:gdLst/>
              <a:ahLst/>
              <a:cxnLst/>
              <a:rect l="l" t="t" r="r" b="b"/>
              <a:pathLst>
                <a:path w="274" h="61" extrusionOk="0">
                  <a:moveTo>
                    <a:pt x="274" y="1"/>
                  </a:moveTo>
                  <a:cubicBezTo>
                    <a:pt x="191" y="1"/>
                    <a:pt x="95" y="13"/>
                    <a:pt x="12" y="49"/>
                  </a:cubicBezTo>
                  <a:cubicBezTo>
                    <a:pt x="0" y="49"/>
                    <a:pt x="12" y="60"/>
                    <a:pt x="12" y="60"/>
                  </a:cubicBezTo>
                  <a:cubicBezTo>
                    <a:pt x="95" y="60"/>
                    <a:pt x="191" y="49"/>
                    <a:pt x="274" y="13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9" name="Google Shape;45599;p69"/>
            <p:cNvSpPr/>
            <p:nvPr/>
          </p:nvSpPr>
          <p:spPr>
            <a:xfrm>
              <a:off x="2170500" y="2066450"/>
              <a:ext cx="2100" cy="2325"/>
            </a:xfrm>
            <a:custGeom>
              <a:avLst/>
              <a:gdLst/>
              <a:ahLst/>
              <a:cxnLst/>
              <a:rect l="l" t="t" r="r" b="b"/>
              <a:pathLst>
                <a:path w="84" h="93" extrusionOk="0">
                  <a:moveTo>
                    <a:pt x="12" y="1"/>
                  </a:moveTo>
                  <a:cubicBezTo>
                    <a:pt x="4" y="9"/>
                    <a:pt x="1" y="18"/>
                    <a:pt x="1" y="26"/>
                  </a:cubicBezTo>
                  <a:lnTo>
                    <a:pt x="1" y="26"/>
                  </a:lnTo>
                  <a:cubicBezTo>
                    <a:pt x="2" y="17"/>
                    <a:pt x="5" y="8"/>
                    <a:pt x="12" y="1"/>
                  </a:cubicBezTo>
                  <a:close/>
                  <a:moveTo>
                    <a:pt x="1" y="26"/>
                  </a:moveTo>
                  <a:cubicBezTo>
                    <a:pt x="0" y="57"/>
                    <a:pt x="28" y="93"/>
                    <a:pt x="59" y="93"/>
                  </a:cubicBezTo>
                  <a:cubicBezTo>
                    <a:pt x="67" y="93"/>
                    <a:pt x="76" y="90"/>
                    <a:pt x="84" y="84"/>
                  </a:cubicBezTo>
                  <a:cubicBezTo>
                    <a:pt x="47" y="84"/>
                    <a:pt x="3" y="56"/>
                    <a:pt x="1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0" name="Google Shape;45600;p69"/>
            <p:cNvSpPr/>
            <p:nvPr/>
          </p:nvSpPr>
          <p:spPr>
            <a:xfrm>
              <a:off x="2170800" y="2065850"/>
              <a:ext cx="2100" cy="1225"/>
            </a:xfrm>
            <a:custGeom>
              <a:avLst/>
              <a:gdLst/>
              <a:ahLst/>
              <a:cxnLst/>
              <a:rect l="l" t="t" r="r" b="b"/>
              <a:pathLst>
                <a:path w="84" h="49" extrusionOk="0">
                  <a:moveTo>
                    <a:pt x="0" y="1"/>
                  </a:moveTo>
                  <a:cubicBezTo>
                    <a:pt x="24" y="25"/>
                    <a:pt x="48" y="49"/>
                    <a:pt x="84" y="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1" name="Google Shape;45601;p69"/>
            <p:cNvSpPr/>
            <p:nvPr/>
          </p:nvSpPr>
          <p:spPr>
            <a:xfrm>
              <a:off x="2171400" y="2066525"/>
              <a:ext cx="6850" cy="10675"/>
            </a:xfrm>
            <a:custGeom>
              <a:avLst/>
              <a:gdLst/>
              <a:ahLst/>
              <a:cxnLst/>
              <a:rect l="l" t="t" r="r" b="b"/>
              <a:pathLst>
                <a:path w="274" h="42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36" y="152"/>
                    <a:pt x="119" y="331"/>
                    <a:pt x="250" y="426"/>
                  </a:cubicBezTo>
                  <a:cubicBezTo>
                    <a:pt x="250" y="426"/>
                    <a:pt x="274" y="426"/>
                    <a:pt x="274" y="414"/>
                  </a:cubicBezTo>
                  <a:cubicBezTo>
                    <a:pt x="226" y="355"/>
                    <a:pt x="167" y="283"/>
                    <a:pt x="131" y="236"/>
                  </a:cubicBezTo>
                  <a:cubicBezTo>
                    <a:pt x="72" y="152"/>
                    <a:pt x="48" y="81"/>
                    <a:pt x="0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2" name="Google Shape;45602;p69"/>
            <p:cNvSpPr/>
            <p:nvPr/>
          </p:nvSpPr>
          <p:spPr>
            <a:xfrm>
              <a:off x="2174675" y="2068250"/>
              <a:ext cx="5375" cy="10125"/>
            </a:xfrm>
            <a:custGeom>
              <a:avLst/>
              <a:gdLst/>
              <a:ahLst/>
              <a:cxnLst/>
              <a:rect l="l" t="t" r="r" b="b"/>
              <a:pathLst>
                <a:path w="215" h="405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72"/>
                    <a:pt x="60" y="143"/>
                    <a:pt x="95" y="203"/>
                  </a:cubicBezTo>
                  <a:cubicBezTo>
                    <a:pt x="119" y="262"/>
                    <a:pt x="155" y="345"/>
                    <a:pt x="202" y="405"/>
                  </a:cubicBezTo>
                  <a:cubicBezTo>
                    <a:pt x="202" y="405"/>
                    <a:pt x="214" y="405"/>
                    <a:pt x="214" y="381"/>
                  </a:cubicBezTo>
                  <a:cubicBezTo>
                    <a:pt x="202" y="310"/>
                    <a:pt x="155" y="250"/>
                    <a:pt x="107" y="179"/>
                  </a:cubicBezTo>
                  <a:cubicBezTo>
                    <a:pt x="95" y="119"/>
                    <a:pt x="48" y="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3" name="Google Shape;45603;p69"/>
            <p:cNvSpPr/>
            <p:nvPr/>
          </p:nvSpPr>
          <p:spPr>
            <a:xfrm>
              <a:off x="2177900" y="2068500"/>
              <a:ext cx="5125" cy="8700"/>
            </a:xfrm>
            <a:custGeom>
              <a:avLst/>
              <a:gdLst/>
              <a:ahLst/>
              <a:cxnLst/>
              <a:rect l="l" t="t" r="r" b="b"/>
              <a:pathLst>
                <a:path w="205" h="348" extrusionOk="0">
                  <a:moveTo>
                    <a:pt x="9" y="0"/>
                  </a:moveTo>
                  <a:cubicBezTo>
                    <a:pt x="2" y="0"/>
                    <a:pt x="0" y="7"/>
                    <a:pt x="14" y="14"/>
                  </a:cubicBezTo>
                  <a:cubicBezTo>
                    <a:pt x="62" y="121"/>
                    <a:pt x="109" y="240"/>
                    <a:pt x="193" y="347"/>
                  </a:cubicBezTo>
                  <a:lnTo>
                    <a:pt x="204" y="347"/>
                  </a:lnTo>
                  <a:cubicBezTo>
                    <a:pt x="157" y="228"/>
                    <a:pt x="85" y="121"/>
                    <a:pt x="26" y="14"/>
                  </a:cubicBezTo>
                  <a:cubicBezTo>
                    <a:pt x="21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4" name="Google Shape;45604;p69"/>
            <p:cNvSpPr/>
            <p:nvPr/>
          </p:nvSpPr>
          <p:spPr>
            <a:xfrm>
              <a:off x="2182100" y="2070325"/>
              <a:ext cx="3900" cy="9850"/>
            </a:xfrm>
            <a:custGeom>
              <a:avLst/>
              <a:gdLst/>
              <a:ahLst/>
              <a:cxnLst/>
              <a:rect l="l" t="t" r="r" b="b"/>
              <a:pathLst>
                <a:path w="156" h="394" extrusionOk="0">
                  <a:moveTo>
                    <a:pt x="1" y="0"/>
                  </a:moveTo>
                  <a:cubicBezTo>
                    <a:pt x="36" y="131"/>
                    <a:pt x="60" y="274"/>
                    <a:pt x="144" y="393"/>
                  </a:cubicBezTo>
                  <a:lnTo>
                    <a:pt x="156" y="393"/>
                  </a:lnTo>
                  <a:cubicBezTo>
                    <a:pt x="108" y="274"/>
                    <a:pt x="48" y="14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5" name="Google Shape;45605;p69"/>
            <p:cNvSpPr/>
            <p:nvPr/>
          </p:nvSpPr>
          <p:spPr>
            <a:xfrm>
              <a:off x="2307125" y="2183300"/>
              <a:ext cx="10150" cy="15625"/>
            </a:xfrm>
            <a:custGeom>
              <a:avLst/>
              <a:gdLst/>
              <a:ahLst/>
              <a:cxnLst/>
              <a:rect l="l" t="t" r="r" b="b"/>
              <a:pathLst>
                <a:path w="406" h="625" extrusionOk="0">
                  <a:moveTo>
                    <a:pt x="39" y="1"/>
                  </a:moveTo>
                  <a:cubicBezTo>
                    <a:pt x="37" y="1"/>
                    <a:pt x="36" y="2"/>
                    <a:pt x="36" y="6"/>
                  </a:cubicBezTo>
                  <a:cubicBezTo>
                    <a:pt x="0" y="53"/>
                    <a:pt x="0" y="89"/>
                    <a:pt x="36" y="125"/>
                  </a:cubicBezTo>
                  <a:cubicBezTo>
                    <a:pt x="36" y="113"/>
                    <a:pt x="48" y="89"/>
                    <a:pt x="48" y="65"/>
                  </a:cubicBezTo>
                  <a:cubicBezTo>
                    <a:pt x="60" y="89"/>
                    <a:pt x="60" y="101"/>
                    <a:pt x="84" y="113"/>
                  </a:cubicBezTo>
                  <a:cubicBezTo>
                    <a:pt x="96" y="125"/>
                    <a:pt x="108" y="161"/>
                    <a:pt x="119" y="173"/>
                  </a:cubicBezTo>
                  <a:cubicBezTo>
                    <a:pt x="155" y="232"/>
                    <a:pt x="179" y="280"/>
                    <a:pt x="215" y="339"/>
                  </a:cubicBezTo>
                  <a:cubicBezTo>
                    <a:pt x="274" y="423"/>
                    <a:pt x="322" y="530"/>
                    <a:pt x="393" y="625"/>
                  </a:cubicBezTo>
                  <a:cubicBezTo>
                    <a:pt x="393" y="625"/>
                    <a:pt x="405" y="625"/>
                    <a:pt x="405" y="601"/>
                  </a:cubicBezTo>
                  <a:cubicBezTo>
                    <a:pt x="381" y="506"/>
                    <a:pt x="298" y="411"/>
                    <a:pt x="238" y="327"/>
                  </a:cubicBezTo>
                  <a:cubicBezTo>
                    <a:pt x="179" y="220"/>
                    <a:pt x="119" y="113"/>
                    <a:pt x="48" y="6"/>
                  </a:cubicBezTo>
                  <a:cubicBezTo>
                    <a:pt x="48" y="6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6" name="Google Shape;45606;p69"/>
            <p:cNvSpPr/>
            <p:nvPr/>
          </p:nvSpPr>
          <p:spPr>
            <a:xfrm>
              <a:off x="2311575" y="2181725"/>
              <a:ext cx="10450" cy="16625"/>
            </a:xfrm>
            <a:custGeom>
              <a:avLst/>
              <a:gdLst/>
              <a:ahLst/>
              <a:cxnLst/>
              <a:rect l="l" t="t" r="r" b="b"/>
              <a:pathLst>
                <a:path w="418" h="665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13" y="3"/>
                    <a:pt x="13" y="0"/>
                    <a:pt x="10" y="0"/>
                  </a:cubicBezTo>
                  <a:close/>
                  <a:moveTo>
                    <a:pt x="1" y="9"/>
                  </a:moveTo>
                  <a:lnTo>
                    <a:pt x="1" y="9"/>
                  </a:lnTo>
                  <a:cubicBezTo>
                    <a:pt x="37" y="140"/>
                    <a:pt x="72" y="271"/>
                    <a:pt x="156" y="390"/>
                  </a:cubicBezTo>
                  <a:cubicBezTo>
                    <a:pt x="215" y="486"/>
                    <a:pt x="299" y="605"/>
                    <a:pt x="406" y="664"/>
                  </a:cubicBezTo>
                  <a:cubicBezTo>
                    <a:pt x="418" y="664"/>
                    <a:pt x="418" y="664"/>
                    <a:pt x="418" y="652"/>
                  </a:cubicBezTo>
                  <a:cubicBezTo>
                    <a:pt x="346" y="545"/>
                    <a:pt x="239" y="474"/>
                    <a:pt x="180" y="367"/>
                  </a:cubicBezTo>
                  <a:cubicBezTo>
                    <a:pt x="108" y="247"/>
                    <a:pt x="49" y="128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7" name="Google Shape;45607;p69"/>
            <p:cNvSpPr/>
            <p:nvPr/>
          </p:nvSpPr>
          <p:spPr>
            <a:xfrm>
              <a:off x="2315450" y="2182550"/>
              <a:ext cx="9550" cy="15200"/>
            </a:xfrm>
            <a:custGeom>
              <a:avLst/>
              <a:gdLst/>
              <a:ahLst/>
              <a:cxnLst/>
              <a:rect l="l" t="t" r="r" b="b"/>
              <a:pathLst>
                <a:path w="382" h="608" extrusionOk="0">
                  <a:moveTo>
                    <a:pt x="25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84" y="214"/>
                    <a:pt x="203" y="453"/>
                    <a:pt x="370" y="607"/>
                  </a:cubicBezTo>
                  <a:cubicBezTo>
                    <a:pt x="382" y="607"/>
                    <a:pt x="382" y="607"/>
                    <a:pt x="382" y="595"/>
                  </a:cubicBezTo>
                  <a:cubicBezTo>
                    <a:pt x="322" y="500"/>
                    <a:pt x="251" y="417"/>
                    <a:pt x="191" y="322"/>
                  </a:cubicBezTo>
                  <a:cubicBezTo>
                    <a:pt x="132" y="214"/>
                    <a:pt x="72" y="119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8" name="Google Shape;45608;p69"/>
            <p:cNvSpPr/>
            <p:nvPr/>
          </p:nvSpPr>
          <p:spPr>
            <a:xfrm>
              <a:off x="2318425" y="2180025"/>
              <a:ext cx="8950" cy="13675"/>
            </a:xfrm>
            <a:custGeom>
              <a:avLst/>
              <a:gdLst/>
              <a:ahLst/>
              <a:cxnLst/>
              <a:rect l="l" t="t" r="r" b="b"/>
              <a:pathLst>
                <a:path w="358" h="547" extrusionOk="0">
                  <a:moveTo>
                    <a:pt x="10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08" y="196"/>
                    <a:pt x="203" y="399"/>
                    <a:pt x="346" y="542"/>
                  </a:cubicBezTo>
                  <a:cubicBezTo>
                    <a:pt x="350" y="545"/>
                    <a:pt x="352" y="547"/>
                    <a:pt x="354" y="547"/>
                  </a:cubicBezTo>
                  <a:cubicBezTo>
                    <a:pt x="358" y="547"/>
                    <a:pt x="358" y="538"/>
                    <a:pt x="358" y="530"/>
                  </a:cubicBezTo>
                  <a:cubicBezTo>
                    <a:pt x="251" y="351"/>
                    <a:pt x="120" y="184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9" name="Google Shape;45609;p69"/>
            <p:cNvSpPr/>
            <p:nvPr/>
          </p:nvSpPr>
          <p:spPr>
            <a:xfrm>
              <a:off x="2053525" y="2108700"/>
              <a:ext cx="175300" cy="237275"/>
            </a:xfrm>
            <a:custGeom>
              <a:avLst/>
              <a:gdLst/>
              <a:ahLst/>
              <a:cxnLst/>
              <a:rect l="l" t="t" r="r" b="b"/>
              <a:pathLst>
                <a:path w="7012" h="9491" extrusionOk="0">
                  <a:moveTo>
                    <a:pt x="1916" y="0"/>
                  </a:moveTo>
                  <a:cubicBezTo>
                    <a:pt x="1913" y="0"/>
                    <a:pt x="1909" y="1"/>
                    <a:pt x="1905" y="1"/>
                  </a:cubicBezTo>
                  <a:cubicBezTo>
                    <a:pt x="786" y="251"/>
                    <a:pt x="24" y="1252"/>
                    <a:pt x="84" y="2395"/>
                  </a:cubicBezTo>
                  <a:cubicBezTo>
                    <a:pt x="107" y="2680"/>
                    <a:pt x="179" y="2930"/>
                    <a:pt x="262" y="3192"/>
                  </a:cubicBezTo>
                  <a:cubicBezTo>
                    <a:pt x="417" y="3609"/>
                    <a:pt x="465" y="3966"/>
                    <a:pt x="500" y="4407"/>
                  </a:cubicBezTo>
                  <a:cubicBezTo>
                    <a:pt x="560" y="4990"/>
                    <a:pt x="667" y="5574"/>
                    <a:pt x="953" y="6085"/>
                  </a:cubicBezTo>
                  <a:cubicBezTo>
                    <a:pt x="1572" y="7276"/>
                    <a:pt x="2989" y="7514"/>
                    <a:pt x="4048" y="8205"/>
                  </a:cubicBezTo>
                  <a:cubicBezTo>
                    <a:pt x="4703" y="8633"/>
                    <a:pt x="5370" y="9110"/>
                    <a:pt x="6096" y="9395"/>
                  </a:cubicBezTo>
                  <a:cubicBezTo>
                    <a:pt x="6244" y="9450"/>
                    <a:pt x="6390" y="9490"/>
                    <a:pt x="6528" y="9490"/>
                  </a:cubicBezTo>
                  <a:cubicBezTo>
                    <a:pt x="6688" y="9490"/>
                    <a:pt x="6837" y="9436"/>
                    <a:pt x="6965" y="9288"/>
                  </a:cubicBezTo>
                  <a:cubicBezTo>
                    <a:pt x="7012" y="9233"/>
                    <a:pt x="6957" y="9162"/>
                    <a:pt x="6897" y="9162"/>
                  </a:cubicBezTo>
                  <a:cubicBezTo>
                    <a:pt x="6880" y="9162"/>
                    <a:pt x="6862" y="9168"/>
                    <a:pt x="6846" y="9181"/>
                  </a:cubicBezTo>
                  <a:cubicBezTo>
                    <a:pt x="6746" y="9268"/>
                    <a:pt x="6624" y="9304"/>
                    <a:pt x="6490" y="9304"/>
                  </a:cubicBezTo>
                  <a:cubicBezTo>
                    <a:pt x="6001" y="9304"/>
                    <a:pt x="5352" y="8830"/>
                    <a:pt x="5025" y="8633"/>
                  </a:cubicBezTo>
                  <a:cubicBezTo>
                    <a:pt x="4608" y="8383"/>
                    <a:pt x="4203" y="8086"/>
                    <a:pt x="3798" y="7836"/>
                  </a:cubicBezTo>
                  <a:cubicBezTo>
                    <a:pt x="2870" y="7300"/>
                    <a:pt x="1715" y="7086"/>
                    <a:pt x="1131" y="6074"/>
                  </a:cubicBezTo>
                  <a:cubicBezTo>
                    <a:pt x="596" y="5157"/>
                    <a:pt x="798" y="4085"/>
                    <a:pt x="465" y="3133"/>
                  </a:cubicBezTo>
                  <a:cubicBezTo>
                    <a:pt x="0" y="1835"/>
                    <a:pt x="643" y="573"/>
                    <a:pt x="1917" y="120"/>
                  </a:cubicBezTo>
                  <a:cubicBezTo>
                    <a:pt x="2019" y="98"/>
                    <a:pt x="1981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0" name="Google Shape;45610;p69"/>
            <p:cNvSpPr/>
            <p:nvPr/>
          </p:nvSpPr>
          <p:spPr>
            <a:xfrm>
              <a:off x="2217250" y="2211400"/>
              <a:ext cx="62800" cy="133425"/>
            </a:xfrm>
            <a:custGeom>
              <a:avLst/>
              <a:gdLst/>
              <a:ahLst/>
              <a:cxnLst/>
              <a:rect l="l" t="t" r="r" b="b"/>
              <a:pathLst>
                <a:path w="2512" h="5337" extrusionOk="0">
                  <a:moveTo>
                    <a:pt x="2149" y="1"/>
                  </a:moveTo>
                  <a:cubicBezTo>
                    <a:pt x="2132" y="1"/>
                    <a:pt x="2107" y="14"/>
                    <a:pt x="2107" y="37"/>
                  </a:cubicBezTo>
                  <a:cubicBezTo>
                    <a:pt x="2286" y="1227"/>
                    <a:pt x="2071" y="2192"/>
                    <a:pt x="1393" y="3192"/>
                  </a:cubicBezTo>
                  <a:cubicBezTo>
                    <a:pt x="1155" y="3525"/>
                    <a:pt x="976" y="3859"/>
                    <a:pt x="833" y="4263"/>
                  </a:cubicBezTo>
                  <a:cubicBezTo>
                    <a:pt x="702" y="4609"/>
                    <a:pt x="643" y="4811"/>
                    <a:pt x="309" y="5073"/>
                  </a:cubicBezTo>
                  <a:cubicBezTo>
                    <a:pt x="178" y="5192"/>
                    <a:pt x="131" y="5168"/>
                    <a:pt x="12" y="5287"/>
                  </a:cubicBezTo>
                  <a:cubicBezTo>
                    <a:pt x="1" y="5298"/>
                    <a:pt x="9" y="5337"/>
                    <a:pt x="36" y="5337"/>
                  </a:cubicBezTo>
                  <a:cubicBezTo>
                    <a:pt x="40" y="5337"/>
                    <a:pt x="43" y="5336"/>
                    <a:pt x="47" y="5335"/>
                  </a:cubicBezTo>
                  <a:cubicBezTo>
                    <a:pt x="464" y="5156"/>
                    <a:pt x="666" y="5085"/>
                    <a:pt x="857" y="4656"/>
                  </a:cubicBezTo>
                  <a:cubicBezTo>
                    <a:pt x="1119" y="4109"/>
                    <a:pt x="1309" y="3585"/>
                    <a:pt x="1631" y="3085"/>
                  </a:cubicBezTo>
                  <a:cubicBezTo>
                    <a:pt x="2226" y="2168"/>
                    <a:pt x="2512" y="1085"/>
                    <a:pt x="2167" y="13"/>
                  </a:cubicBezTo>
                  <a:cubicBezTo>
                    <a:pt x="2167" y="5"/>
                    <a:pt x="2159" y="1"/>
                    <a:pt x="2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1" name="Google Shape;45611;p69"/>
            <p:cNvSpPr/>
            <p:nvPr/>
          </p:nvSpPr>
          <p:spPr>
            <a:xfrm>
              <a:off x="2163650" y="2182550"/>
              <a:ext cx="51825" cy="135000"/>
            </a:xfrm>
            <a:custGeom>
              <a:avLst/>
              <a:gdLst/>
              <a:ahLst/>
              <a:cxnLst/>
              <a:rect l="l" t="t" r="r" b="b"/>
              <a:pathLst>
                <a:path w="2073" h="5400" extrusionOk="0">
                  <a:moveTo>
                    <a:pt x="1" y="0"/>
                  </a:moveTo>
                  <a:lnTo>
                    <a:pt x="1" y="0"/>
                  </a:lnTo>
                  <a:cubicBezTo>
                    <a:pt x="262" y="453"/>
                    <a:pt x="560" y="917"/>
                    <a:pt x="763" y="1429"/>
                  </a:cubicBezTo>
                  <a:cubicBezTo>
                    <a:pt x="953" y="1941"/>
                    <a:pt x="917" y="2453"/>
                    <a:pt x="1013" y="2989"/>
                  </a:cubicBezTo>
                  <a:cubicBezTo>
                    <a:pt x="1132" y="3846"/>
                    <a:pt x="1667" y="4608"/>
                    <a:pt x="2025" y="5382"/>
                  </a:cubicBezTo>
                  <a:cubicBezTo>
                    <a:pt x="2029" y="5395"/>
                    <a:pt x="2037" y="5400"/>
                    <a:pt x="2044" y="5400"/>
                  </a:cubicBezTo>
                  <a:cubicBezTo>
                    <a:pt x="2058" y="5400"/>
                    <a:pt x="2072" y="5385"/>
                    <a:pt x="2072" y="5370"/>
                  </a:cubicBezTo>
                  <a:cubicBezTo>
                    <a:pt x="1953" y="4906"/>
                    <a:pt x="1715" y="4501"/>
                    <a:pt x="1489" y="4072"/>
                  </a:cubicBezTo>
                  <a:cubicBezTo>
                    <a:pt x="1203" y="3524"/>
                    <a:pt x="1096" y="3001"/>
                    <a:pt x="1036" y="2393"/>
                  </a:cubicBezTo>
                  <a:cubicBezTo>
                    <a:pt x="953" y="1465"/>
                    <a:pt x="548" y="72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2" name="Google Shape;45612;p69"/>
            <p:cNvSpPr/>
            <p:nvPr/>
          </p:nvSpPr>
          <p:spPr>
            <a:xfrm>
              <a:off x="2214250" y="2319075"/>
              <a:ext cx="6275" cy="15400"/>
            </a:xfrm>
            <a:custGeom>
              <a:avLst/>
              <a:gdLst/>
              <a:ahLst/>
              <a:cxnLst/>
              <a:rect l="l" t="t" r="r" b="b"/>
              <a:pathLst>
                <a:path w="251" h="616" extrusionOk="0">
                  <a:moveTo>
                    <a:pt x="18" y="1"/>
                  </a:moveTo>
                  <a:cubicBezTo>
                    <a:pt x="8" y="1"/>
                    <a:pt x="1" y="18"/>
                    <a:pt x="1" y="28"/>
                  </a:cubicBezTo>
                  <a:cubicBezTo>
                    <a:pt x="24" y="135"/>
                    <a:pt x="72" y="230"/>
                    <a:pt x="120" y="337"/>
                  </a:cubicBezTo>
                  <a:cubicBezTo>
                    <a:pt x="143" y="433"/>
                    <a:pt x="179" y="528"/>
                    <a:pt x="227" y="611"/>
                  </a:cubicBezTo>
                  <a:cubicBezTo>
                    <a:pt x="230" y="615"/>
                    <a:pt x="233" y="616"/>
                    <a:pt x="236" y="616"/>
                  </a:cubicBezTo>
                  <a:cubicBezTo>
                    <a:pt x="244" y="616"/>
                    <a:pt x="251" y="605"/>
                    <a:pt x="251" y="588"/>
                  </a:cubicBezTo>
                  <a:cubicBezTo>
                    <a:pt x="227" y="492"/>
                    <a:pt x="179" y="385"/>
                    <a:pt x="132" y="278"/>
                  </a:cubicBezTo>
                  <a:cubicBezTo>
                    <a:pt x="108" y="183"/>
                    <a:pt x="72" y="99"/>
                    <a:pt x="24" y="4"/>
                  </a:cubicBezTo>
                  <a:cubicBezTo>
                    <a:pt x="22" y="2"/>
                    <a:pt x="20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3" name="Google Shape;45613;p69"/>
            <p:cNvSpPr/>
            <p:nvPr/>
          </p:nvSpPr>
          <p:spPr>
            <a:xfrm>
              <a:off x="2159175" y="2175700"/>
              <a:ext cx="16400" cy="23825"/>
            </a:xfrm>
            <a:custGeom>
              <a:avLst/>
              <a:gdLst/>
              <a:ahLst/>
              <a:cxnLst/>
              <a:rect l="l" t="t" r="r" b="b"/>
              <a:pathLst>
                <a:path w="656" h="95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91"/>
                    <a:pt x="144" y="393"/>
                    <a:pt x="239" y="536"/>
                  </a:cubicBezTo>
                  <a:cubicBezTo>
                    <a:pt x="322" y="667"/>
                    <a:pt x="441" y="893"/>
                    <a:pt x="608" y="953"/>
                  </a:cubicBezTo>
                  <a:cubicBezTo>
                    <a:pt x="620" y="953"/>
                    <a:pt x="656" y="941"/>
                    <a:pt x="656" y="929"/>
                  </a:cubicBezTo>
                  <a:cubicBezTo>
                    <a:pt x="620" y="762"/>
                    <a:pt x="441" y="608"/>
                    <a:pt x="358" y="465"/>
                  </a:cubicBezTo>
                  <a:cubicBezTo>
                    <a:pt x="251" y="310"/>
                    <a:pt x="168" y="11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4" name="Google Shape;45614;p69"/>
            <p:cNvSpPr/>
            <p:nvPr/>
          </p:nvSpPr>
          <p:spPr>
            <a:xfrm>
              <a:off x="2172575" y="2197425"/>
              <a:ext cx="7775" cy="14575"/>
            </a:xfrm>
            <a:custGeom>
              <a:avLst/>
              <a:gdLst/>
              <a:ahLst/>
              <a:cxnLst/>
              <a:rect l="l" t="t" r="r" b="b"/>
              <a:pathLst>
                <a:path w="311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96"/>
                    <a:pt x="108" y="191"/>
                    <a:pt x="144" y="274"/>
                  </a:cubicBezTo>
                  <a:cubicBezTo>
                    <a:pt x="191" y="370"/>
                    <a:pt x="227" y="489"/>
                    <a:pt x="275" y="572"/>
                  </a:cubicBezTo>
                  <a:cubicBezTo>
                    <a:pt x="275" y="580"/>
                    <a:pt x="279" y="583"/>
                    <a:pt x="284" y="583"/>
                  </a:cubicBezTo>
                  <a:cubicBezTo>
                    <a:pt x="294" y="583"/>
                    <a:pt x="310" y="572"/>
                    <a:pt x="310" y="572"/>
                  </a:cubicBezTo>
                  <a:cubicBezTo>
                    <a:pt x="310" y="477"/>
                    <a:pt x="251" y="370"/>
                    <a:pt x="203" y="274"/>
                  </a:cubicBezTo>
                  <a:cubicBezTo>
                    <a:pt x="144" y="155"/>
                    <a:pt x="84" y="7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5" name="Google Shape;45615;p69"/>
            <p:cNvSpPr/>
            <p:nvPr/>
          </p:nvSpPr>
          <p:spPr>
            <a:xfrm>
              <a:off x="2168700" y="2183425"/>
              <a:ext cx="23250" cy="50550"/>
            </a:xfrm>
            <a:custGeom>
              <a:avLst/>
              <a:gdLst/>
              <a:ahLst/>
              <a:cxnLst/>
              <a:rect l="l" t="t" r="r" b="b"/>
              <a:pathLst>
                <a:path w="930" h="2022" extrusionOk="0">
                  <a:moveTo>
                    <a:pt x="1" y="1"/>
                  </a:moveTo>
                  <a:lnTo>
                    <a:pt x="1" y="1"/>
                  </a:lnTo>
                  <a:cubicBezTo>
                    <a:pt x="525" y="513"/>
                    <a:pt x="822" y="1299"/>
                    <a:pt x="870" y="2013"/>
                  </a:cubicBezTo>
                  <a:cubicBezTo>
                    <a:pt x="870" y="2019"/>
                    <a:pt x="873" y="2022"/>
                    <a:pt x="876" y="2022"/>
                  </a:cubicBezTo>
                  <a:cubicBezTo>
                    <a:pt x="879" y="2022"/>
                    <a:pt x="882" y="2019"/>
                    <a:pt x="882" y="2013"/>
                  </a:cubicBezTo>
                  <a:cubicBezTo>
                    <a:pt x="930" y="1668"/>
                    <a:pt x="811" y="1346"/>
                    <a:pt x="680" y="1037"/>
                  </a:cubicBezTo>
                  <a:cubicBezTo>
                    <a:pt x="525" y="680"/>
                    <a:pt x="334" y="23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6" name="Google Shape;45616;p69"/>
            <p:cNvSpPr/>
            <p:nvPr/>
          </p:nvSpPr>
          <p:spPr>
            <a:xfrm>
              <a:off x="2191625" y="2237225"/>
              <a:ext cx="27550" cy="78925"/>
            </a:xfrm>
            <a:custGeom>
              <a:avLst/>
              <a:gdLst/>
              <a:ahLst/>
              <a:cxnLst/>
              <a:rect l="l" t="t" r="r" b="b"/>
              <a:pathLst>
                <a:path w="1102" h="3157" extrusionOk="0">
                  <a:moveTo>
                    <a:pt x="11" y="1"/>
                  </a:moveTo>
                  <a:cubicBezTo>
                    <a:pt x="7" y="1"/>
                    <a:pt x="1" y="10"/>
                    <a:pt x="1" y="28"/>
                  </a:cubicBezTo>
                  <a:cubicBezTo>
                    <a:pt x="36" y="528"/>
                    <a:pt x="25" y="1147"/>
                    <a:pt x="263" y="1599"/>
                  </a:cubicBezTo>
                  <a:cubicBezTo>
                    <a:pt x="513" y="2111"/>
                    <a:pt x="691" y="2695"/>
                    <a:pt x="1048" y="3147"/>
                  </a:cubicBezTo>
                  <a:cubicBezTo>
                    <a:pt x="1052" y="3154"/>
                    <a:pt x="1059" y="3157"/>
                    <a:pt x="1065" y="3157"/>
                  </a:cubicBezTo>
                  <a:cubicBezTo>
                    <a:pt x="1082" y="3157"/>
                    <a:pt x="1101" y="3140"/>
                    <a:pt x="1084" y="3123"/>
                  </a:cubicBezTo>
                  <a:cubicBezTo>
                    <a:pt x="787" y="2695"/>
                    <a:pt x="667" y="2195"/>
                    <a:pt x="406" y="1766"/>
                  </a:cubicBezTo>
                  <a:cubicBezTo>
                    <a:pt x="108" y="1230"/>
                    <a:pt x="96" y="635"/>
                    <a:pt x="13" y="28"/>
                  </a:cubicBezTo>
                  <a:cubicBezTo>
                    <a:pt x="19" y="10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7" name="Google Shape;45617;p69"/>
            <p:cNvSpPr/>
            <p:nvPr/>
          </p:nvSpPr>
          <p:spPr>
            <a:xfrm>
              <a:off x="2070175" y="2118850"/>
              <a:ext cx="30700" cy="32325"/>
            </a:xfrm>
            <a:custGeom>
              <a:avLst/>
              <a:gdLst/>
              <a:ahLst/>
              <a:cxnLst/>
              <a:rect l="l" t="t" r="r" b="b"/>
              <a:pathLst>
                <a:path w="1228" h="1293" extrusionOk="0">
                  <a:moveTo>
                    <a:pt x="1192" y="0"/>
                  </a:moveTo>
                  <a:cubicBezTo>
                    <a:pt x="656" y="238"/>
                    <a:pt x="180" y="703"/>
                    <a:pt x="1" y="1274"/>
                  </a:cubicBezTo>
                  <a:cubicBezTo>
                    <a:pt x="1" y="1286"/>
                    <a:pt x="4" y="1292"/>
                    <a:pt x="7" y="1292"/>
                  </a:cubicBezTo>
                  <a:cubicBezTo>
                    <a:pt x="10" y="1292"/>
                    <a:pt x="13" y="1286"/>
                    <a:pt x="13" y="1274"/>
                  </a:cubicBezTo>
                  <a:cubicBezTo>
                    <a:pt x="299" y="726"/>
                    <a:pt x="644" y="298"/>
                    <a:pt x="1192" y="12"/>
                  </a:cubicBezTo>
                  <a:cubicBezTo>
                    <a:pt x="1227" y="12"/>
                    <a:pt x="1204" y="0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8" name="Google Shape;45618;p69"/>
            <p:cNvSpPr/>
            <p:nvPr/>
          </p:nvSpPr>
          <p:spPr>
            <a:xfrm>
              <a:off x="2065425" y="2156650"/>
              <a:ext cx="29725" cy="109625"/>
            </a:xfrm>
            <a:custGeom>
              <a:avLst/>
              <a:gdLst/>
              <a:ahLst/>
              <a:cxnLst/>
              <a:rect l="l" t="t" r="r" b="b"/>
              <a:pathLst>
                <a:path w="1189" h="4385" extrusionOk="0">
                  <a:moveTo>
                    <a:pt x="131" y="0"/>
                  </a:moveTo>
                  <a:cubicBezTo>
                    <a:pt x="48" y="322"/>
                    <a:pt x="48" y="619"/>
                    <a:pt x="131" y="929"/>
                  </a:cubicBezTo>
                  <a:cubicBezTo>
                    <a:pt x="286" y="1465"/>
                    <a:pt x="346" y="1929"/>
                    <a:pt x="381" y="2477"/>
                  </a:cubicBezTo>
                  <a:cubicBezTo>
                    <a:pt x="429" y="3179"/>
                    <a:pt x="620" y="3894"/>
                    <a:pt x="1143" y="4382"/>
                  </a:cubicBezTo>
                  <a:cubicBezTo>
                    <a:pt x="1146" y="4384"/>
                    <a:pt x="1149" y="4385"/>
                    <a:pt x="1152" y="4385"/>
                  </a:cubicBezTo>
                  <a:cubicBezTo>
                    <a:pt x="1167" y="4385"/>
                    <a:pt x="1189" y="4366"/>
                    <a:pt x="1179" y="4346"/>
                  </a:cubicBezTo>
                  <a:cubicBezTo>
                    <a:pt x="608" y="3679"/>
                    <a:pt x="441" y="2941"/>
                    <a:pt x="429" y="2084"/>
                  </a:cubicBezTo>
                  <a:cubicBezTo>
                    <a:pt x="381" y="1370"/>
                    <a:pt x="0" y="75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9" name="Google Shape;45619;p69"/>
            <p:cNvSpPr/>
            <p:nvPr/>
          </p:nvSpPr>
          <p:spPr>
            <a:xfrm>
              <a:off x="2069600" y="2173400"/>
              <a:ext cx="21750" cy="6475"/>
            </a:xfrm>
            <a:custGeom>
              <a:avLst/>
              <a:gdLst/>
              <a:ahLst/>
              <a:cxnLst/>
              <a:rect l="l" t="t" r="r" b="b"/>
              <a:pathLst>
                <a:path w="870" h="259" extrusionOk="0">
                  <a:moveTo>
                    <a:pt x="172" y="0"/>
                  </a:moveTo>
                  <a:cubicBezTo>
                    <a:pt x="122" y="0"/>
                    <a:pt x="73" y="3"/>
                    <a:pt x="24" y="9"/>
                  </a:cubicBezTo>
                  <a:cubicBezTo>
                    <a:pt x="0" y="9"/>
                    <a:pt x="0" y="33"/>
                    <a:pt x="24" y="33"/>
                  </a:cubicBezTo>
                  <a:cubicBezTo>
                    <a:pt x="59" y="30"/>
                    <a:pt x="93" y="29"/>
                    <a:pt x="127" y="29"/>
                  </a:cubicBezTo>
                  <a:cubicBezTo>
                    <a:pt x="392" y="29"/>
                    <a:pt x="625" y="111"/>
                    <a:pt x="857" y="259"/>
                  </a:cubicBezTo>
                  <a:cubicBezTo>
                    <a:pt x="869" y="259"/>
                    <a:pt x="869" y="247"/>
                    <a:pt x="869" y="247"/>
                  </a:cubicBezTo>
                  <a:cubicBezTo>
                    <a:pt x="690" y="78"/>
                    <a:pt x="428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0" name="Google Shape;45620;p69"/>
            <p:cNvSpPr/>
            <p:nvPr/>
          </p:nvSpPr>
          <p:spPr>
            <a:xfrm>
              <a:off x="2121075" y="2083200"/>
              <a:ext cx="7375" cy="48900"/>
            </a:xfrm>
            <a:custGeom>
              <a:avLst/>
              <a:gdLst/>
              <a:ahLst/>
              <a:cxnLst/>
              <a:rect l="l" t="t" r="r" b="b"/>
              <a:pathLst>
                <a:path w="295" h="1956" extrusionOk="0">
                  <a:moveTo>
                    <a:pt x="291" y="0"/>
                  </a:moveTo>
                  <a:cubicBezTo>
                    <a:pt x="290" y="0"/>
                    <a:pt x="287" y="3"/>
                    <a:pt x="287" y="9"/>
                  </a:cubicBezTo>
                  <a:cubicBezTo>
                    <a:pt x="293" y="3"/>
                    <a:pt x="293" y="0"/>
                    <a:pt x="291" y="0"/>
                  </a:cubicBezTo>
                  <a:close/>
                  <a:moveTo>
                    <a:pt x="287" y="9"/>
                  </a:moveTo>
                  <a:cubicBezTo>
                    <a:pt x="239" y="402"/>
                    <a:pt x="84" y="771"/>
                    <a:pt x="37" y="1140"/>
                  </a:cubicBezTo>
                  <a:cubicBezTo>
                    <a:pt x="1" y="1414"/>
                    <a:pt x="168" y="1712"/>
                    <a:pt x="275" y="1950"/>
                  </a:cubicBezTo>
                  <a:cubicBezTo>
                    <a:pt x="275" y="1954"/>
                    <a:pt x="277" y="1955"/>
                    <a:pt x="281" y="1955"/>
                  </a:cubicBezTo>
                  <a:cubicBezTo>
                    <a:pt x="287" y="1955"/>
                    <a:pt x="295" y="1950"/>
                    <a:pt x="287" y="1950"/>
                  </a:cubicBezTo>
                  <a:cubicBezTo>
                    <a:pt x="168" y="1545"/>
                    <a:pt x="25" y="1295"/>
                    <a:pt x="156" y="855"/>
                  </a:cubicBezTo>
                  <a:cubicBezTo>
                    <a:pt x="239" y="581"/>
                    <a:pt x="287" y="295"/>
                    <a:pt x="28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1" name="Google Shape;45621;p69"/>
            <p:cNvSpPr/>
            <p:nvPr/>
          </p:nvSpPr>
          <p:spPr>
            <a:xfrm>
              <a:off x="2125550" y="2110600"/>
              <a:ext cx="5675" cy="18875"/>
            </a:xfrm>
            <a:custGeom>
              <a:avLst/>
              <a:gdLst/>
              <a:ahLst/>
              <a:cxnLst/>
              <a:rect l="l" t="t" r="r" b="b"/>
              <a:pathLst>
                <a:path w="227" h="755" extrusionOk="0">
                  <a:moveTo>
                    <a:pt x="18" y="1"/>
                  </a:moveTo>
                  <a:cubicBezTo>
                    <a:pt x="9" y="1"/>
                    <a:pt x="1" y="7"/>
                    <a:pt x="1" y="21"/>
                  </a:cubicBezTo>
                  <a:cubicBezTo>
                    <a:pt x="36" y="259"/>
                    <a:pt x="96" y="509"/>
                    <a:pt x="203" y="747"/>
                  </a:cubicBezTo>
                  <a:cubicBezTo>
                    <a:pt x="203" y="752"/>
                    <a:pt x="207" y="755"/>
                    <a:pt x="212" y="755"/>
                  </a:cubicBezTo>
                  <a:cubicBezTo>
                    <a:pt x="219" y="755"/>
                    <a:pt x="227" y="749"/>
                    <a:pt x="227" y="735"/>
                  </a:cubicBezTo>
                  <a:cubicBezTo>
                    <a:pt x="155" y="485"/>
                    <a:pt x="84" y="259"/>
                    <a:pt x="36" y="9"/>
                  </a:cubicBezTo>
                  <a:cubicBezTo>
                    <a:pt x="31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2" name="Google Shape;45622;p69"/>
            <p:cNvSpPr/>
            <p:nvPr/>
          </p:nvSpPr>
          <p:spPr>
            <a:xfrm>
              <a:off x="2130025" y="2112675"/>
              <a:ext cx="2700" cy="15050"/>
            </a:xfrm>
            <a:custGeom>
              <a:avLst/>
              <a:gdLst/>
              <a:ahLst/>
              <a:cxnLst/>
              <a:rect l="l" t="t" r="r" b="b"/>
              <a:pathLst>
                <a:path w="108" h="602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12" y="3"/>
                    <a:pt x="12" y="0"/>
                    <a:pt x="9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24" y="200"/>
                    <a:pt x="36" y="390"/>
                    <a:pt x="83" y="592"/>
                  </a:cubicBezTo>
                  <a:cubicBezTo>
                    <a:pt x="83" y="598"/>
                    <a:pt x="86" y="601"/>
                    <a:pt x="89" y="601"/>
                  </a:cubicBezTo>
                  <a:cubicBezTo>
                    <a:pt x="92" y="601"/>
                    <a:pt x="95" y="598"/>
                    <a:pt x="95" y="592"/>
                  </a:cubicBezTo>
                  <a:cubicBezTo>
                    <a:pt x="107" y="378"/>
                    <a:pt x="60" y="188"/>
                    <a:pt x="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3" name="Google Shape;45623;p69"/>
            <p:cNvSpPr/>
            <p:nvPr/>
          </p:nvSpPr>
          <p:spPr>
            <a:xfrm>
              <a:off x="2162175" y="2091150"/>
              <a:ext cx="19950" cy="33675"/>
            </a:xfrm>
            <a:custGeom>
              <a:avLst/>
              <a:gdLst/>
              <a:ahLst/>
              <a:cxnLst/>
              <a:rect l="l" t="t" r="r" b="b"/>
              <a:pathLst>
                <a:path w="798" h="1347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275"/>
                    <a:pt x="250" y="572"/>
                    <a:pt x="369" y="870"/>
                  </a:cubicBezTo>
                  <a:cubicBezTo>
                    <a:pt x="441" y="1072"/>
                    <a:pt x="595" y="1239"/>
                    <a:pt x="786" y="1346"/>
                  </a:cubicBezTo>
                  <a:cubicBezTo>
                    <a:pt x="798" y="1346"/>
                    <a:pt x="798" y="1334"/>
                    <a:pt x="798" y="1334"/>
                  </a:cubicBezTo>
                  <a:cubicBezTo>
                    <a:pt x="524" y="1132"/>
                    <a:pt x="429" y="918"/>
                    <a:pt x="321" y="596"/>
                  </a:cubicBezTo>
                  <a:cubicBezTo>
                    <a:pt x="250" y="382"/>
                    <a:pt x="143" y="18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4" name="Google Shape;45624;p69"/>
            <p:cNvSpPr/>
            <p:nvPr/>
          </p:nvSpPr>
          <p:spPr>
            <a:xfrm>
              <a:off x="2185075" y="2132300"/>
              <a:ext cx="2700" cy="8250"/>
            </a:xfrm>
            <a:custGeom>
              <a:avLst/>
              <a:gdLst/>
              <a:ahLst/>
              <a:cxnLst/>
              <a:rect l="l" t="t" r="r" b="b"/>
              <a:pathLst>
                <a:path w="108" h="330" extrusionOk="0">
                  <a:moveTo>
                    <a:pt x="10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13" y="4"/>
                    <a:pt x="13" y="1"/>
                    <a:pt x="10" y="1"/>
                  </a:cubicBezTo>
                  <a:close/>
                  <a:moveTo>
                    <a:pt x="1" y="10"/>
                  </a:moveTo>
                  <a:cubicBezTo>
                    <a:pt x="1" y="117"/>
                    <a:pt x="37" y="236"/>
                    <a:pt x="96" y="319"/>
                  </a:cubicBezTo>
                  <a:cubicBezTo>
                    <a:pt x="96" y="327"/>
                    <a:pt x="97" y="330"/>
                    <a:pt x="99" y="330"/>
                  </a:cubicBezTo>
                  <a:cubicBezTo>
                    <a:pt x="102" y="330"/>
                    <a:pt x="108" y="316"/>
                    <a:pt x="108" y="308"/>
                  </a:cubicBezTo>
                  <a:cubicBezTo>
                    <a:pt x="60" y="224"/>
                    <a:pt x="37" y="117"/>
                    <a:pt x="1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5" name="Google Shape;45625;p69"/>
            <p:cNvSpPr/>
            <p:nvPr/>
          </p:nvSpPr>
          <p:spPr>
            <a:xfrm>
              <a:off x="2340750" y="2057100"/>
              <a:ext cx="14550" cy="6400"/>
            </a:xfrm>
            <a:custGeom>
              <a:avLst/>
              <a:gdLst/>
              <a:ahLst/>
              <a:cxnLst/>
              <a:rect l="l" t="t" r="r" b="b"/>
              <a:pathLst>
                <a:path w="582" h="256" extrusionOk="0">
                  <a:moveTo>
                    <a:pt x="576" y="0"/>
                  </a:moveTo>
                  <a:cubicBezTo>
                    <a:pt x="574" y="0"/>
                    <a:pt x="568" y="2"/>
                    <a:pt x="560" y="6"/>
                  </a:cubicBezTo>
                  <a:cubicBezTo>
                    <a:pt x="576" y="6"/>
                    <a:pt x="582" y="0"/>
                    <a:pt x="576" y="0"/>
                  </a:cubicBezTo>
                  <a:close/>
                  <a:moveTo>
                    <a:pt x="560" y="6"/>
                  </a:moveTo>
                  <a:cubicBezTo>
                    <a:pt x="477" y="53"/>
                    <a:pt x="382" y="101"/>
                    <a:pt x="287" y="148"/>
                  </a:cubicBezTo>
                  <a:lnTo>
                    <a:pt x="13" y="232"/>
                  </a:lnTo>
                  <a:cubicBezTo>
                    <a:pt x="1" y="232"/>
                    <a:pt x="13" y="256"/>
                    <a:pt x="13" y="256"/>
                  </a:cubicBezTo>
                  <a:cubicBezTo>
                    <a:pt x="227" y="220"/>
                    <a:pt x="417" y="113"/>
                    <a:pt x="56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6" name="Google Shape;45626;p69"/>
            <p:cNvSpPr/>
            <p:nvPr/>
          </p:nvSpPr>
          <p:spPr>
            <a:xfrm>
              <a:off x="2343725" y="2059900"/>
              <a:ext cx="11950" cy="6875"/>
            </a:xfrm>
            <a:custGeom>
              <a:avLst/>
              <a:gdLst/>
              <a:ahLst/>
              <a:cxnLst/>
              <a:rect l="l" t="t" r="r" b="b"/>
              <a:pathLst>
                <a:path w="478" h="275" extrusionOk="0">
                  <a:moveTo>
                    <a:pt x="477" y="1"/>
                  </a:moveTo>
                  <a:cubicBezTo>
                    <a:pt x="406" y="48"/>
                    <a:pt x="310" y="84"/>
                    <a:pt x="239" y="120"/>
                  </a:cubicBezTo>
                  <a:cubicBezTo>
                    <a:pt x="168" y="167"/>
                    <a:pt x="72" y="203"/>
                    <a:pt x="1" y="263"/>
                  </a:cubicBezTo>
                  <a:lnTo>
                    <a:pt x="1" y="275"/>
                  </a:lnTo>
                  <a:cubicBezTo>
                    <a:pt x="72" y="239"/>
                    <a:pt x="144" y="203"/>
                    <a:pt x="227" y="156"/>
                  </a:cubicBezTo>
                  <a:cubicBezTo>
                    <a:pt x="310" y="108"/>
                    <a:pt x="406" y="60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7" name="Google Shape;45627;p69"/>
            <p:cNvSpPr/>
            <p:nvPr/>
          </p:nvSpPr>
          <p:spPr>
            <a:xfrm>
              <a:off x="2349675" y="2063650"/>
              <a:ext cx="6975" cy="4925"/>
            </a:xfrm>
            <a:custGeom>
              <a:avLst/>
              <a:gdLst/>
              <a:ahLst/>
              <a:cxnLst/>
              <a:rect l="l" t="t" r="r" b="b"/>
              <a:pathLst>
                <a:path w="279" h="197" extrusionOk="0">
                  <a:moveTo>
                    <a:pt x="268" y="0"/>
                  </a:moveTo>
                  <a:cubicBezTo>
                    <a:pt x="266" y="0"/>
                    <a:pt x="263" y="2"/>
                    <a:pt x="263" y="6"/>
                  </a:cubicBezTo>
                  <a:cubicBezTo>
                    <a:pt x="279" y="6"/>
                    <a:pt x="273" y="0"/>
                    <a:pt x="268" y="0"/>
                  </a:cubicBezTo>
                  <a:close/>
                  <a:moveTo>
                    <a:pt x="263" y="6"/>
                  </a:moveTo>
                  <a:cubicBezTo>
                    <a:pt x="191" y="77"/>
                    <a:pt x="96" y="125"/>
                    <a:pt x="13" y="172"/>
                  </a:cubicBezTo>
                  <a:cubicBezTo>
                    <a:pt x="1" y="172"/>
                    <a:pt x="1" y="196"/>
                    <a:pt x="25" y="196"/>
                  </a:cubicBezTo>
                  <a:cubicBezTo>
                    <a:pt x="120" y="148"/>
                    <a:pt x="203" y="89"/>
                    <a:pt x="2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8" name="Google Shape;45628;p69"/>
            <p:cNvSpPr/>
            <p:nvPr/>
          </p:nvSpPr>
          <p:spPr>
            <a:xfrm>
              <a:off x="2354450" y="2065425"/>
              <a:ext cx="6800" cy="5525"/>
            </a:xfrm>
            <a:custGeom>
              <a:avLst/>
              <a:gdLst/>
              <a:ahLst/>
              <a:cxnLst/>
              <a:rect l="l" t="t" r="r" b="b"/>
              <a:pathLst>
                <a:path w="272" h="221" extrusionOk="0">
                  <a:moveTo>
                    <a:pt x="266" y="1"/>
                  </a:moveTo>
                  <a:cubicBezTo>
                    <a:pt x="264" y="1"/>
                    <a:pt x="258" y="2"/>
                    <a:pt x="250" y="6"/>
                  </a:cubicBezTo>
                  <a:cubicBezTo>
                    <a:pt x="266" y="6"/>
                    <a:pt x="272" y="1"/>
                    <a:pt x="266" y="1"/>
                  </a:cubicBezTo>
                  <a:close/>
                  <a:moveTo>
                    <a:pt x="250" y="6"/>
                  </a:moveTo>
                  <a:lnTo>
                    <a:pt x="250" y="6"/>
                  </a:lnTo>
                  <a:cubicBezTo>
                    <a:pt x="215" y="42"/>
                    <a:pt x="167" y="77"/>
                    <a:pt x="108" y="113"/>
                  </a:cubicBezTo>
                  <a:cubicBezTo>
                    <a:pt x="72" y="137"/>
                    <a:pt x="36" y="173"/>
                    <a:pt x="0" y="196"/>
                  </a:cubicBezTo>
                  <a:cubicBezTo>
                    <a:pt x="0" y="196"/>
                    <a:pt x="0" y="220"/>
                    <a:pt x="12" y="220"/>
                  </a:cubicBezTo>
                  <a:cubicBezTo>
                    <a:pt x="60" y="196"/>
                    <a:pt x="96" y="161"/>
                    <a:pt x="120" y="125"/>
                  </a:cubicBezTo>
                  <a:cubicBezTo>
                    <a:pt x="179" y="101"/>
                    <a:pt x="227" y="54"/>
                    <a:pt x="25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9" name="Google Shape;45629;p69"/>
            <p:cNvSpPr/>
            <p:nvPr/>
          </p:nvSpPr>
          <p:spPr>
            <a:xfrm>
              <a:off x="2359800" y="2071225"/>
              <a:ext cx="7475" cy="2300"/>
            </a:xfrm>
            <a:custGeom>
              <a:avLst/>
              <a:gdLst/>
              <a:ahLst/>
              <a:cxnLst/>
              <a:rect l="l" t="t" r="r" b="b"/>
              <a:pathLst>
                <a:path w="299" h="92" extrusionOk="0">
                  <a:moveTo>
                    <a:pt x="275" y="0"/>
                  </a:moveTo>
                  <a:cubicBezTo>
                    <a:pt x="191" y="24"/>
                    <a:pt x="96" y="60"/>
                    <a:pt x="13" y="72"/>
                  </a:cubicBezTo>
                  <a:cubicBezTo>
                    <a:pt x="1" y="72"/>
                    <a:pt x="1" y="84"/>
                    <a:pt x="13" y="84"/>
                  </a:cubicBezTo>
                  <a:cubicBezTo>
                    <a:pt x="36" y="89"/>
                    <a:pt x="57" y="91"/>
                    <a:pt x="78" y="91"/>
                  </a:cubicBezTo>
                  <a:cubicBezTo>
                    <a:pt x="156" y="91"/>
                    <a:pt x="224" y="59"/>
                    <a:pt x="298" y="12"/>
                  </a:cubicBezTo>
                  <a:cubicBezTo>
                    <a:pt x="298" y="12"/>
                    <a:pt x="298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0" name="Google Shape;45630;p69"/>
            <p:cNvSpPr/>
            <p:nvPr/>
          </p:nvSpPr>
          <p:spPr>
            <a:xfrm>
              <a:off x="2270500" y="2105150"/>
              <a:ext cx="8075" cy="34250"/>
            </a:xfrm>
            <a:custGeom>
              <a:avLst/>
              <a:gdLst/>
              <a:ahLst/>
              <a:cxnLst/>
              <a:rect l="l" t="t" r="r" b="b"/>
              <a:pathLst>
                <a:path w="323" h="1370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98"/>
                    <a:pt x="120" y="572"/>
                    <a:pt x="156" y="893"/>
                  </a:cubicBezTo>
                  <a:cubicBezTo>
                    <a:pt x="179" y="1072"/>
                    <a:pt x="215" y="1227"/>
                    <a:pt x="322" y="1370"/>
                  </a:cubicBezTo>
                  <a:cubicBezTo>
                    <a:pt x="96" y="929"/>
                    <a:pt x="203" y="42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1" name="Google Shape;45631;p69"/>
            <p:cNvSpPr/>
            <p:nvPr/>
          </p:nvSpPr>
          <p:spPr>
            <a:xfrm>
              <a:off x="2278550" y="2141475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19"/>
                    <a:pt x="36" y="250"/>
                    <a:pt x="108" y="345"/>
                  </a:cubicBezTo>
                  <a:lnTo>
                    <a:pt x="119" y="345"/>
                  </a:lnTo>
                  <a:cubicBezTo>
                    <a:pt x="108" y="286"/>
                    <a:pt x="72" y="238"/>
                    <a:pt x="60" y="191"/>
                  </a:cubicBezTo>
                  <a:cubicBezTo>
                    <a:pt x="48" y="119"/>
                    <a:pt x="36" y="6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2" name="Google Shape;45632;p69"/>
            <p:cNvSpPr/>
            <p:nvPr/>
          </p:nvSpPr>
          <p:spPr>
            <a:xfrm>
              <a:off x="2245500" y="2215575"/>
              <a:ext cx="21500" cy="77725"/>
            </a:xfrm>
            <a:custGeom>
              <a:avLst/>
              <a:gdLst/>
              <a:ahLst/>
              <a:cxnLst/>
              <a:rect l="l" t="t" r="r" b="b"/>
              <a:pathLst>
                <a:path w="860" h="3109" extrusionOk="0">
                  <a:moveTo>
                    <a:pt x="775" y="1"/>
                  </a:moveTo>
                  <a:lnTo>
                    <a:pt x="775" y="1"/>
                  </a:lnTo>
                  <a:cubicBezTo>
                    <a:pt x="813" y="301"/>
                    <a:pt x="848" y="601"/>
                    <a:pt x="843" y="897"/>
                  </a:cubicBezTo>
                  <a:lnTo>
                    <a:pt x="843" y="897"/>
                  </a:lnTo>
                  <a:cubicBezTo>
                    <a:pt x="860" y="620"/>
                    <a:pt x="840" y="326"/>
                    <a:pt x="775" y="1"/>
                  </a:cubicBezTo>
                  <a:close/>
                  <a:moveTo>
                    <a:pt x="843" y="897"/>
                  </a:moveTo>
                  <a:cubicBezTo>
                    <a:pt x="819" y="1277"/>
                    <a:pt x="726" y="1623"/>
                    <a:pt x="585" y="1971"/>
                  </a:cubicBezTo>
                  <a:lnTo>
                    <a:pt x="585" y="1971"/>
                  </a:lnTo>
                  <a:cubicBezTo>
                    <a:pt x="633" y="1867"/>
                    <a:pt x="677" y="1762"/>
                    <a:pt x="715" y="1656"/>
                  </a:cubicBezTo>
                  <a:cubicBezTo>
                    <a:pt x="803" y="1407"/>
                    <a:pt x="838" y="1154"/>
                    <a:pt x="843" y="897"/>
                  </a:cubicBezTo>
                  <a:close/>
                  <a:moveTo>
                    <a:pt x="585" y="1971"/>
                  </a:moveTo>
                  <a:cubicBezTo>
                    <a:pt x="408" y="2354"/>
                    <a:pt x="179" y="2722"/>
                    <a:pt x="1" y="3096"/>
                  </a:cubicBezTo>
                  <a:cubicBezTo>
                    <a:pt x="1" y="3108"/>
                    <a:pt x="13" y="3108"/>
                    <a:pt x="13" y="3108"/>
                  </a:cubicBezTo>
                  <a:cubicBezTo>
                    <a:pt x="238" y="2703"/>
                    <a:pt x="438" y="2337"/>
                    <a:pt x="585" y="19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3" name="Google Shape;45633;p69"/>
            <p:cNvSpPr/>
            <p:nvPr/>
          </p:nvSpPr>
          <p:spPr>
            <a:xfrm>
              <a:off x="2227950" y="2295650"/>
              <a:ext cx="17875" cy="41700"/>
            </a:xfrm>
            <a:custGeom>
              <a:avLst/>
              <a:gdLst/>
              <a:ahLst/>
              <a:cxnLst/>
              <a:rect l="l" t="t" r="r" b="b"/>
              <a:pathLst>
                <a:path w="715" h="1668" extrusionOk="0">
                  <a:moveTo>
                    <a:pt x="703" y="1"/>
                  </a:moveTo>
                  <a:cubicBezTo>
                    <a:pt x="393" y="489"/>
                    <a:pt x="119" y="1072"/>
                    <a:pt x="0" y="1644"/>
                  </a:cubicBezTo>
                  <a:cubicBezTo>
                    <a:pt x="0" y="1667"/>
                    <a:pt x="12" y="1667"/>
                    <a:pt x="36" y="1667"/>
                  </a:cubicBezTo>
                  <a:cubicBezTo>
                    <a:pt x="250" y="1096"/>
                    <a:pt x="441" y="560"/>
                    <a:pt x="715" y="12"/>
                  </a:cubicBezTo>
                  <a:cubicBezTo>
                    <a:pt x="715" y="1"/>
                    <a:pt x="715" y="1"/>
                    <a:pt x="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4" name="Google Shape;45634;p69"/>
            <p:cNvSpPr/>
            <p:nvPr/>
          </p:nvSpPr>
          <p:spPr>
            <a:xfrm>
              <a:off x="2178225" y="2186125"/>
              <a:ext cx="84875" cy="27700"/>
            </a:xfrm>
            <a:custGeom>
              <a:avLst/>
              <a:gdLst/>
              <a:ahLst/>
              <a:cxnLst/>
              <a:rect l="l" t="t" r="r" b="b"/>
              <a:pathLst>
                <a:path w="3395" h="1108" extrusionOk="0">
                  <a:moveTo>
                    <a:pt x="1" y="0"/>
                  </a:moveTo>
                  <a:lnTo>
                    <a:pt x="1" y="0"/>
                  </a:lnTo>
                  <a:cubicBezTo>
                    <a:pt x="572" y="191"/>
                    <a:pt x="1073" y="572"/>
                    <a:pt x="1644" y="762"/>
                  </a:cubicBezTo>
                  <a:cubicBezTo>
                    <a:pt x="2204" y="953"/>
                    <a:pt x="2775" y="1060"/>
                    <a:pt x="3359" y="1107"/>
                  </a:cubicBezTo>
                  <a:cubicBezTo>
                    <a:pt x="3394" y="1107"/>
                    <a:pt x="3394" y="1060"/>
                    <a:pt x="3359" y="1060"/>
                  </a:cubicBezTo>
                  <a:cubicBezTo>
                    <a:pt x="2620" y="1012"/>
                    <a:pt x="1906" y="845"/>
                    <a:pt x="1215" y="548"/>
                  </a:cubicBezTo>
                  <a:cubicBezTo>
                    <a:pt x="811" y="393"/>
                    <a:pt x="441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5" name="Google Shape;45635;p69"/>
            <p:cNvSpPr/>
            <p:nvPr/>
          </p:nvSpPr>
          <p:spPr>
            <a:xfrm>
              <a:off x="2180050" y="2188225"/>
              <a:ext cx="82150" cy="28075"/>
            </a:xfrm>
            <a:custGeom>
              <a:avLst/>
              <a:gdLst/>
              <a:ahLst/>
              <a:cxnLst/>
              <a:rect l="l" t="t" r="r" b="b"/>
              <a:pathLst>
                <a:path w="3286" h="1123" extrusionOk="0">
                  <a:moveTo>
                    <a:pt x="3" y="1"/>
                  </a:moveTo>
                  <a:cubicBezTo>
                    <a:pt x="1" y="1"/>
                    <a:pt x="3" y="11"/>
                    <a:pt x="11" y="11"/>
                  </a:cubicBezTo>
                  <a:cubicBezTo>
                    <a:pt x="7" y="3"/>
                    <a:pt x="5" y="1"/>
                    <a:pt x="3" y="1"/>
                  </a:cubicBezTo>
                  <a:close/>
                  <a:moveTo>
                    <a:pt x="11" y="11"/>
                  </a:moveTo>
                  <a:lnTo>
                    <a:pt x="11" y="11"/>
                  </a:lnTo>
                  <a:cubicBezTo>
                    <a:pt x="871" y="599"/>
                    <a:pt x="2010" y="1123"/>
                    <a:pt x="3081" y="1123"/>
                  </a:cubicBezTo>
                  <a:cubicBezTo>
                    <a:pt x="3137" y="1123"/>
                    <a:pt x="3194" y="1122"/>
                    <a:pt x="3250" y="1119"/>
                  </a:cubicBezTo>
                  <a:cubicBezTo>
                    <a:pt x="3286" y="1119"/>
                    <a:pt x="3286" y="1083"/>
                    <a:pt x="3250" y="1083"/>
                  </a:cubicBezTo>
                  <a:cubicBezTo>
                    <a:pt x="2702" y="1083"/>
                    <a:pt x="2119" y="916"/>
                    <a:pt x="1583" y="761"/>
                  </a:cubicBezTo>
                  <a:cubicBezTo>
                    <a:pt x="1011" y="618"/>
                    <a:pt x="547" y="249"/>
                    <a:pt x="1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6" name="Google Shape;45636;p69"/>
            <p:cNvSpPr/>
            <p:nvPr/>
          </p:nvSpPr>
          <p:spPr>
            <a:xfrm>
              <a:off x="2076150" y="2121525"/>
              <a:ext cx="24125" cy="28525"/>
            </a:xfrm>
            <a:custGeom>
              <a:avLst/>
              <a:gdLst/>
              <a:ahLst/>
              <a:cxnLst/>
              <a:rect l="l" t="t" r="r" b="b"/>
              <a:pathLst>
                <a:path w="965" h="1141" extrusionOk="0">
                  <a:moveTo>
                    <a:pt x="965" y="0"/>
                  </a:moveTo>
                  <a:lnTo>
                    <a:pt x="965" y="0"/>
                  </a:lnTo>
                  <a:cubicBezTo>
                    <a:pt x="750" y="179"/>
                    <a:pt x="536" y="358"/>
                    <a:pt x="333" y="560"/>
                  </a:cubicBezTo>
                  <a:cubicBezTo>
                    <a:pt x="167" y="727"/>
                    <a:pt x="12" y="893"/>
                    <a:pt x="0" y="1131"/>
                  </a:cubicBezTo>
                  <a:cubicBezTo>
                    <a:pt x="0" y="1137"/>
                    <a:pt x="3" y="1140"/>
                    <a:pt x="6" y="1140"/>
                  </a:cubicBezTo>
                  <a:cubicBezTo>
                    <a:pt x="9" y="1140"/>
                    <a:pt x="12" y="1137"/>
                    <a:pt x="12" y="1131"/>
                  </a:cubicBezTo>
                  <a:cubicBezTo>
                    <a:pt x="119" y="631"/>
                    <a:pt x="631" y="334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7" name="Google Shape;45637;p69"/>
            <p:cNvSpPr/>
            <p:nvPr/>
          </p:nvSpPr>
          <p:spPr>
            <a:xfrm>
              <a:off x="2088050" y="2124700"/>
              <a:ext cx="14300" cy="15000"/>
            </a:xfrm>
            <a:custGeom>
              <a:avLst/>
              <a:gdLst/>
              <a:ahLst/>
              <a:cxnLst/>
              <a:rect l="l" t="t" r="r" b="b"/>
              <a:pathLst>
                <a:path w="572" h="600" extrusionOk="0">
                  <a:moveTo>
                    <a:pt x="560" y="1"/>
                  </a:moveTo>
                  <a:cubicBezTo>
                    <a:pt x="557" y="1"/>
                    <a:pt x="553" y="2"/>
                    <a:pt x="548" y="4"/>
                  </a:cubicBezTo>
                  <a:cubicBezTo>
                    <a:pt x="346" y="135"/>
                    <a:pt x="84" y="362"/>
                    <a:pt x="0" y="588"/>
                  </a:cubicBezTo>
                  <a:cubicBezTo>
                    <a:pt x="0" y="600"/>
                    <a:pt x="12" y="600"/>
                    <a:pt x="12" y="600"/>
                  </a:cubicBezTo>
                  <a:cubicBezTo>
                    <a:pt x="108" y="504"/>
                    <a:pt x="167" y="409"/>
                    <a:pt x="250" y="302"/>
                  </a:cubicBezTo>
                  <a:cubicBezTo>
                    <a:pt x="346" y="195"/>
                    <a:pt x="465" y="111"/>
                    <a:pt x="572" y="16"/>
                  </a:cubicBezTo>
                  <a:cubicBezTo>
                    <a:pt x="572" y="16"/>
                    <a:pt x="572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8" name="Google Shape;45638;p69"/>
            <p:cNvSpPr/>
            <p:nvPr/>
          </p:nvSpPr>
          <p:spPr>
            <a:xfrm>
              <a:off x="2093400" y="2126275"/>
              <a:ext cx="11350" cy="12525"/>
            </a:xfrm>
            <a:custGeom>
              <a:avLst/>
              <a:gdLst/>
              <a:ahLst/>
              <a:cxnLst/>
              <a:rect l="l" t="t" r="r" b="b"/>
              <a:pathLst>
                <a:path w="454" h="501" extrusionOk="0">
                  <a:moveTo>
                    <a:pt x="453" y="1"/>
                  </a:moveTo>
                  <a:lnTo>
                    <a:pt x="453" y="1"/>
                  </a:lnTo>
                  <a:cubicBezTo>
                    <a:pt x="298" y="132"/>
                    <a:pt x="96" y="310"/>
                    <a:pt x="1" y="489"/>
                  </a:cubicBezTo>
                  <a:cubicBezTo>
                    <a:pt x="1" y="501"/>
                    <a:pt x="13" y="501"/>
                    <a:pt x="13" y="501"/>
                  </a:cubicBezTo>
                  <a:cubicBezTo>
                    <a:pt x="96" y="429"/>
                    <a:pt x="155" y="322"/>
                    <a:pt x="239" y="251"/>
                  </a:cubicBezTo>
                  <a:cubicBezTo>
                    <a:pt x="310" y="168"/>
                    <a:pt x="382" y="84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9" name="Google Shape;45639;p69"/>
            <p:cNvSpPr/>
            <p:nvPr/>
          </p:nvSpPr>
          <p:spPr>
            <a:xfrm>
              <a:off x="2100250" y="2133425"/>
              <a:ext cx="3000" cy="4350"/>
            </a:xfrm>
            <a:custGeom>
              <a:avLst/>
              <a:gdLst/>
              <a:ahLst/>
              <a:cxnLst/>
              <a:rect l="l" t="t" r="r" b="b"/>
              <a:pathLst>
                <a:path w="120" h="174" extrusionOk="0">
                  <a:moveTo>
                    <a:pt x="120" y="1"/>
                  </a:moveTo>
                  <a:cubicBezTo>
                    <a:pt x="60" y="36"/>
                    <a:pt x="24" y="96"/>
                    <a:pt x="1" y="155"/>
                  </a:cubicBezTo>
                  <a:cubicBezTo>
                    <a:pt x="1" y="167"/>
                    <a:pt x="6" y="173"/>
                    <a:pt x="12" y="173"/>
                  </a:cubicBezTo>
                  <a:cubicBezTo>
                    <a:pt x="18" y="173"/>
                    <a:pt x="24" y="167"/>
                    <a:pt x="24" y="155"/>
                  </a:cubicBezTo>
                  <a:cubicBezTo>
                    <a:pt x="48" y="96"/>
                    <a:pt x="60" y="36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0" name="Google Shape;45640;p69"/>
            <p:cNvSpPr/>
            <p:nvPr/>
          </p:nvSpPr>
          <p:spPr>
            <a:xfrm>
              <a:off x="2100250" y="2120325"/>
              <a:ext cx="18775" cy="31200"/>
            </a:xfrm>
            <a:custGeom>
              <a:avLst/>
              <a:gdLst/>
              <a:ahLst/>
              <a:cxnLst/>
              <a:rect l="l" t="t" r="r" b="b"/>
              <a:pathLst>
                <a:path w="751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239"/>
                    <a:pt x="143" y="441"/>
                    <a:pt x="286" y="644"/>
                  </a:cubicBezTo>
                  <a:cubicBezTo>
                    <a:pt x="441" y="834"/>
                    <a:pt x="655" y="977"/>
                    <a:pt x="715" y="1239"/>
                  </a:cubicBezTo>
                  <a:cubicBezTo>
                    <a:pt x="715" y="1245"/>
                    <a:pt x="724" y="1248"/>
                    <a:pt x="733" y="1248"/>
                  </a:cubicBezTo>
                  <a:cubicBezTo>
                    <a:pt x="742" y="1248"/>
                    <a:pt x="751" y="1245"/>
                    <a:pt x="751" y="1239"/>
                  </a:cubicBezTo>
                  <a:cubicBezTo>
                    <a:pt x="751" y="1037"/>
                    <a:pt x="584" y="918"/>
                    <a:pt x="453" y="787"/>
                  </a:cubicBezTo>
                  <a:cubicBezTo>
                    <a:pt x="262" y="560"/>
                    <a:pt x="96" y="29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1" name="Google Shape;45641;p69"/>
            <p:cNvSpPr/>
            <p:nvPr/>
          </p:nvSpPr>
          <p:spPr>
            <a:xfrm>
              <a:off x="2119625" y="2154475"/>
              <a:ext cx="27975" cy="17800"/>
            </a:xfrm>
            <a:custGeom>
              <a:avLst/>
              <a:gdLst/>
              <a:ahLst/>
              <a:cxnLst/>
              <a:rect l="l" t="t" r="r" b="b"/>
              <a:pathLst>
                <a:path w="1119" h="712" extrusionOk="0">
                  <a:moveTo>
                    <a:pt x="12" y="1"/>
                  </a:moveTo>
                  <a:cubicBezTo>
                    <a:pt x="0" y="1"/>
                    <a:pt x="4" y="16"/>
                    <a:pt x="23" y="16"/>
                  </a:cubicBezTo>
                  <a:cubicBezTo>
                    <a:pt x="452" y="147"/>
                    <a:pt x="773" y="385"/>
                    <a:pt x="1107" y="706"/>
                  </a:cubicBezTo>
                  <a:cubicBezTo>
                    <a:pt x="1110" y="710"/>
                    <a:pt x="1112" y="711"/>
                    <a:pt x="1114" y="711"/>
                  </a:cubicBezTo>
                  <a:cubicBezTo>
                    <a:pt x="1119" y="711"/>
                    <a:pt x="1119" y="700"/>
                    <a:pt x="1119" y="683"/>
                  </a:cubicBezTo>
                  <a:cubicBezTo>
                    <a:pt x="833" y="361"/>
                    <a:pt x="440" y="135"/>
                    <a:pt x="23" y="4"/>
                  </a:cubicBezTo>
                  <a:cubicBezTo>
                    <a:pt x="18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2" name="Google Shape;45642;p69"/>
            <p:cNvSpPr/>
            <p:nvPr/>
          </p:nvSpPr>
          <p:spPr>
            <a:xfrm>
              <a:off x="2121675" y="2182550"/>
              <a:ext cx="38725" cy="44200"/>
            </a:xfrm>
            <a:custGeom>
              <a:avLst/>
              <a:gdLst/>
              <a:ahLst/>
              <a:cxnLst/>
              <a:rect l="l" t="t" r="r" b="b"/>
              <a:pathLst>
                <a:path w="1549" h="1768" extrusionOk="0">
                  <a:moveTo>
                    <a:pt x="1549" y="0"/>
                  </a:moveTo>
                  <a:lnTo>
                    <a:pt x="1549" y="0"/>
                  </a:lnTo>
                  <a:cubicBezTo>
                    <a:pt x="1334" y="238"/>
                    <a:pt x="1191" y="357"/>
                    <a:pt x="906" y="512"/>
                  </a:cubicBezTo>
                  <a:cubicBezTo>
                    <a:pt x="798" y="572"/>
                    <a:pt x="715" y="631"/>
                    <a:pt x="620" y="726"/>
                  </a:cubicBezTo>
                  <a:cubicBezTo>
                    <a:pt x="358" y="1000"/>
                    <a:pt x="144" y="1405"/>
                    <a:pt x="1" y="1750"/>
                  </a:cubicBezTo>
                  <a:cubicBezTo>
                    <a:pt x="1" y="1759"/>
                    <a:pt x="7" y="1767"/>
                    <a:pt x="10" y="1767"/>
                  </a:cubicBezTo>
                  <a:cubicBezTo>
                    <a:pt x="12" y="1767"/>
                    <a:pt x="13" y="1766"/>
                    <a:pt x="13" y="1762"/>
                  </a:cubicBezTo>
                  <a:cubicBezTo>
                    <a:pt x="298" y="1369"/>
                    <a:pt x="453" y="798"/>
                    <a:pt x="918" y="548"/>
                  </a:cubicBezTo>
                  <a:cubicBezTo>
                    <a:pt x="1215" y="393"/>
                    <a:pt x="1370" y="298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3" name="Google Shape;45643;p69"/>
            <p:cNvSpPr/>
            <p:nvPr/>
          </p:nvSpPr>
          <p:spPr>
            <a:xfrm>
              <a:off x="2123475" y="2184800"/>
              <a:ext cx="39700" cy="47000"/>
            </a:xfrm>
            <a:custGeom>
              <a:avLst/>
              <a:gdLst/>
              <a:ahLst/>
              <a:cxnLst/>
              <a:rect l="l" t="t" r="r" b="b"/>
              <a:pathLst>
                <a:path w="1588" h="1880" extrusionOk="0">
                  <a:moveTo>
                    <a:pt x="1565" y="0"/>
                  </a:moveTo>
                  <a:cubicBezTo>
                    <a:pt x="1559" y="0"/>
                    <a:pt x="1552" y="1"/>
                    <a:pt x="1548" y="5"/>
                  </a:cubicBezTo>
                  <a:cubicBezTo>
                    <a:pt x="1358" y="410"/>
                    <a:pt x="893" y="565"/>
                    <a:pt x="596" y="875"/>
                  </a:cubicBezTo>
                  <a:cubicBezTo>
                    <a:pt x="345" y="1160"/>
                    <a:pt x="131" y="1494"/>
                    <a:pt x="0" y="1851"/>
                  </a:cubicBezTo>
                  <a:cubicBezTo>
                    <a:pt x="0" y="1868"/>
                    <a:pt x="7" y="1879"/>
                    <a:pt x="15" y="1879"/>
                  </a:cubicBezTo>
                  <a:cubicBezTo>
                    <a:pt x="18" y="1879"/>
                    <a:pt x="21" y="1878"/>
                    <a:pt x="24" y="1875"/>
                  </a:cubicBezTo>
                  <a:cubicBezTo>
                    <a:pt x="310" y="1410"/>
                    <a:pt x="524" y="946"/>
                    <a:pt x="977" y="625"/>
                  </a:cubicBezTo>
                  <a:cubicBezTo>
                    <a:pt x="1238" y="446"/>
                    <a:pt x="1477" y="327"/>
                    <a:pt x="1572" y="5"/>
                  </a:cubicBezTo>
                  <a:cubicBezTo>
                    <a:pt x="1588" y="5"/>
                    <a:pt x="1577" y="0"/>
                    <a:pt x="1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4" name="Google Shape;45644;p69"/>
            <p:cNvSpPr/>
            <p:nvPr/>
          </p:nvSpPr>
          <p:spPr>
            <a:xfrm>
              <a:off x="2110075" y="2230625"/>
              <a:ext cx="11425" cy="27075"/>
            </a:xfrm>
            <a:custGeom>
              <a:avLst/>
              <a:gdLst/>
              <a:ahLst/>
              <a:cxnLst/>
              <a:rect l="l" t="t" r="r" b="b"/>
              <a:pathLst>
                <a:path w="457" h="1083" extrusionOk="0">
                  <a:moveTo>
                    <a:pt x="446" y="1"/>
                  </a:moveTo>
                  <a:cubicBezTo>
                    <a:pt x="444" y="1"/>
                    <a:pt x="441" y="2"/>
                    <a:pt x="441" y="6"/>
                  </a:cubicBezTo>
                  <a:cubicBezTo>
                    <a:pt x="457" y="6"/>
                    <a:pt x="452" y="1"/>
                    <a:pt x="446" y="1"/>
                  </a:cubicBezTo>
                  <a:close/>
                  <a:moveTo>
                    <a:pt x="441" y="6"/>
                  </a:moveTo>
                  <a:lnTo>
                    <a:pt x="441" y="6"/>
                  </a:lnTo>
                  <a:cubicBezTo>
                    <a:pt x="286" y="351"/>
                    <a:pt x="143" y="708"/>
                    <a:pt x="0" y="1066"/>
                  </a:cubicBezTo>
                  <a:cubicBezTo>
                    <a:pt x="0" y="1074"/>
                    <a:pt x="6" y="1082"/>
                    <a:pt x="10" y="1082"/>
                  </a:cubicBezTo>
                  <a:cubicBezTo>
                    <a:pt x="11" y="1082"/>
                    <a:pt x="12" y="1081"/>
                    <a:pt x="12" y="1078"/>
                  </a:cubicBezTo>
                  <a:cubicBezTo>
                    <a:pt x="179" y="720"/>
                    <a:pt x="322" y="363"/>
                    <a:pt x="44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5" name="Google Shape;45645;p69"/>
            <p:cNvSpPr/>
            <p:nvPr/>
          </p:nvSpPr>
          <p:spPr>
            <a:xfrm>
              <a:off x="2112150" y="2236275"/>
              <a:ext cx="10150" cy="21525"/>
            </a:xfrm>
            <a:custGeom>
              <a:avLst/>
              <a:gdLst/>
              <a:ahLst/>
              <a:cxnLst/>
              <a:rect l="l" t="t" r="r" b="b"/>
              <a:pathLst>
                <a:path w="406" h="861" extrusionOk="0">
                  <a:moveTo>
                    <a:pt x="397" y="1"/>
                  </a:moveTo>
                  <a:cubicBezTo>
                    <a:pt x="395" y="1"/>
                    <a:pt x="394" y="2"/>
                    <a:pt x="394" y="6"/>
                  </a:cubicBezTo>
                  <a:cubicBezTo>
                    <a:pt x="227" y="256"/>
                    <a:pt x="60" y="554"/>
                    <a:pt x="1" y="852"/>
                  </a:cubicBezTo>
                  <a:cubicBezTo>
                    <a:pt x="1" y="857"/>
                    <a:pt x="7" y="860"/>
                    <a:pt x="13" y="860"/>
                  </a:cubicBezTo>
                  <a:cubicBezTo>
                    <a:pt x="19" y="860"/>
                    <a:pt x="25" y="857"/>
                    <a:pt x="25" y="852"/>
                  </a:cubicBezTo>
                  <a:cubicBezTo>
                    <a:pt x="156" y="566"/>
                    <a:pt x="275" y="292"/>
                    <a:pt x="406" y="6"/>
                  </a:cubicBezTo>
                  <a:cubicBezTo>
                    <a:pt x="406" y="6"/>
                    <a:pt x="400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6" name="Google Shape;45646;p69"/>
            <p:cNvSpPr/>
            <p:nvPr/>
          </p:nvSpPr>
          <p:spPr>
            <a:xfrm>
              <a:off x="2097900" y="2269700"/>
              <a:ext cx="67500" cy="35275"/>
            </a:xfrm>
            <a:custGeom>
              <a:avLst/>
              <a:gdLst/>
              <a:ahLst/>
              <a:cxnLst/>
              <a:rect l="l" t="t" r="r" b="b"/>
              <a:pathLst>
                <a:path w="2700" h="1411" extrusionOk="0">
                  <a:moveTo>
                    <a:pt x="26" y="0"/>
                  </a:moveTo>
                  <a:cubicBezTo>
                    <a:pt x="8" y="0"/>
                    <a:pt x="1" y="26"/>
                    <a:pt x="11" y="26"/>
                  </a:cubicBezTo>
                  <a:cubicBezTo>
                    <a:pt x="285" y="277"/>
                    <a:pt x="559" y="562"/>
                    <a:pt x="928" y="646"/>
                  </a:cubicBezTo>
                  <a:cubicBezTo>
                    <a:pt x="1571" y="812"/>
                    <a:pt x="2071" y="1110"/>
                    <a:pt x="2666" y="1408"/>
                  </a:cubicBezTo>
                  <a:cubicBezTo>
                    <a:pt x="2671" y="1410"/>
                    <a:pt x="2675" y="1411"/>
                    <a:pt x="2678" y="1411"/>
                  </a:cubicBezTo>
                  <a:cubicBezTo>
                    <a:pt x="2694" y="1411"/>
                    <a:pt x="2700" y="1391"/>
                    <a:pt x="2690" y="1372"/>
                  </a:cubicBezTo>
                  <a:cubicBezTo>
                    <a:pt x="2273" y="1134"/>
                    <a:pt x="1833" y="872"/>
                    <a:pt x="1392" y="717"/>
                  </a:cubicBezTo>
                  <a:cubicBezTo>
                    <a:pt x="1166" y="646"/>
                    <a:pt x="916" y="634"/>
                    <a:pt x="714" y="527"/>
                  </a:cubicBezTo>
                  <a:cubicBezTo>
                    <a:pt x="464" y="407"/>
                    <a:pt x="249" y="169"/>
                    <a:pt x="35" y="3"/>
                  </a:cubicBezTo>
                  <a:cubicBezTo>
                    <a:pt x="32" y="1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7" name="Google Shape;45647;p69"/>
            <p:cNvSpPr/>
            <p:nvPr/>
          </p:nvSpPr>
          <p:spPr>
            <a:xfrm>
              <a:off x="2169975" y="2306850"/>
              <a:ext cx="45800" cy="27525"/>
            </a:xfrm>
            <a:custGeom>
              <a:avLst/>
              <a:gdLst/>
              <a:ahLst/>
              <a:cxnLst/>
              <a:rect l="l" t="t" r="r" b="b"/>
              <a:pathLst>
                <a:path w="1832" h="1101" extrusionOk="0">
                  <a:moveTo>
                    <a:pt x="17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402" y="231"/>
                    <a:pt x="760" y="457"/>
                    <a:pt x="1117" y="719"/>
                  </a:cubicBezTo>
                  <a:cubicBezTo>
                    <a:pt x="1331" y="898"/>
                    <a:pt x="1533" y="1041"/>
                    <a:pt x="1819" y="1100"/>
                  </a:cubicBezTo>
                  <a:cubicBezTo>
                    <a:pt x="1831" y="1100"/>
                    <a:pt x="1831" y="1077"/>
                    <a:pt x="1819" y="1077"/>
                  </a:cubicBezTo>
                  <a:cubicBezTo>
                    <a:pt x="1462" y="957"/>
                    <a:pt x="1224" y="743"/>
                    <a:pt x="926" y="529"/>
                  </a:cubicBezTo>
                  <a:cubicBezTo>
                    <a:pt x="641" y="326"/>
                    <a:pt x="343" y="160"/>
                    <a:pt x="33" y="5"/>
                  </a:cubicBezTo>
                  <a:cubicBezTo>
                    <a:pt x="27" y="2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8" name="Google Shape;45648;p69"/>
            <p:cNvSpPr/>
            <p:nvPr/>
          </p:nvSpPr>
          <p:spPr>
            <a:xfrm>
              <a:off x="2258000" y="2218725"/>
              <a:ext cx="6325" cy="39975"/>
            </a:xfrm>
            <a:custGeom>
              <a:avLst/>
              <a:gdLst/>
              <a:ahLst/>
              <a:cxnLst/>
              <a:rect l="l" t="t" r="r" b="b"/>
              <a:pathLst>
                <a:path w="253" h="1599" extrusionOk="0">
                  <a:moveTo>
                    <a:pt x="203" y="65"/>
                  </a:moveTo>
                  <a:cubicBezTo>
                    <a:pt x="201" y="65"/>
                    <a:pt x="200" y="66"/>
                    <a:pt x="198" y="66"/>
                  </a:cubicBezTo>
                  <a:lnTo>
                    <a:pt x="198" y="66"/>
                  </a:lnTo>
                  <a:cubicBezTo>
                    <a:pt x="200" y="66"/>
                    <a:pt x="201" y="66"/>
                    <a:pt x="203" y="65"/>
                  </a:cubicBezTo>
                  <a:close/>
                  <a:moveTo>
                    <a:pt x="129" y="0"/>
                  </a:moveTo>
                  <a:cubicBezTo>
                    <a:pt x="125" y="0"/>
                    <a:pt x="120" y="6"/>
                    <a:pt x="120" y="6"/>
                  </a:cubicBezTo>
                  <a:cubicBezTo>
                    <a:pt x="120" y="43"/>
                    <a:pt x="125" y="62"/>
                    <a:pt x="146" y="68"/>
                  </a:cubicBezTo>
                  <a:lnTo>
                    <a:pt x="146" y="68"/>
                  </a:lnTo>
                  <a:cubicBezTo>
                    <a:pt x="142" y="47"/>
                    <a:pt x="137" y="26"/>
                    <a:pt x="132" y="6"/>
                  </a:cubicBezTo>
                  <a:cubicBezTo>
                    <a:pt x="132" y="2"/>
                    <a:pt x="130" y="0"/>
                    <a:pt x="129" y="0"/>
                  </a:cubicBezTo>
                  <a:close/>
                  <a:moveTo>
                    <a:pt x="198" y="66"/>
                  </a:moveTo>
                  <a:cubicBezTo>
                    <a:pt x="184" y="68"/>
                    <a:pt x="173" y="69"/>
                    <a:pt x="164" y="69"/>
                  </a:cubicBezTo>
                  <a:cubicBezTo>
                    <a:pt x="157" y="69"/>
                    <a:pt x="151" y="69"/>
                    <a:pt x="146" y="68"/>
                  </a:cubicBezTo>
                  <a:lnTo>
                    <a:pt x="146" y="68"/>
                  </a:lnTo>
                  <a:cubicBezTo>
                    <a:pt x="153" y="95"/>
                    <a:pt x="158" y="123"/>
                    <a:pt x="163" y="151"/>
                  </a:cubicBezTo>
                  <a:lnTo>
                    <a:pt x="163" y="151"/>
                  </a:lnTo>
                  <a:cubicBezTo>
                    <a:pt x="170" y="104"/>
                    <a:pt x="181" y="72"/>
                    <a:pt x="198" y="66"/>
                  </a:cubicBezTo>
                  <a:close/>
                  <a:moveTo>
                    <a:pt x="163" y="151"/>
                  </a:moveTo>
                  <a:cubicBezTo>
                    <a:pt x="140" y="317"/>
                    <a:pt x="168" y="674"/>
                    <a:pt x="168" y="756"/>
                  </a:cubicBezTo>
                  <a:cubicBezTo>
                    <a:pt x="156" y="1030"/>
                    <a:pt x="96" y="1303"/>
                    <a:pt x="1" y="1589"/>
                  </a:cubicBezTo>
                  <a:cubicBezTo>
                    <a:pt x="1" y="1595"/>
                    <a:pt x="7" y="1598"/>
                    <a:pt x="13" y="1598"/>
                  </a:cubicBezTo>
                  <a:cubicBezTo>
                    <a:pt x="19" y="1598"/>
                    <a:pt x="25" y="1595"/>
                    <a:pt x="25" y="1589"/>
                  </a:cubicBezTo>
                  <a:cubicBezTo>
                    <a:pt x="198" y="1124"/>
                    <a:pt x="253" y="630"/>
                    <a:pt x="163" y="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9" name="Google Shape;45649;p69"/>
            <p:cNvSpPr/>
            <p:nvPr/>
          </p:nvSpPr>
          <p:spPr>
            <a:xfrm>
              <a:off x="2242825" y="2215350"/>
              <a:ext cx="2400" cy="13475"/>
            </a:xfrm>
            <a:custGeom>
              <a:avLst/>
              <a:gdLst/>
              <a:ahLst/>
              <a:cxnLst/>
              <a:rect l="l" t="t" r="r" b="b"/>
              <a:pathLst>
                <a:path w="96" h="539" extrusionOk="0">
                  <a:moveTo>
                    <a:pt x="10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1" y="176"/>
                    <a:pt x="13" y="367"/>
                    <a:pt x="60" y="534"/>
                  </a:cubicBezTo>
                  <a:cubicBezTo>
                    <a:pt x="60" y="538"/>
                    <a:pt x="61" y="539"/>
                    <a:pt x="63" y="539"/>
                  </a:cubicBezTo>
                  <a:cubicBezTo>
                    <a:pt x="67" y="539"/>
                    <a:pt x="72" y="534"/>
                    <a:pt x="72" y="534"/>
                  </a:cubicBezTo>
                  <a:cubicBezTo>
                    <a:pt x="96" y="367"/>
                    <a:pt x="48" y="176"/>
                    <a:pt x="36" y="10"/>
                  </a:cubicBezTo>
                  <a:cubicBezTo>
                    <a:pt x="24" y="4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0" name="Google Shape;45650;p69"/>
            <p:cNvSpPr/>
            <p:nvPr/>
          </p:nvSpPr>
          <p:spPr>
            <a:xfrm>
              <a:off x="2246100" y="2217450"/>
              <a:ext cx="2100" cy="11975"/>
            </a:xfrm>
            <a:custGeom>
              <a:avLst/>
              <a:gdLst/>
              <a:ahLst/>
              <a:cxnLst/>
              <a:rect l="l" t="t" r="r" b="b"/>
              <a:pathLst>
                <a:path w="84" h="479" extrusionOk="0">
                  <a:moveTo>
                    <a:pt x="8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1" y="164"/>
                    <a:pt x="1" y="342"/>
                    <a:pt x="48" y="473"/>
                  </a:cubicBezTo>
                  <a:cubicBezTo>
                    <a:pt x="48" y="477"/>
                    <a:pt x="50" y="479"/>
                    <a:pt x="51" y="479"/>
                  </a:cubicBezTo>
                  <a:cubicBezTo>
                    <a:pt x="55" y="479"/>
                    <a:pt x="60" y="473"/>
                    <a:pt x="60" y="473"/>
                  </a:cubicBezTo>
                  <a:cubicBezTo>
                    <a:pt x="84" y="331"/>
                    <a:pt x="48" y="164"/>
                    <a:pt x="24" y="9"/>
                  </a:cubicBezTo>
                  <a:cubicBezTo>
                    <a:pt x="18" y="3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1" name="Google Shape;45651;p69"/>
            <p:cNvSpPr/>
            <p:nvPr/>
          </p:nvSpPr>
          <p:spPr>
            <a:xfrm>
              <a:off x="2249075" y="2216525"/>
              <a:ext cx="1525" cy="11200"/>
            </a:xfrm>
            <a:custGeom>
              <a:avLst/>
              <a:gdLst/>
              <a:ahLst/>
              <a:cxnLst/>
              <a:rect l="l" t="t" r="r" b="b"/>
              <a:pathLst>
                <a:path w="61" h="448" extrusionOk="0">
                  <a:moveTo>
                    <a:pt x="24" y="0"/>
                  </a:moveTo>
                  <a:cubicBezTo>
                    <a:pt x="18" y="0"/>
                    <a:pt x="1" y="14"/>
                    <a:pt x="1" y="22"/>
                  </a:cubicBezTo>
                  <a:cubicBezTo>
                    <a:pt x="1" y="94"/>
                    <a:pt x="24" y="165"/>
                    <a:pt x="24" y="248"/>
                  </a:cubicBezTo>
                  <a:cubicBezTo>
                    <a:pt x="24" y="308"/>
                    <a:pt x="24" y="379"/>
                    <a:pt x="36" y="439"/>
                  </a:cubicBezTo>
                  <a:cubicBezTo>
                    <a:pt x="36" y="445"/>
                    <a:pt x="39" y="448"/>
                    <a:pt x="42" y="448"/>
                  </a:cubicBezTo>
                  <a:cubicBezTo>
                    <a:pt x="45" y="448"/>
                    <a:pt x="48" y="445"/>
                    <a:pt x="48" y="439"/>
                  </a:cubicBezTo>
                  <a:cubicBezTo>
                    <a:pt x="60" y="379"/>
                    <a:pt x="48" y="308"/>
                    <a:pt x="36" y="225"/>
                  </a:cubicBezTo>
                  <a:cubicBezTo>
                    <a:pt x="36" y="153"/>
                    <a:pt x="24" y="82"/>
                    <a:pt x="24" y="10"/>
                  </a:cubicBezTo>
                  <a:cubicBezTo>
                    <a:pt x="28" y="3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2" name="Google Shape;45652;p69"/>
            <p:cNvSpPr/>
            <p:nvPr/>
          </p:nvSpPr>
          <p:spPr>
            <a:xfrm>
              <a:off x="2253250" y="2215750"/>
              <a:ext cx="2400" cy="13775"/>
            </a:xfrm>
            <a:custGeom>
              <a:avLst/>
              <a:gdLst/>
              <a:ahLst/>
              <a:cxnLst/>
              <a:rect l="l" t="t" r="r" b="b"/>
              <a:pathLst>
                <a:path w="96" h="551" extrusionOk="0">
                  <a:moveTo>
                    <a:pt x="15" y="1"/>
                  </a:moveTo>
                  <a:cubicBezTo>
                    <a:pt x="12" y="1"/>
                    <a:pt x="0" y="9"/>
                    <a:pt x="0" y="18"/>
                  </a:cubicBezTo>
                  <a:cubicBezTo>
                    <a:pt x="36" y="196"/>
                    <a:pt x="36" y="363"/>
                    <a:pt x="36" y="541"/>
                  </a:cubicBezTo>
                  <a:cubicBezTo>
                    <a:pt x="36" y="547"/>
                    <a:pt x="42" y="550"/>
                    <a:pt x="48" y="550"/>
                  </a:cubicBezTo>
                  <a:cubicBezTo>
                    <a:pt x="54" y="550"/>
                    <a:pt x="60" y="547"/>
                    <a:pt x="60" y="541"/>
                  </a:cubicBezTo>
                  <a:cubicBezTo>
                    <a:pt x="96" y="363"/>
                    <a:pt x="60" y="184"/>
                    <a:pt x="12" y="6"/>
                  </a:cubicBezTo>
                  <a:cubicBezTo>
                    <a:pt x="16" y="2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3" name="Google Shape;45653;p69"/>
            <p:cNvSpPr/>
            <p:nvPr/>
          </p:nvSpPr>
          <p:spPr>
            <a:xfrm>
              <a:off x="2258900" y="2217375"/>
              <a:ext cx="2400" cy="9175"/>
            </a:xfrm>
            <a:custGeom>
              <a:avLst/>
              <a:gdLst/>
              <a:ahLst/>
              <a:cxnLst/>
              <a:rect l="l" t="t" r="r" b="b"/>
              <a:pathLst>
                <a:path w="96" h="367" extrusionOk="0">
                  <a:moveTo>
                    <a:pt x="1" y="0"/>
                  </a:moveTo>
                  <a:cubicBezTo>
                    <a:pt x="48" y="119"/>
                    <a:pt x="48" y="238"/>
                    <a:pt x="48" y="357"/>
                  </a:cubicBezTo>
                  <a:cubicBezTo>
                    <a:pt x="48" y="363"/>
                    <a:pt x="51" y="366"/>
                    <a:pt x="54" y="366"/>
                  </a:cubicBezTo>
                  <a:cubicBezTo>
                    <a:pt x="57" y="366"/>
                    <a:pt x="60" y="363"/>
                    <a:pt x="60" y="357"/>
                  </a:cubicBezTo>
                  <a:cubicBezTo>
                    <a:pt x="96" y="250"/>
                    <a:pt x="60" y="10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4" name="Google Shape;45654;p69"/>
            <p:cNvSpPr/>
            <p:nvPr/>
          </p:nvSpPr>
          <p:spPr>
            <a:xfrm>
              <a:off x="2074050" y="2184400"/>
              <a:ext cx="6875" cy="43325"/>
            </a:xfrm>
            <a:custGeom>
              <a:avLst/>
              <a:gdLst/>
              <a:ahLst/>
              <a:cxnLst/>
              <a:rect l="l" t="t" r="r" b="b"/>
              <a:pathLst>
                <a:path w="275" h="1733" extrusionOk="0">
                  <a:moveTo>
                    <a:pt x="5" y="1"/>
                  </a:moveTo>
                  <a:cubicBezTo>
                    <a:pt x="4" y="1"/>
                    <a:pt x="1" y="4"/>
                    <a:pt x="1" y="9"/>
                  </a:cubicBezTo>
                  <a:cubicBezTo>
                    <a:pt x="7" y="4"/>
                    <a:pt x="7" y="1"/>
                    <a:pt x="5" y="1"/>
                  </a:cubicBezTo>
                  <a:close/>
                  <a:moveTo>
                    <a:pt x="1" y="9"/>
                  </a:moveTo>
                  <a:cubicBezTo>
                    <a:pt x="132" y="581"/>
                    <a:pt x="191" y="1141"/>
                    <a:pt x="251" y="1724"/>
                  </a:cubicBezTo>
                  <a:cubicBezTo>
                    <a:pt x="251" y="1730"/>
                    <a:pt x="254" y="1733"/>
                    <a:pt x="257" y="1733"/>
                  </a:cubicBezTo>
                  <a:cubicBezTo>
                    <a:pt x="260" y="1733"/>
                    <a:pt x="263" y="1730"/>
                    <a:pt x="263" y="1724"/>
                  </a:cubicBezTo>
                  <a:cubicBezTo>
                    <a:pt x="275" y="1141"/>
                    <a:pt x="179" y="545"/>
                    <a:pt x="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5" name="Google Shape;45655;p69"/>
            <p:cNvSpPr/>
            <p:nvPr/>
          </p:nvSpPr>
          <p:spPr>
            <a:xfrm>
              <a:off x="2079125" y="2191775"/>
              <a:ext cx="3875" cy="27325"/>
            </a:xfrm>
            <a:custGeom>
              <a:avLst/>
              <a:gdLst/>
              <a:ahLst/>
              <a:cxnLst/>
              <a:rect l="l" t="t" r="r" b="b"/>
              <a:pathLst>
                <a:path w="155" h="1093" extrusionOk="0">
                  <a:moveTo>
                    <a:pt x="0" y="0"/>
                  </a:moveTo>
                  <a:cubicBezTo>
                    <a:pt x="36" y="357"/>
                    <a:pt x="48" y="727"/>
                    <a:pt x="131" y="1084"/>
                  </a:cubicBezTo>
                  <a:cubicBezTo>
                    <a:pt x="131" y="1090"/>
                    <a:pt x="137" y="1093"/>
                    <a:pt x="143" y="1093"/>
                  </a:cubicBezTo>
                  <a:cubicBezTo>
                    <a:pt x="149" y="1093"/>
                    <a:pt x="155" y="1090"/>
                    <a:pt x="155" y="1084"/>
                  </a:cubicBezTo>
                  <a:cubicBezTo>
                    <a:pt x="119" y="715"/>
                    <a:pt x="48" y="35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6" name="Google Shape;45656;p69"/>
            <p:cNvSpPr/>
            <p:nvPr/>
          </p:nvSpPr>
          <p:spPr>
            <a:xfrm>
              <a:off x="2080900" y="2192950"/>
              <a:ext cx="3000" cy="22575"/>
            </a:xfrm>
            <a:custGeom>
              <a:avLst/>
              <a:gdLst/>
              <a:ahLst/>
              <a:cxnLst/>
              <a:rect l="l" t="t" r="r" b="b"/>
              <a:pathLst>
                <a:path w="120" h="903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9"/>
                    <a:pt x="48" y="608"/>
                    <a:pt x="108" y="894"/>
                  </a:cubicBezTo>
                  <a:cubicBezTo>
                    <a:pt x="108" y="900"/>
                    <a:pt x="111" y="903"/>
                    <a:pt x="114" y="903"/>
                  </a:cubicBezTo>
                  <a:cubicBezTo>
                    <a:pt x="117" y="903"/>
                    <a:pt x="120" y="900"/>
                    <a:pt x="120" y="894"/>
                  </a:cubicBezTo>
                  <a:cubicBezTo>
                    <a:pt x="120" y="596"/>
                    <a:pt x="84" y="27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7" name="Google Shape;45657;p69"/>
            <p:cNvSpPr/>
            <p:nvPr/>
          </p:nvSpPr>
          <p:spPr>
            <a:xfrm>
              <a:off x="2085975" y="2196825"/>
              <a:ext cx="1500" cy="19000"/>
            </a:xfrm>
            <a:custGeom>
              <a:avLst/>
              <a:gdLst/>
              <a:ahLst/>
              <a:cxnLst/>
              <a:rect l="l" t="t" r="r" b="b"/>
              <a:pathLst>
                <a:path w="60" h="760" extrusionOk="0">
                  <a:moveTo>
                    <a:pt x="0" y="1"/>
                  </a:moveTo>
                  <a:cubicBezTo>
                    <a:pt x="12" y="263"/>
                    <a:pt x="12" y="501"/>
                    <a:pt x="36" y="751"/>
                  </a:cubicBezTo>
                  <a:cubicBezTo>
                    <a:pt x="36" y="757"/>
                    <a:pt x="42" y="760"/>
                    <a:pt x="48" y="760"/>
                  </a:cubicBezTo>
                  <a:cubicBezTo>
                    <a:pt x="54" y="760"/>
                    <a:pt x="60" y="757"/>
                    <a:pt x="60" y="751"/>
                  </a:cubicBezTo>
                  <a:cubicBezTo>
                    <a:pt x="60" y="501"/>
                    <a:pt x="36" y="263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8" name="Google Shape;45658;p69"/>
            <p:cNvSpPr/>
            <p:nvPr/>
          </p:nvSpPr>
          <p:spPr>
            <a:xfrm>
              <a:off x="2171700" y="2227550"/>
              <a:ext cx="15925" cy="41850"/>
            </a:xfrm>
            <a:custGeom>
              <a:avLst/>
              <a:gdLst/>
              <a:ahLst/>
              <a:cxnLst/>
              <a:rect l="l" t="t" r="r" b="b"/>
              <a:pathLst>
                <a:path w="637" h="1674" extrusionOk="0">
                  <a:moveTo>
                    <a:pt x="636" y="1"/>
                  </a:moveTo>
                  <a:cubicBezTo>
                    <a:pt x="634" y="1"/>
                    <a:pt x="631" y="4"/>
                    <a:pt x="631" y="10"/>
                  </a:cubicBezTo>
                  <a:cubicBezTo>
                    <a:pt x="637" y="4"/>
                    <a:pt x="637" y="1"/>
                    <a:pt x="636" y="1"/>
                  </a:cubicBezTo>
                  <a:close/>
                  <a:moveTo>
                    <a:pt x="631" y="10"/>
                  </a:moveTo>
                  <a:lnTo>
                    <a:pt x="631" y="10"/>
                  </a:lnTo>
                  <a:cubicBezTo>
                    <a:pt x="500" y="581"/>
                    <a:pt x="0" y="1070"/>
                    <a:pt x="12" y="1665"/>
                  </a:cubicBezTo>
                  <a:cubicBezTo>
                    <a:pt x="12" y="1671"/>
                    <a:pt x="18" y="1674"/>
                    <a:pt x="24" y="1674"/>
                  </a:cubicBezTo>
                  <a:cubicBezTo>
                    <a:pt x="30" y="1674"/>
                    <a:pt x="36" y="1671"/>
                    <a:pt x="36" y="1665"/>
                  </a:cubicBezTo>
                  <a:cubicBezTo>
                    <a:pt x="107" y="1070"/>
                    <a:pt x="536" y="605"/>
                    <a:pt x="631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9" name="Google Shape;45659;p69"/>
            <p:cNvSpPr/>
            <p:nvPr/>
          </p:nvSpPr>
          <p:spPr>
            <a:xfrm>
              <a:off x="2165725" y="2235225"/>
              <a:ext cx="23550" cy="54175"/>
            </a:xfrm>
            <a:custGeom>
              <a:avLst/>
              <a:gdLst/>
              <a:ahLst/>
              <a:cxnLst/>
              <a:rect l="l" t="t" r="r" b="b"/>
              <a:pathLst>
                <a:path w="942" h="2167" extrusionOk="0">
                  <a:moveTo>
                    <a:pt x="930" y="1"/>
                  </a:moveTo>
                  <a:cubicBezTo>
                    <a:pt x="584" y="608"/>
                    <a:pt x="1" y="1417"/>
                    <a:pt x="203" y="2156"/>
                  </a:cubicBezTo>
                  <a:cubicBezTo>
                    <a:pt x="203" y="2164"/>
                    <a:pt x="205" y="2166"/>
                    <a:pt x="206" y="2166"/>
                  </a:cubicBezTo>
                  <a:cubicBezTo>
                    <a:pt x="210" y="2166"/>
                    <a:pt x="215" y="2156"/>
                    <a:pt x="215" y="2156"/>
                  </a:cubicBezTo>
                  <a:cubicBezTo>
                    <a:pt x="108" y="1382"/>
                    <a:pt x="620" y="691"/>
                    <a:pt x="941" y="12"/>
                  </a:cubicBezTo>
                  <a:cubicBezTo>
                    <a:pt x="941" y="1"/>
                    <a:pt x="930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0" name="Google Shape;45660;p69"/>
            <p:cNvSpPr/>
            <p:nvPr/>
          </p:nvSpPr>
          <p:spPr>
            <a:xfrm>
              <a:off x="2193200" y="2247375"/>
              <a:ext cx="45175" cy="14075"/>
            </a:xfrm>
            <a:custGeom>
              <a:avLst/>
              <a:gdLst/>
              <a:ahLst/>
              <a:cxnLst/>
              <a:rect l="l" t="t" r="r" b="b"/>
              <a:pathLst>
                <a:path w="1807" h="563" extrusionOk="0">
                  <a:moveTo>
                    <a:pt x="5" y="0"/>
                  </a:moveTo>
                  <a:cubicBezTo>
                    <a:pt x="1" y="0"/>
                    <a:pt x="11" y="27"/>
                    <a:pt x="21" y="27"/>
                  </a:cubicBezTo>
                  <a:cubicBezTo>
                    <a:pt x="259" y="27"/>
                    <a:pt x="533" y="27"/>
                    <a:pt x="735" y="181"/>
                  </a:cubicBezTo>
                  <a:cubicBezTo>
                    <a:pt x="831" y="265"/>
                    <a:pt x="855" y="384"/>
                    <a:pt x="962" y="443"/>
                  </a:cubicBezTo>
                  <a:cubicBezTo>
                    <a:pt x="1188" y="562"/>
                    <a:pt x="1533" y="538"/>
                    <a:pt x="1795" y="562"/>
                  </a:cubicBezTo>
                  <a:cubicBezTo>
                    <a:pt x="1807" y="562"/>
                    <a:pt x="1807" y="538"/>
                    <a:pt x="1795" y="538"/>
                  </a:cubicBezTo>
                  <a:cubicBezTo>
                    <a:pt x="1581" y="515"/>
                    <a:pt x="1366" y="527"/>
                    <a:pt x="1152" y="467"/>
                  </a:cubicBezTo>
                  <a:cubicBezTo>
                    <a:pt x="974" y="408"/>
                    <a:pt x="890" y="277"/>
                    <a:pt x="735" y="169"/>
                  </a:cubicBezTo>
                  <a:cubicBezTo>
                    <a:pt x="533" y="3"/>
                    <a:pt x="259" y="3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1" name="Google Shape;45661;p69"/>
            <p:cNvSpPr/>
            <p:nvPr/>
          </p:nvSpPr>
          <p:spPr>
            <a:xfrm>
              <a:off x="2193525" y="2248500"/>
              <a:ext cx="44575" cy="14425"/>
            </a:xfrm>
            <a:custGeom>
              <a:avLst/>
              <a:gdLst/>
              <a:ahLst/>
              <a:cxnLst/>
              <a:rect l="l" t="t" r="r" b="b"/>
              <a:pathLst>
                <a:path w="1783" h="577" extrusionOk="0">
                  <a:moveTo>
                    <a:pt x="167" y="1"/>
                  </a:moveTo>
                  <a:cubicBezTo>
                    <a:pt x="118" y="1"/>
                    <a:pt x="69" y="3"/>
                    <a:pt x="20" y="5"/>
                  </a:cubicBezTo>
                  <a:cubicBezTo>
                    <a:pt x="1" y="5"/>
                    <a:pt x="5" y="36"/>
                    <a:pt x="13" y="36"/>
                  </a:cubicBezTo>
                  <a:cubicBezTo>
                    <a:pt x="15" y="36"/>
                    <a:pt x="18" y="34"/>
                    <a:pt x="20" y="29"/>
                  </a:cubicBezTo>
                  <a:cubicBezTo>
                    <a:pt x="39" y="28"/>
                    <a:pt x="57" y="28"/>
                    <a:pt x="74" y="28"/>
                  </a:cubicBezTo>
                  <a:cubicBezTo>
                    <a:pt x="368" y="28"/>
                    <a:pt x="498" y="123"/>
                    <a:pt x="734" y="303"/>
                  </a:cubicBezTo>
                  <a:cubicBezTo>
                    <a:pt x="830" y="374"/>
                    <a:pt x="865" y="422"/>
                    <a:pt x="972" y="470"/>
                  </a:cubicBezTo>
                  <a:cubicBezTo>
                    <a:pt x="1211" y="577"/>
                    <a:pt x="1496" y="529"/>
                    <a:pt x="1746" y="577"/>
                  </a:cubicBezTo>
                  <a:cubicBezTo>
                    <a:pt x="1770" y="577"/>
                    <a:pt x="1782" y="553"/>
                    <a:pt x="1770" y="553"/>
                  </a:cubicBezTo>
                  <a:cubicBezTo>
                    <a:pt x="1651" y="529"/>
                    <a:pt x="1520" y="529"/>
                    <a:pt x="1389" y="517"/>
                  </a:cubicBezTo>
                  <a:cubicBezTo>
                    <a:pt x="1246" y="493"/>
                    <a:pt x="1080" y="493"/>
                    <a:pt x="949" y="422"/>
                  </a:cubicBezTo>
                  <a:cubicBezTo>
                    <a:pt x="830" y="363"/>
                    <a:pt x="758" y="243"/>
                    <a:pt x="651" y="148"/>
                  </a:cubicBezTo>
                  <a:cubicBezTo>
                    <a:pt x="511" y="27"/>
                    <a:pt x="34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2" name="Google Shape;45662;p69"/>
            <p:cNvSpPr/>
            <p:nvPr/>
          </p:nvSpPr>
          <p:spPr>
            <a:xfrm>
              <a:off x="2238950" y="2254100"/>
              <a:ext cx="21175" cy="6450"/>
            </a:xfrm>
            <a:custGeom>
              <a:avLst/>
              <a:gdLst/>
              <a:ahLst/>
              <a:cxnLst/>
              <a:rect l="l" t="t" r="r" b="b"/>
              <a:pathLst>
                <a:path w="847" h="258" extrusionOk="0">
                  <a:moveTo>
                    <a:pt x="707" y="1"/>
                  </a:moveTo>
                  <a:cubicBezTo>
                    <a:pt x="449" y="1"/>
                    <a:pt x="198" y="102"/>
                    <a:pt x="1" y="258"/>
                  </a:cubicBezTo>
                  <a:cubicBezTo>
                    <a:pt x="263" y="91"/>
                    <a:pt x="525" y="31"/>
                    <a:pt x="822" y="31"/>
                  </a:cubicBezTo>
                  <a:cubicBezTo>
                    <a:pt x="846" y="31"/>
                    <a:pt x="846" y="8"/>
                    <a:pt x="822" y="8"/>
                  </a:cubicBezTo>
                  <a:cubicBezTo>
                    <a:pt x="784" y="3"/>
                    <a:pt x="745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3" name="Google Shape;45663;p69"/>
            <p:cNvSpPr/>
            <p:nvPr/>
          </p:nvSpPr>
          <p:spPr>
            <a:xfrm>
              <a:off x="2241125" y="2256450"/>
              <a:ext cx="17500" cy="5725"/>
            </a:xfrm>
            <a:custGeom>
              <a:avLst/>
              <a:gdLst/>
              <a:ahLst/>
              <a:cxnLst/>
              <a:rect l="l" t="t" r="r" b="b"/>
              <a:pathLst>
                <a:path w="700" h="229" extrusionOk="0">
                  <a:moveTo>
                    <a:pt x="518" y="0"/>
                  </a:moveTo>
                  <a:cubicBezTo>
                    <a:pt x="330" y="0"/>
                    <a:pt x="110" y="74"/>
                    <a:pt x="9" y="211"/>
                  </a:cubicBezTo>
                  <a:cubicBezTo>
                    <a:pt x="1" y="220"/>
                    <a:pt x="4" y="228"/>
                    <a:pt x="11" y="228"/>
                  </a:cubicBezTo>
                  <a:cubicBezTo>
                    <a:pt x="14" y="228"/>
                    <a:pt x="17" y="227"/>
                    <a:pt x="21" y="223"/>
                  </a:cubicBezTo>
                  <a:cubicBezTo>
                    <a:pt x="128" y="164"/>
                    <a:pt x="211" y="92"/>
                    <a:pt x="342" y="56"/>
                  </a:cubicBezTo>
                  <a:cubicBezTo>
                    <a:pt x="462" y="33"/>
                    <a:pt x="557" y="33"/>
                    <a:pt x="676" y="33"/>
                  </a:cubicBezTo>
                  <a:cubicBezTo>
                    <a:pt x="700" y="33"/>
                    <a:pt x="700" y="21"/>
                    <a:pt x="676" y="21"/>
                  </a:cubicBezTo>
                  <a:cubicBezTo>
                    <a:pt x="629" y="7"/>
                    <a:pt x="575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4" name="Google Shape;45664;p69"/>
            <p:cNvSpPr/>
            <p:nvPr/>
          </p:nvSpPr>
          <p:spPr>
            <a:xfrm>
              <a:off x="2235675" y="2265950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41" y="1"/>
                  </a:moveTo>
                  <a:cubicBezTo>
                    <a:pt x="138" y="1"/>
                    <a:pt x="132" y="4"/>
                    <a:pt x="132" y="10"/>
                  </a:cubicBezTo>
                  <a:cubicBezTo>
                    <a:pt x="144" y="4"/>
                    <a:pt x="144" y="1"/>
                    <a:pt x="141" y="1"/>
                  </a:cubicBezTo>
                  <a:close/>
                  <a:moveTo>
                    <a:pt x="132" y="10"/>
                  </a:moveTo>
                  <a:lnTo>
                    <a:pt x="132" y="10"/>
                  </a:lnTo>
                  <a:cubicBezTo>
                    <a:pt x="179" y="272"/>
                    <a:pt x="1" y="796"/>
                    <a:pt x="322" y="962"/>
                  </a:cubicBezTo>
                  <a:cubicBezTo>
                    <a:pt x="322" y="962"/>
                    <a:pt x="334" y="962"/>
                    <a:pt x="334" y="938"/>
                  </a:cubicBezTo>
                  <a:cubicBezTo>
                    <a:pt x="48" y="665"/>
                    <a:pt x="239" y="331"/>
                    <a:pt x="132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5" name="Google Shape;45665;p69"/>
            <p:cNvSpPr/>
            <p:nvPr/>
          </p:nvSpPr>
          <p:spPr>
            <a:xfrm>
              <a:off x="2240750" y="2275575"/>
              <a:ext cx="5375" cy="14675"/>
            </a:xfrm>
            <a:custGeom>
              <a:avLst/>
              <a:gdLst/>
              <a:ahLst/>
              <a:cxnLst/>
              <a:rect l="l" t="t" r="r" b="b"/>
              <a:pathLst>
                <a:path w="215" h="587" extrusionOk="0">
                  <a:moveTo>
                    <a:pt x="9" y="0"/>
                  </a:moveTo>
                  <a:cubicBezTo>
                    <a:pt x="6" y="0"/>
                    <a:pt x="0" y="6"/>
                    <a:pt x="0" y="6"/>
                  </a:cubicBezTo>
                  <a:cubicBezTo>
                    <a:pt x="12" y="208"/>
                    <a:pt x="96" y="423"/>
                    <a:pt x="215" y="577"/>
                  </a:cubicBezTo>
                  <a:cubicBezTo>
                    <a:pt x="119" y="399"/>
                    <a:pt x="72" y="208"/>
                    <a:pt x="12" y="6"/>
                  </a:cubicBezTo>
                  <a:cubicBezTo>
                    <a:pt x="12" y="2"/>
                    <a:pt x="11" y="0"/>
                    <a:pt x="9" y="0"/>
                  </a:cubicBezTo>
                  <a:close/>
                  <a:moveTo>
                    <a:pt x="215" y="577"/>
                  </a:moveTo>
                  <a:lnTo>
                    <a:pt x="215" y="577"/>
                  </a:lnTo>
                  <a:cubicBezTo>
                    <a:pt x="209" y="583"/>
                    <a:pt x="209" y="586"/>
                    <a:pt x="210" y="586"/>
                  </a:cubicBezTo>
                  <a:cubicBezTo>
                    <a:pt x="212" y="586"/>
                    <a:pt x="215" y="583"/>
                    <a:pt x="215" y="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6" name="Google Shape;45666;p69"/>
            <p:cNvSpPr/>
            <p:nvPr/>
          </p:nvSpPr>
          <p:spPr>
            <a:xfrm>
              <a:off x="2186275" y="2286800"/>
              <a:ext cx="11625" cy="27250"/>
            </a:xfrm>
            <a:custGeom>
              <a:avLst/>
              <a:gdLst/>
              <a:ahLst/>
              <a:cxnLst/>
              <a:rect l="l" t="t" r="r" b="b"/>
              <a:pathLst>
                <a:path w="465" h="1090" extrusionOk="0">
                  <a:moveTo>
                    <a:pt x="422" y="0"/>
                  </a:moveTo>
                  <a:cubicBezTo>
                    <a:pt x="420" y="0"/>
                    <a:pt x="417" y="3"/>
                    <a:pt x="417" y="9"/>
                  </a:cubicBezTo>
                  <a:cubicBezTo>
                    <a:pt x="423" y="3"/>
                    <a:pt x="423" y="0"/>
                    <a:pt x="422" y="0"/>
                  </a:cubicBezTo>
                  <a:close/>
                  <a:moveTo>
                    <a:pt x="417" y="9"/>
                  </a:moveTo>
                  <a:lnTo>
                    <a:pt x="417" y="9"/>
                  </a:lnTo>
                  <a:cubicBezTo>
                    <a:pt x="453" y="271"/>
                    <a:pt x="227" y="414"/>
                    <a:pt x="108" y="616"/>
                  </a:cubicBezTo>
                  <a:cubicBezTo>
                    <a:pt x="12" y="771"/>
                    <a:pt x="0" y="914"/>
                    <a:pt x="0" y="1081"/>
                  </a:cubicBezTo>
                  <a:cubicBezTo>
                    <a:pt x="0" y="1087"/>
                    <a:pt x="6" y="1090"/>
                    <a:pt x="12" y="1090"/>
                  </a:cubicBezTo>
                  <a:cubicBezTo>
                    <a:pt x="18" y="1090"/>
                    <a:pt x="24" y="1087"/>
                    <a:pt x="24" y="1081"/>
                  </a:cubicBezTo>
                  <a:cubicBezTo>
                    <a:pt x="12" y="747"/>
                    <a:pt x="179" y="569"/>
                    <a:pt x="358" y="319"/>
                  </a:cubicBezTo>
                  <a:cubicBezTo>
                    <a:pt x="417" y="212"/>
                    <a:pt x="465" y="128"/>
                    <a:pt x="41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7" name="Google Shape;45667;p69"/>
            <p:cNvSpPr/>
            <p:nvPr/>
          </p:nvSpPr>
          <p:spPr>
            <a:xfrm>
              <a:off x="2187175" y="2305475"/>
              <a:ext cx="3000" cy="9225"/>
            </a:xfrm>
            <a:custGeom>
              <a:avLst/>
              <a:gdLst/>
              <a:ahLst/>
              <a:cxnLst/>
              <a:rect l="l" t="t" r="r" b="b"/>
              <a:pathLst>
                <a:path w="120" h="369" extrusionOk="0">
                  <a:moveTo>
                    <a:pt x="119" y="0"/>
                  </a:moveTo>
                  <a:lnTo>
                    <a:pt x="119" y="0"/>
                  </a:lnTo>
                  <a:cubicBezTo>
                    <a:pt x="72" y="119"/>
                    <a:pt x="24" y="239"/>
                    <a:pt x="0" y="358"/>
                  </a:cubicBezTo>
                  <a:cubicBezTo>
                    <a:pt x="0" y="358"/>
                    <a:pt x="5" y="368"/>
                    <a:pt x="9" y="368"/>
                  </a:cubicBezTo>
                  <a:cubicBezTo>
                    <a:pt x="11" y="368"/>
                    <a:pt x="12" y="366"/>
                    <a:pt x="12" y="358"/>
                  </a:cubicBezTo>
                  <a:cubicBezTo>
                    <a:pt x="60" y="262"/>
                    <a:pt x="83" y="143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8" name="Google Shape;45668;p69"/>
            <p:cNvSpPr/>
            <p:nvPr/>
          </p:nvSpPr>
          <p:spPr>
            <a:xfrm>
              <a:off x="2188950" y="2293900"/>
              <a:ext cx="8075" cy="11600"/>
            </a:xfrm>
            <a:custGeom>
              <a:avLst/>
              <a:gdLst/>
              <a:ahLst/>
              <a:cxnLst/>
              <a:rect l="l" t="t" r="r" b="b"/>
              <a:pathLst>
                <a:path w="323" h="464" extrusionOk="0">
                  <a:moveTo>
                    <a:pt x="319" y="0"/>
                  </a:moveTo>
                  <a:cubicBezTo>
                    <a:pt x="317" y="0"/>
                    <a:pt x="314" y="3"/>
                    <a:pt x="310" y="11"/>
                  </a:cubicBezTo>
                  <a:cubicBezTo>
                    <a:pt x="203" y="154"/>
                    <a:pt x="120" y="309"/>
                    <a:pt x="1" y="463"/>
                  </a:cubicBezTo>
                  <a:cubicBezTo>
                    <a:pt x="120" y="332"/>
                    <a:pt x="239" y="166"/>
                    <a:pt x="322" y="11"/>
                  </a:cubicBezTo>
                  <a:cubicBezTo>
                    <a:pt x="322" y="1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9" name="Google Shape;45669;p69"/>
            <p:cNvSpPr/>
            <p:nvPr/>
          </p:nvSpPr>
          <p:spPr>
            <a:xfrm>
              <a:off x="2123775" y="2161700"/>
              <a:ext cx="8650" cy="11775"/>
            </a:xfrm>
            <a:custGeom>
              <a:avLst/>
              <a:gdLst/>
              <a:ahLst/>
              <a:cxnLst/>
              <a:rect l="l" t="t" r="r" b="b"/>
              <a:pathLst>
                <a:path w="346" h="471" extrusionOk="0">
                  <a:moveTo>
                    <a:pt x="345" y="1"/>
                  </a:moveTo>
                  <a:lnTo>
                    <a:pt x="345" y="1"/>
                  </a:lnTo>
                  <a:cubicBezTo>
                    <a:pt x="191" y="96"/>
                    <a:pt x="48" y="275"/>
                    <a:pt x="0" y="453"/>
                  </a:cubicBezTo>
                  <a:cubicBezTo>
                    <a:pt x="0" y="465"/>
                    <a:pt x="3" y="471"/>
                    <a:pt x="6" y="471"/>
                  </a:cubicBezTo>
                  <a:cubicBezTo>
                    <a:pt x="9" y="471"/>
                    <a:pt x="12" y="465"/>
                    <a:pt x="12" y="453"/>
                  </a:cubicBezTo>
                  <a:cubicBezTo>
                    <a:pt x="60" y="370"/>
                    <a:pt x="107" y="275"/>
                    <a:pt x="167" y="191"/>
                  </a:cubicBezTo>
                  <a:cubicBezTo>
                    <a:pt x="214" y="132"/>
                    <a:pt x="286" y="60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0" name="Google Shape;45670;p69"/>
            <p:cNvSpPr/>
            <p:nvPr/>
          </p:nvSpPr>
          <p:spPr>
            <a:xfrm>
              <a:off x="2126450" y="2161700"/>
              <a:ext cx="9250" cy="14250"/>
            </a:xfrm>
            <a:custGeom>
              <a:avLst/>
              <a:gdLst/>
              <a:ahLst/>
              <a:cxnLst/>
              <a:rect l="l" t="t" r="r" b="b"/>
              <a:pathLst>
                <a:path w="370" h="570" extrusionOk="0">
                  <a:moveTo>
                    <a:pt x="369" y="1"/>
                  </a:moveTo>
                  <a:lnTo>
                    <a:pt x="369" y="1"/>
                  </a:lnTo>
                  <a:cubicBezTo>
                    <a:pt x="179" y="120"/>
                    <a:pt x="12" y="322"/>
                    <a:pt x="0" y="560"/>
                  </a:cubicBezTo>
                  <a:cubicBezTo>
                    <a:pt x="0" y="566"/>
                    <a:pt x="3" y="569"/>
                    <a:pt x="6" y="569"/>
                  </a:cubicBezTo>
                  <a:cubicBezTo>
                    <a:pt x="9" y="569"/>
                    <a:pt x="12" y="566"/>
                    <a:pt x="12" y="560"/>
                  </a:cubicBezTo>
                  <a:cubicBezTo>
                    <a:pt x="84" y="322"/>
                    <a:pt x="179" y="144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1" name="Google Shape;45671;p69"/>
            <p:cNvSpPr/>
            <p:nvPr/>
          </p:nvSpPr>
          <p:spPr>
            <a:xfrm>
              <a:off x="2129125" y="2162300"/>
              <a:ext cx="8950" cy="14425"/>
            </a:xfrm>
            <a:custGeom>
              <a:avLst/>
              <a:gdLst/>
              <a:ahLst/>
              <a:cxnLst/>
              <a:rect l="l" t="t" r="r" b="b"/>
              <a:pathLst>
                <a:path w="358" h="577" extrusionOk="0">
                  <a:moveTo>
                    <a:pt x="358" y="1"/>
                  </a:moveTo>
                  <a:lnTo>
                    <a:pt x="358" y="1"/>
                  </a:lnTo>
                  <a:cubicBezTo>
                    <a:pt x="274" y="96"/>
                    <a:pt x="215" y="179"/>
                    <a:pt x="155" y="274"/>
                  </a:cubicBezTo>
                  <a:cubicBezTo>
                    <a:pt x="131" y="310"/>
                    <a:pt x="96" y="370"/>
                    <a:pt x="72" y="417"/>
                  </a:cubicBezTo>
                  <a:cubicBezTo>
                    <a:pt x="63" y="444"/>
                    <a:pt x="47" y="457"/>
                    <a:pt x="35" y="473"/>
                  </a:cubicBezTo>
                  <a:lnTo>
                    <a:pt x="35" y="473"/>
                  </a:lnTo>
                  <a:cubicBezTo>
                    <a:pt x="34" y="472"/>
                    <a:pt x="34" y="471"/>
                    <a:pt x="33" y="471"/>
                  </a:cubicBezTo>
                  <a:cubicBezTo>
                    <a:pt x="31" y="471"/>
                    <a:pt x="28" y="473"/>
                    <a:pt x="24" y="477"/>
                  </a:cubicBezTo>
                  <a:cubicBezTo>
                    <a:pt x="12" y="512"/>
                    <a:pt x="0" y="536"/>
                    <a:pt x="0" y="548"/>
                  </a:cubicBezTo>
                  <a:cubicBezTo>
                    <a:pt x="0" y="566"/>
                    <a:pt x="7" y="577"/>
                    <a:pt x="10" y="577"/>
                  </a:cubicBezTo>
                  <a:cubicBezTo>
                    <a:pt x="11" y="577"/>
                    <a:pt x="12" y="575"/>
                    <a:pt x="12" y="572"/>
                  </a:cubicBezTo>
                  <a:cubicBezTo>
                    <a:pt x="119" y="393"/>
                    <a:pt x="239" y="19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2" name="Google Shape;45672;p69"/>
            <p:cNvSpPr/>
            <p:nvPr/>
          </p:nvSpPr>
          <p:spPr>
            <a:xfrm>
              <a:off x="2133600" y="2165450"/>
              <a:ext cx="7750" cy="11175"/>
            </a:xfrm>
            <a:custGeom>
              <a:avLst/>
              <a:gdLst/>
              <a:ahLst/>
              <a:cxnLst/>
              <a:rect l="l" t="t" r="r" b="b"/>
              <a:pathLst>
                <a:path w="310" h="447" extrusionOk="0">
                  <a:moveTo>
                    <a:pt x="300" y="1"/>
                  </a:moveTo>
                  <a:cubicBezTo>
                    <a:pt x="299" y="1"/>
                    <a:pt x="298" y="2"/>
                    <a:pt x="298" y="5"/>
                  </a:cubicBezTo>
                  <a:cubicBezTo>
                    <a:pt x="191" y="148"/>
                    <a:pt x="71" y="279"/>
                    <a:pt x="0" y="422"/>
                  </a:cubicBezTo>
                  <a:cubicBezTo>
                    <a:pt x="0" y="446"/>
                    <a:pt x="12" y="446"/>
                    <a:pt x="12" y="446"/>
                  </a:cubicBezTo>
                  <a:cubicBezTo>
                    <a:pt x="131" y="327"/>
                    <a:pt x="214" y="172"/>
                    <a:pt x="310" y="29"/>
                  </a:cubicBezTo>
                  <a:cubicBezTo>
                    <a:pt x="310" y="12"/>
                    <a:pt x="303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3" name="Google Shape;45673;p69"/>
            <p:cNvSpPr/>
            <p:nvPr/>
          </p:nvSpPr>
          <p:spPr>
            <a:xfrm>
              <a:off x="2137450" y="2169150"/>
              <a:ext cx="6875" cy="8175"/>
            </a:xfrm>
            <a:custGeom>
              <a:avLst/>
              <a:gdLst/>
              <a:ahLst/>
              <a:cxnLst/>
              <a:rect l="l" t="t" r="r" b="b"/>
              <a:pathLst>
                <a:path w="275" h="327" extrusionOk="0">
                  <a:moveTo>
                    <a:pt x="275" y="0"/>
                  </a:moveTo>
                  <a:lnTo>
                    <a:pt x="275" y="0"/>
                  </a:lnTo>
                  <a:cubicBezTo>
                    <a:pt x="227" y="36"/>
                    <a:pt x="179" y="96"/>
                    <a:pt x="120" y="155"/>
                  </a:cubicBezTo>
                  <a:cubicBezTo>
                    <a:pt x="72" y="203"/>
                    <a:pt x="37" y="262"/>
                    <a:pt x="1" y="310"/>
                  </a:cubicBezTo>
                  <a:cubicBezTo>
                    <a:pt x="1" y="318"/>
                    <a:pt x="13" y="327"/>
                    <a:pt x="20" y="327"/>
                  </a:cubicBezTo>
                  <a:cubicBezTo>
                    <a:pt x="23" y="327"/>
                    <a:pt x="25" y="325"/>
                    <a:pt x="25" y="322"/>
                  </a:cubicBezTo>
                  <a:cubicBezTo>
                    <a:pt x="72" y="274"/>
                    <a:pt x="108" y="203"/>
                    <a:pt x="156" y="155"/>
                  </a:cubicBezTo>
                  <a:cubicBezTo>
                    <a:pt x="215" y="119"/>
                    <a:pt x="263" y="72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4" name="Google Shape;45674;p69"/>
            <p:cNvSpPr/>
            <p:nvPr/>
          </p:nvSpPr>
          <p:spPr>
            <a:xfrm>
              <a:off x="2131300" y="2172575"/>
              <a:ext cx="15700" cy="16375"/>
            </a:xfrm>
            <a:custGeom>
              <a:avLst/>
              <a:gdLst/>
              <a:ahLst/>
              <a:cxnLst/>
              <a:rect l="l" t="t" r="r" b="b"/>
              <a:pathLst>
                <a:path w="628" h="655" extrusionOk="0">
                  <a:moveTo>
                    <a:pt x="601" y="1"/>
                  </a:moveTo>
                  <a:cubicBezTo>
                    <a:pt x="596" y="1"/>
                    <a:pt x="592" y="2"/>
                    <a:pt x="592" y="6"/>
                  </a:cubicBezTo>
                  <a:cubicBezTo>
                    <a:pt x="437" y="256"/>
                    <a:pt x="247" y="459"/>
                    <a:pt x="9" y="637"/>
                  </a:cubicBezTo>
                  <a:cubicBezTo>
                    <a:pt x="0" y="646"/>
                    <a:pt x="4" y="654"/>
                    <a:pt x="15" y="654"/>
                  </a:cubicBezTo>
                  <a:cubicBezTo>
                    <a:pt x="20" y="654"/>
                    <a:pt x="25" y="653"/>
                    <a:pt x="32" y="649"/>
                  </a:cubicBezTo>
                  <a:cubicBezTo>
                    <a:pt x="283" y="518"/>
                    <a:pt x="509" y="280"/>
                    <a:pt x="628" y="6"/>
                  </a:cubicBezTo>
                  <a:cubicBezTo>
                    <a:pt x="628" y="6"/>
                    <a:pt x="612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5" name="Google Shape;45675;p69"/>
            <p:cNvSpPr/>
            <p:nvPr/>
          </p:nvSpPr>
          <p:spPr>
            <a:xfrm>
              <a:off x="2141625" y="2268600"/>
              <a:ext cx="6275" cy="21850"/>
            </a:xfrm>
            <a:custGeom>
              <a:avLst/>
              <a:gdLst/>
              <a:ahLst/>
              <a:cxnLst/>
              <a:rect l="l" t="t" r="r" b="b"/>
              <a:pathLst>
                <a:path w="251" h="874" extrusionOk="0">
                  <a:moveTo>
                    <a:pt x="241" y="1"/>
                  </a:moveTo>
                  <a:cubicBezTo>
                    <a:pt x="240" y="1"/>
                    <a:pt x="239" y="4"/>
                    <a:pt x="239" y="11"/>
                  </a:cubicBezTo>
                  <a:cubicBezTo>
                    <a:pt x="120" y="273"/>
                    <a:pt x="48" y="571"/>
                    <a:pt x="0" y="856"/>
                  </a:cubicBezTo>
                  <a:cubicBezTo>
                    <a:pt x="0" y="865"/>
                    <a:pt x="18" y="873"/>
                    <a:pt x="29" y="873"/>
                  </a:cubicBezTo>
                  <a:cubicBezTo>
                    <a:pt x="33" y="873"/>
                    <a:pt x="36" y="872"/>
                    <a:pt x="36" y="868"/>
                  </a:cubicBezTo>
                  <a:cubicBezTo>
                    <a:pt x="96" y="582"/>
                    <a:pt x="167" y="309"/>
                    <a:pt x="251" y="23"/>
                  </a:cubicBezTo>
                  <a:cubicBezTo>
                    <a:pt x="251" y="15"/>
                    <a:pt x="24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6" name="Google Shape;45676;p69"/>
            <p:cNvSpPr/>
            <p:nvPr/>
          </p:nvSpPr>
          <p:spPr>
            <a:xfrm>
              <a:off x="2144900" y="2269450"/>
              <a:ext cx="5975" cy="22275"/>
            </a:xfrm>
            <a:custGeom>
              <a:avLst/>
              <a:gdLst/>
              <a:ahLst/>
              <a:cxnLst/>
              <a:rect l="l" t="t" r="r" b="b"/>
              <a:pathLst>
                <a:path w="239" h="891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55" y="287"/>
                    <a:pt x="36" y="584"/>
                    <a:pt x="0" y="882"/>
                  </a:cubicBezTo>
                  <a:cubicBezTo>
                    <a:pt x="0" y="888"/>
                    <a:pt x="6" y="891"/>
                    <a:pt x="12" y="891"/>
                  </a:cubicBezTo>
                  <a:cubicBezTo>
                    <a:pt x="18" y="891"/>
                    <a:pt x="24" y="888"/>
                    <a:pt x="24" y="882"/>
                  </a:cubicBezTo>
                  <a:cubicBezTo>
                    <a:pt x="120" y="596"/>
                    <a:pt x="167" y="298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7" name="Google Shape;45677;p69"/>
            <p:cNvSpPr/>
            <p:nvPr/>
          </p:nvSpPr>
          <p:spPr>
            <a:xfrm>
              <a:off x="2150550" y="2270425"/>
              <a:ext cx="5375" cy="20750"/>
            </a:xfrm>
            <a:custGeom>
              <a:avLst/>
              <a:gdLst/>
              <a:ahLst/>
              <a:cxnLst/>
              <a:rect l="l" t="t" r="r" b="b"/>
              <a:pathLst>
                <a:path w="215" h="830" extrusionOk="0">
                  <a:moveTo>
                    <a:pt x="188" y="0"/>
                  </a:moveTo>
                  <a:cubicBezTo>
                    <a:pt x="182" y="0"/>
                    <a:pt x="179" y="3"/>
                    <a:pt x="179" y="9"/>
                  </a:cubicBezTo>
                  <a:lnTo>
                    <a:pt x="1" y="807"/>
                  </a:lnTo>
                  <a:cubicBezTo>
                    <a:pt x="1" y="820"/>
                    <a:pt x="11" y="830"/>
                    <a:pt x="21" y="830"/>
                  </a:cubicBezTo>
                  <a:cubicBezTo>
                    <a:pt x="29" y="830"/>
                    <a:pt x="36" y="823"/>
                    <a:pt x="36" y="807"/>
                  </a:cubicBezTo>
                  <a:lnTo>
                    <a:pt x="215" y="9"/>
                  </a:lnTo>
                  <a:cubicBezTo>
                    <a:pt x="203" y="3"/>
                    <a:pt x="194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8" name="Google Shape;45678;p69"/>
            <p:cNvSpPr/>
            <p:nvPr/>
          </p:nvSpPr>
          <p:spPr>
            <a:xfrm>
              <a:off x="2156800" y="2275400"/>
              <a:ext cx="6575" cy="21975"/>
            </a:xfrm>
            <a:custGeom>
              <a:avLst/>
              <a:gdLst/>
              <a:ahLst/>
              <a:cxnLst/>
              <a:rect l="l" t="t" r="r" b="b"/>
              <a:pathLst>
                <a:path w="263" h="879" extrusionOk="0">
                  <a:moveTo>
                    <a:pt x="108" y="1"/>
                  </a:moveTo>
                  <a:lnTo>
                    <a:pt x="108" y="13"/>
                  </a:lnTo>
                  <a:cubicBezTo>
                    <a:pt x="263" y="72"/>
                    <a:pt x="13" y="727"/>
                    <a:pt x="1" y="870"/>
                  </a:cubicBezTo>
                  <a:cubicBezTo>
                    <a:pt x="1" y="876"/>
                    <a:pt x="4" y="879"/>
                    <a:pt x="7" y="879"/>
                  </a:cubicBezTo>
                  <a:cubicBezTo>
                    <a:pt x="10" y="879"/>
                    <a:pt x="13" y="876"/>
                    <a:pt x="13" y="870"/>
                  </a:cubicBezTo>
                  <a:cubicBezTo>
                    <a:pt x="96" y="656"/>
                    <a:pt x="155" y="394"/>
                    <a:pt x="179" y="168"/>
                  </a:cubicBezTo>
                  <a:cubicBezTo>
                    <a:pt x="179" y="96"/>
                    <a:pt x="179" y="13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79" name="Google Shape;45679;p69"/>
          <p:cNvGrpSpPr/>
          <p:nvPr/>
        </p:nvGrpSpPr>
        <p:grpSpPr>
          <a:xfrm rot="-4940713" flipH="1">
            <a:off x="1075830" y="856967"/>
            <a:ext cx="1660578" cy="1998143"/>
            <a:chOff x="2564300" y="2142775"/>
            <a:chExt cx="734625" cy="880025"/>
          </a:xfrm>
        </p:grpSpPr>
        <p:sp>
          <p:nvSpPr>
            <p:cNvPr id="45680" name="Google Shape;45680;p69"/>
            <p:cNvSpPr/>
            <p:nvPr/>
          </p:nvSpPr>
          <p:spPr>
            <a:xfrm>
              <a:off x="2564300" y="2142775"/>
              <a:ext cx="727500" cy="877475"/>
            </a:xfrm>
            <a:custGeom>
              <a:avLst/>
              <a:gdLst/>
              <a:ahLst/>
              <a:cxnLst/>
              <a:rect l="l" t="t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lnTo>
                    <a:pt x="1441" y="20546"/>
                  </a:ln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lnTo>
                    <a:pt x="2251" y="25439"/>
                  </a:ln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1" name="Google Shape;45681;p69"/>
            <p:cNvSpPr/>
            <p:nvPr/>
          </p:nvSpPr>
          <p:spPr>
            <a:xfrm>
              <a:off x="2909575" y="2825250"/>
              <a:ext cx="28000" cy="197550"/>
            </a:xfrm>
            <a:custGeom>
              <a:avLst/>
              <a:gdLst/>
              <a:ahLst/>
              <a:cxnLst/>
              <a:rect l="l" t="t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2" name="Google Shape;45682;p69"/>
            <p:cNvSpPr/>
            <p:nvPr/>
          </p:nvSpPr>
          <p:spPr>
            <a:xfrm>
              <a:off x="2930425" y="2824500"/>
              <a:ext cx="25025" cy="197400"/>
            </a:xfrm>
            <a:custGeom>
              <a:avLst/>
              <a:gdLst/>
              <a:ahLst/>
              <a:cxnLst/>
              <a:rect l="l" t="t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3" name="Google Shape;45683;p69"/>
            <p:cNvSpPr/>
            <p:nvPr/>
          </p:nvSpPr>
          <p:spPr>
            <a:xfrm>
              <a:off x="2744925" y="2825075"/>
              <a:ext cx="175800" cy="82000"/>
            </a:xfrm>
            <a:custGeom>
              <a:avLst/>
              <a:gdLst/>
              <a:ahLst/>
              <a:cxnLst/>
              <a:rect l="l" t="t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4" name="Google Shape;45684;p69"/>
            <p:cNvSpPr/>
            <p:nvPr/>
          </p:nvSpPr>
          <p:spPr>
            <a:xfrm>
              <a:off x="2746175" y="2851650"/>
              <a:ext cx="118725" cy="32250"/>
            </a:xfrm>
            <a:custGeom>
              <a:avLst/>
              <a:gdLst/>
              <a:ahLst/>
              <a:cxnLst/>
              <a:rect l="l" t="t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5" name="Google Shape;45685;p69"/>
            <p:cNvSpPr/>
            <p:nvPr/>
          </p:nvSpPr>
          <p:spPr>
            <a:xfrm>
              <a:off x="2864325" y="2832625"/>
              <a:ext cx="25325" cy="14300"/>
            </a:xfrm>
            <a:custGeom>
              <a:avLst/>
              <a:gdLst/>
              <a:ahLst/>
              <a:cxnLst/>
              <a:rect l="l" t="t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6" name="Google Shape;45686;p69"/>
            <p:cNvSpPr/>
            <p:nvPr/>
          </p:nvSpPr>
          <p:spPr>
            <a:xfrm>
              <a:off x="2619850" y="2777425"/>
              <a:ext cx="287675" cy="74625"/>
            </a:xfrm>
            <a:custGeom>
              <a:avLst/>
              <a:gdLst/>
              <a:ahLst/>
              <a:cxnLst/>
              <a:rect l="l" t="t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7" name="Google Shape;45687;p69"/>
            <p:cNvSpPr/>
            <p:nvPr/>
          </p:nvSpPr>
          <p:spPr>
            <a:xfrm>
              <a:off x="2619725" y="2799225"/>
              <a:ext cx="129425" cy="75700"/>
            </a:xfrm>
            <a:custGeom>
              <a:avLst/>
              <a:gdLst/>
              <a:ahLst/>
              <a:cxnLst/>
              <a:rect l="l" t="t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8" name="Google Shape;45688;p69"/>
            <p:cNvSpPr/>
            <p:nvPr/>
          </p:nvSpPr>
          <p:spPr>
            <a:xfrm>
              <a:off x="2616100" y="2777150"/>
              <a:ext cx="8950" cy="28200"/>
            </a:xfrm>
            <a:custGeom>
              <a:avLst/>
              <a:gdLst/>
              <a:ahLst/>
              <a:cxnLst/>
              <a:rect l="l" t="t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9" name="Google Shape;45689;p69"/>
            <p:cNvSpPr/>
            <p:nvPr/>
          </p:nvSpPr>
          <p:spPr>
            <a:xfrm>
              <a:off x="2590500" y="2693650"/>
              <a:ext cx="320475" cy="137200"/>
            </a:xfrm>
            <a:custGeom>
              <a:avLst/>
              <a:gdLst/>
              <a:ahLst/>
              <a:cxnLst/>
              <a:rect l="l" t="t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0" name="Google Shape;45690;p69"/>
            <p:cNvSpPr/>
            <p:nvPr/>
          </p:nvSpPr>
          <p:spPr>
            <a:xfrm>
              <a:off x="2589900" y="2652125"/>
              <a:ext cx="13625" cy="45300"/>
            </a:xfrm>
            <a:custGeom>
              <a:avLst/>
              <a:gdLst/>
              <a:ahLst/>
              <a:cxnLst/>
              <a:rect l="l" t="t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1" name="Google Shape;45691;p69"/>
            <p:cNvSpPr/>
            <p:nvPr/>
          </p:nvSpPr>
          <p:spPr>
            <a:xfrm>
              <a:off x="2601575" y="2653325"/>
              <a:ext cx="164850" cy="132300"/>
            </a:xfrm>
            <a:custGeom>
              <a:avLst/>
              <a:gdLst/>
              <a:ahLst/>
              <a:cxnLst/>
              <a:rect l="l" t="t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2" name="Google Shape;45692;p69"/>
            <p:cNvSpPr/>
            <p:nvPr/>
          </p:nvSpPr>
          <p:spPr>
            <a:xfrm>
              <a:off x="2772050" y="2776500"/>
              <a:ext cx="34075" cy="12400"/>
            </a:xfrm>
            <a:custGeom>
              <a:avLst/>
              <a:gdLst/>
              <a:ahLst/>
              <a:cxnLst/>
              <a:rect l="l" t="t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3" name="Google Shape;45693;p69"/>
            <p:cNvSpPr/>
            <p:nvPr/>
          </p:nvSpPr>
          <p:spPr>
            <a:xfrm>
              <a:off x="2611800" y="2664725"/>
              <a:ext cx="163550" cy="112050"/>
            </a:xfrm>
            <a:custGeom>
              <a:avLst/>
              <a:gdLst/>
              <a:ahLst/>
              <a:cxnLst/>
              <a:rect l="l" t="t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4" name="Google Shape;45694;p69"/>
            <p:cNvSpPr/>
            <p:nvPr/>
          </p:nvSpPr>
          <p:spPr>
            <a:xfrm>
              <a:off x="2566675" y="2570900"/>
              <a:ext cx="33975" cy="74025"/>
            </a:xfrm>
            <a:custGeom>
              <a:avLst/>
              <a:gdLst/>
              <a:ahLst/>
              <a:cxnLst/>
              <a:rect l="l" t="t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5" name="Google Shape;45695;p69"/>
            <p:cNvSpPr/>
            <p:nvPr/>
          </p:nvSpPr>
          <p:spPr>
            <a:xfrm>
              <a:off x="2573325" y="2536725"/>
              <a:ext cx="18525" cy="32200"/>
            </a:xfrm>
            <a:custGeom>
              <a:avLst/>
              <a:gdLst/>
              <a:ahLst/>
              <a:cxnLst/>
              <a:rect l="l" t="t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6" name="Google Shape;45696;p69"/>
            <p:cNvSpPr/>
            <p:nvPr/>
          </p:nvSpPr>
          <p:spPr>
            <a:xfrm>
              <a:off x="2591175" y="2536375"/>
              <a:ext cx="103900" cy="107800"/>
            </a:xfrm>
            <a:custGeom>
              <a:avLst/>
              <a:gdLst/>
              <a:ahLst/>
              <a:cxnLst/>
              <a:rect l="l" t="t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7" name="Google Shape;45697;p69"/>
            <p:cNvSpPr/>
            <p:nvPr/>
          </p:nvSpPr>
          <p:spPr>
            <a:xfrm>
              <a:off x="2690675" y="2639550"/>
              <a:ext cx="216850" cy="103875"/>
            </a:xfrm>
            <a:custGeom>
              <a:avLst/>
              <a:gdLst/>
              <a:ahLst/>
              <a:cxnLst/>
              <a:rect l="l" t="t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8" name="Google Shape;45698;p69"/>
            <p:cNvSpPr/>
            <p:nvPr/>
          </p:nvSpPr>
          <p:spPr>
            <a:xfrm>
              <a:off x="2739100" y="2691650"/>
              <a:ext cx="41125" cy="15975"/>
            </a:xfrm>
            <a:custGeom>
              <a:avLst/>
              <a:gdLst/>
              <a:ahLst/>
              <a:cxnLst/>
              <a:rect l="l" t="t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9" name="Google Shape;45699;p69"/>
            <p:cNvSpPr/>
            <p:nvPr/>
          </p:nvSpPr>
          <p:spPr>
            <a:xfrm>
              <a:off x="2740350" y="2697975"/>
              <a:ext cx="46025" cy="19300"/>
            </a:xfrm>
            <a:custGeom>
              <a:avLst/>
              <a:gdLst/>
              <a:ahLst/>
              <a:cxnLst/>
              <a:rect l="l" t="t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0" name="Google Shape;45700;p69"/>
            <p:cNvSpPr/>
            <p:nvPr/>
          </p:nvSpPr>
          <p:spPr>
            <a:xfrm>
              <a:off x="2781000" y="2709400"/>
              <a:ext cx="4775" cy="5950"/>
            </a:xfrm>
            <a:custGeom>
              <a:avLst/>
              <a:gdLst/>
              <a:ahLst/>
              <a:cxnLst/>
              <a:rect l="l" t="t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1" name="Google Shape;45701;p69"/>
            <p:cNvSpPr/>
            <p:nvPr/>
          </p:nvSpPr>
          <p:spPr>
            <a:xfrm>
              <a:off x="2861650" y="2753550"/>
              <a:ext cx="50925" cy="14075"/>
            </a:xfrm>
            <a:custGeom>
              <a:avLst/>
              <a:gdLst/>
              <a:ahLst/>
              <a:cxnLst/>
              <a:rect l="l" t="t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2" name="Google Shape;45702;p69"/>
            <p:cNvSpPr/>
            <p:nvPr/>
          </p:nvSpPr>
          <p:spPr>
            <a:xfrm>
              <a:off x="2858675" y="2758875"/>
              <a:ext cx="54725" cy="21550"/>
            </a:xfrm>
            <a:custGeom>
              <a:avLst/>
              <a:gdLst/>
              <a:ahLst/>
              <a:cxnLst/>
              <a:rect l="l" t="t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3" name="Google Shape;45703;p69"/>
            <p:cNvSpPr/>
            <p:nvPr/>
          </p:nvSpPr>
          <p:spPr>
            <a:xfrm>
              <a:off x="2896475" y="2790200"/>
              <a:ext cx="23250" cy="13400"/>
            </a:xfrm>
            <a:custGeom>
              <a:avLst/>
              <a:gdLst/>
              <a:ahLst/>
              <a:cxnLst/>
              <a:rect l="l" t="t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4" name="Google Shape;45704;p69"/>
            <p:cNvSpPr/>
            <p:nvPr/>
          </p:nvSpPr>
          <p:spPr>
            <a:xfrm>
              <a:off x="2809575" y="2786250"/>
              <a:ext cx="72650" cy="13375"/>
            </a:xfrm>
            <a:custGeom>
              <a:avLst/>
              <a:gdLst/>
              <a:ahLst/>
              <a:cxnLst/>
              <a:rect l="l" t="t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5" name="Google Shape;45705;p69"/>
            <p:cNvSpPr/>
            <p:nvPr/>
          </p:nvSpPr>
          <p:spPr>
            <a:xfrm>
              <a:off x="2805525" y="2793975"/>
              <a:ext cx="77300" cy="15325"/>
            </a:xfrm>
            <a:custGeom>
              <a:avLst/>
              <a:gdLst/>
              <a:ahLst/>
              <a:cxnLst/>
              <a:rect l="l" t="t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6" name="Google Shape;45706;p69"/>
            <p:cNvSpPr/>
            <p:nvPr/>
          </p:nvSpPr>
          <p:spPr>
            <a:xfrm>
              <a:off x="2932800" y="2704150"/>
              <a:ext cx="88125" cy="39150"/>
            </a:xfrm>
            <a:custGeom>
              <a:avLst/>
              <a:gdLst/>
              <a:ahLst/>
              <a:cxnLst/>
              <a:rect l="l" t="t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7" name="Google Shape;45707;p69"/>
            <p:cNvSpPr/>
            <p:nvPr/>
          </p:nvSpPr>
          <p:spPr>
            <a:xfrm>
              <a:off x="2950750" y="2710275"/>
              <a:ext cx="72250" cy="34900"/>
            </a:xfrm>
            <a:custGeom>
              <a:avLst/>
              <a:gdLst/>
              <a:ahLst/>
              <a:cxnLst/>
              <a:rect l="l" t="t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8" name="Google Shape;45708;p69"/>
            <p:cNvSpPr/>
            <p:nvPr/>
          </p:nvSpPr>
          <p:spPr>
            <a:xfrm>
              <a:off x="2877725" y="2713150"/>
              <a:ext cx="30400" cy="19725"/>
            </a:xfrm>
            <a:custGeom>
              <a:avLst/>
              <a:gdLst/>
              <a:ahLst/>
              <a:cxnLst/>
              <a:rect l="l" t="t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9" name="Google Shape;45709;p69"/>
            <p:cNvSpPr/>
            <p:nvPr/>
          </p:nvSpPr>
          <p:spPr>
            <a:xfrm>
              <a:off x="2904525" y="2687675"/>
              <a:ext cx="3300" cy="28750"/>
            </a:xfrm>
            <a:custGeom>
              <a:avLst/>
              <a:gdLst/>
              <a:ahLst/>
              <a:cxnLst/>
              <a:rect l="l" t="t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0" name="Google Shape;45710;p69"/>
            <p:cNvSpPr/>
            <p:nvPr/>
          </p:nvSpPr>
          <p:spPr>
            <a:xfrm>
              <a:off x="2906425" y="2691225"/>
              <a:ext cx="4850" cy="21675"/>
            </a:xfrm>
            <a:custGeom>
              <a:avLst/>
              <a:gdLst/>
              <a:ahLst/>
              <a:cxnLst/>
              <a:rect l="l" t="t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lnTo>
                    <a:pt x="10" y="11"/>
                  </a:ln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1" name="Google Shape;45711;p69"/>
            <p:cNvSpPr/>
            <p:nvPr/>
          </p:nvSpPr>
          <p:spPr>
            <a:xfrm>
              <a:off x="2910475" y="2691150"/>
              <a:ext cx="4775" cy="21575"/>
            </a:xfrm>
            <a:custGeom>
              <a:avLst/>
              <a:gdLst/>
              <a:ahLst/>
              <a:cxnLst/>
              <a:rect l="l" t="t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2" name="Google Shape;45712;p69"/>
            <p:cNvSpPr/>
            <p:nvPr/>
          </p:nvSpPr>
          <p:spPr>
            <a:xfrm>
              <a:off x="2914050" y="2694050"/>
              <a:ext cx="3875" cy="17500"/>
            </a:xfrm>
            <a:custGeom>
              <a:avLst/>
              <a:gdLst/>
              <a:ahLst/>
              <a:cxnLst/>
              <a:rect l="l" t="t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3" name="Google Shape;45713;p69"/>
            <p:cNvSpPr/>
            <p:nvPr/>
          </p:nvSpPr>
          <p:spPr>
            <a:xfrm>
              <a:off x="2903450" y="2687000"/>
              <a:ext cx="9125" cy="26300"/>
            </a:xfrm>
            <a:custGeom>
              <a:avLst/>
              <a:gdLst/>
              <a:ahLst/>
              <a:cxnLst/>
              <a:rect l="l" t="t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4" name="Google Shape;45714;p69"/>
            <p:cNvSpPr/>
            <p:nvPr/>
          </p:nvSpPr>
          <p:spPr>
            <a:xfrm>
              <a:off x="2906600" y="2686775"/>
              <a:ext cx="5675" cy="21900"/>
            </a:xfrm>
            <a:custGeom>
              <a:avLst/>
              <a:gdLst/>
              <a:ahLst/>
              <a:cxnLst/>
              <a:rect l="l" t="t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5" name="Google Shape;45715;p69"/>
            <p:cNvSpPr/>
            <p:nvPr/>
          </p:nvSpPr>
          <p:spPr>
            <a:xfrm>
              <a:off x="2930125" y="2737650"/>
              <a:ext cx="9250" cy="3925"/>
            </a:xfrm>
            <a:custGeom>
              <a:avLst/>
              <a:gdLst/>
              <a:ahLst/>
              <a:cxnLst/>
              <a:rect l="l" t="t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6" name="Google Shape;45716;p69"/>
            <p:cNvSpPr/>
            <p:nvPr/>
          </p:nvSpPr>
          <p:spPr>
            <a:xfrm>
              <a:off x="2933400" y="2659625"/>
              <a:ext cx="94575" cy="40850"/>
            </a:xfrm>
            <a:custGeom>
              <a:avLst/>
              <a:gdLst/>
              <a:ahLst/>
              <a:cxnLst/>
              <a:rect l="l" t="t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7" name="Google Shape;45717;p69"/>
            <p:cNvSpPr/>
            <p:nvPr/>
          </p:nvSpPr>
          <p:spPr>
            <a:xfrm>
              <a:off x="3035000" y="2553300"/>
              <a:ext cx="128725" cy="102100"/>
            </a:xfrm>
            <a:custGeom>
              <a:avLst/>
              <a:gdLst/>
              <a:ahLst/>
              <a:cxnLst/>
              <a:rect l="l" t="t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8" name="Google Shape;45718;p69"/>
            <p:cNvSpPr/>
            <p:nvPr/>
          </p:nvSpPr>
          <p:spPr>
            <a:xfrm>
              <a:off x="3030200" y="2463800"/>
              <a:ext cx="169150" cy="169625"/>
            </a:xfrm>
            <a:custGeom>
              <a:avLst/>
              <a:gdLst/>
              <a:ahLst/>
              <a:cxnLst/>
              <a:rect l="l" t="t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9" name="Google Shape;45719;p69"/>
            <p:cNvSpPr/>
            <p:nvPr/>
          </p:nvSpPr>
          <p:spPr>
            <a:xfrm>
              <a:off x="3030425" y="2511975"/>
              <a:ext cx="127175" cy="129875"/>
            </a:xfrm>
            <a:custGeom>
              <a:avLst/>
              <a:gdLst/>
              <a:ahLst/>
              <a:cxnLst/>
              <a:rect l="l" t="t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0" name="Google Shape;45720;p69"/>
            <p:cNvSpPr/>
            <p:nvPr/>
          </p:nvSpPr>
          <p:spPr>
            <a:xfrm>
              <a:off x="3153450" y="2488400"/>
              <a:ext cx="19375" cy="27025"/>
            </a:xfrm>
            <a:custGeom>
              <a:avLst/>
              <a:gdLst/>
              <a:ahLst/>
              <a:cxnLst/>
              <a:rect l="l" t="t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1" name="Google Shape;45721;p69"/>
            <p:cNvSpPr/>
            <p:nvPr/>
          </p:nvSpPr>
          <p:spPr>
            <a:xfrm>
              <a:off x="3148975" y="2491075"/>
              <a:ext cx="22575" cy="33450"/>
            </a:xfrm>
            <a:custGeom>
              <a:avLst/>
              <a:gdLst/>
              <a:ahLst/>
              <a:cxnLst/>
              <a:rect l="l" t="t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2" name="Google Shape;45722;p69"/>
            <p:cNvSpPr/>
            <p:nvPr/>
          </p:nvSpPr>
          <p:spPr>
            <a:xfrm>
              <a:off x="3166450" y="2468100"/>
              <a:ext cx="26825" cy="31125"/>
            </a:xfrm>
            <a:custGeom>
              <a:avLst/>
              <a:gdLst/>
              <a:ahLst/>
              <a:cxnLst/>
              <a:rect l="l" t="t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3" name="Google Shape;45723;p69"/>
            <p:cNvSpPr/>
            <p:nvPr/>
          </p:nvSpPr>
          <p:spPr>
            <a:xfrm>
              <a:off x="3052625" y="2466800"/>
              <a:ext cx="164750" cy="236175"/>
            </a:xfrm>
            <a:custGeom>
              <a:avLst/>
              <a:gdLst/>
              <a:ahLst/>
              <a:cxnLst/>
              <a:rect l="l" t="t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4" name="Google Shape;45724;p69"/>
            <p:cNvSpPr/>
            <p:nvPr/>
          </p:nvSpPr>
          <p:spPr>
            <a:xfrm>
              <a:off x="3093825" y="2676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5" name="Google Shape;45725;p69"/>
            <p:cNvSpPr/>
            <p:nvPr/>
          </p:nvSpPr>
          <p:spPr>
            <a:xfrm>
              <a:off x="3093825" y="2563650"/>
              <a:ext cx="127475" cy="113925"/>
            </a:xfrm>
            <a:custGeom>
              <a:avLst/>
              <a:gdLst/>
              <a:ahLst/>
              <a:cxnLst/>
              <a:rect l="l" t="t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6" name="Google Shape;45726;p69"/>
            <p:cNvSpPr/>
            <p:nvPr/>
          </p:nvSpPr>
          <p:spPr>
            <a:xfrm>
              <a:off x="3193900" y="2565300"/>
              <a:ext cx="41725" cy="122275"/>
            </a:xfrm>
            <a:custGeom>
              <a:avLst/>
              <a:gdLst/>
              <a:ahLst/>
              <a:cxnLst/>
              <a:rect l="l" t="t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7" name="Google Shape;45727;p69"/>
            <p:cNvSpPr/>
            <p:nvPr/>
          </p:nvSpPr>
          <p:spPr>
            <a:xfrm>
              <a:off x="2985175" y="2681700"/>
              <a:ext cx="214350" cy="91175"/>
            </a:xfrm>
            <a:custGeom>
              <a:avLst/>
              <a:gdLst/>
              <a:ahLst/>
              <a:cxnLst/>
              <a:rect l="l" t="t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8" name="Google Shape;45728;p69"/>
            <p:cNvSpPr/>
            <p:nvPr/>
          </p:nvSpPr>
          <p:spPr>
            <a:xfrm>
              <a:off x="2954225" y="2766625"/>
              <a:ext cx="25325" cy="4100"/>
            </a:xfrm>
            <a:custGeom>
              <a:avLst/>
              <a:gdLst/>
              <a:ahLst/>
              <a:cxnLst/>
              <a:rect l="l" t="t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9" name="Google Shape;45729;p69"/>
            <p:cNvSpPr/>
            <p:nvPr/>
          </p:nvSpPr>
          <p:spPr>
            <a:xfrm>
              <a:off x="2936375" y="2755975"/>
              <a:ext cx="14900" cy="9125"/>
            </a:xfrm>
            <a:custGeom>
              <a:avLst/>
              <a:gdLst/>
              <a:ahLst/>
              <a:cxnLst/>
              <a:rect l="l" t="t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lnTo>
                    <a:pt x="463" y="106"/>
                  </a:ln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lnTo>
                    <a:pt x="99" y="126"/>
                  </a:ln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lnTo>
                    <a:pt x="466" y="39"/>
                  </a:ln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0" name="Google Shape;45730;p69"/>
            <p:cNvSpPr/>
            <p:nvPr/>
          </p:nvSpPr>
          <p:spPr>
            <a:xfrm>
              <a:off x="3011675" y="2728625"/>
              <a:ext cx="38100" cy="21225"/>
            </a:xfrm>
            <a:custGeom>
              <a:avLst/>
              <a:gdLst/>
              <a:ahLst/>
              <a:cxnLst/>
              <a:rect l="l" t="t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1" name="Google Shape;45731;p69"/>
            <p:cNvSpPr/>
            <p:nvPr/>
          </p:nvSpPr>
          <p:spPr>
            <a:xfrm>
              <a:off x="3012575" y="2729700"/>
              <a:ext cx="43225" cy="25650"/>
            </a:xfrm>
            <a:custGeom>
              <a:avLst/>
              <a:gdLst/>
              <a:ahLst/>
              <a:cxnLst/>
              <a:rect l="l" t="t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2" name="Google Shape;45732;p69"/>
            <p:cNvSpPr/>
            <p:nvPr/>
          </p:nvSpPr>
          <p:spPr>
            <a:xfrm>
              <a:off x="2932200" y="2776600"/>
              <a:ext cx="22350" cy="12100"/>
            </a:xfrm>
            <a:custGeom>
              <a:avLst/>
              <a:gdLst/>
              <a:ahLst/>
              <a:cxnLst/>
              <a:rect l="l" t="t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lnTo>
                    <a:pt x="685" y="129"/>
                  </a:ln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lnTo>
                    <a:pt x="157" y="280"/>
                  </a:ln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lnTo>
                    <a:pt x="679" y="110"/>
                  </a:ln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3" name="Google Shape;45733;p69"/>
            <p:cNvSpPr/>
            <p:nvPr/>
          </p:nvSpPr>
          <p:spPr>
            <a:xfrm>
              <a:off x="2934875" y="2748400"/>
              <a:ext cx="357325" cy="67500"/>
            </a:xfrm>
            <a:custGeom>
              <a:avLst/>
              <a:gdLst/>
              <a:ahLst/>
              <a:cxnLst/>
              <a:rect l="l" t="t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4" name="Google Shape;45734;p69"/>
            <p:cNvSpPr/>
            <p:nvPr/>
          </p:nvSpPr>
          <p:spPr>
            <a:xfrm>
              <a:off x="3285525" y="2702225"/>
              <a:ext cx="13400" cy="48875"/>
            </a:xfrm>
            <a:custGeom>
              <a:avLst/>
              <a:gdLst/>
              <a:ahLst/>
              <a:cxnLst/>
              <a:rect l="l" t="t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5" name="Google Shape;45735;p69"/>
            <p:cNvSpPr/>
            <p:nvPr/>
          </p:nvSpPr>
          <p:spPr>
            <a:xfrm>
              <a:off x="3080475" y="2703275"/>
              <a:ext cx="204350" cy="48450"/>
            </a:xfrm>
            <a:custGeom>
              <a:avLst/>
              <a:gdLst/>
              <a:ahLst/>
              <a:cxnLst/>
              <a:rect l="l" t="t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6" name="Google Shape;45736;p69"/>
            <p:cNvSpPr/>
            <p:nvPr/>
          </p:nvSpPr>
          <p:spPr>
            <a:xfrm>
              <a:off x="2936525" y="2826850"/>
              <a:ext cx="168225" cy="84375"/>
            </a:xfrm>
            <a:custGeom>
              <a:avLst/>
              <a:gdLst/>
              <a:ahLst/>
              <a:cxnLst/>
              <a:rect l="l" t="t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7" name="Google Shape;45737;p69"/>
            <p:cNvSpPr/>
            <p:nvPr/>
          </p:nvSpPr>
          <p:spPr>
            <a:xfrm>
              <a:off x="3098025" y="2876775"/>
              <a:ext cx="34025" cy="26775"/>
            </a:xfrm>
            <a:custGeom>
              <a:avLst/>
              <a:gdLst/>
              <a:ahLst/>
              <a:cxnLst/>
              <a:rect l="l" t="t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8" name="Google Shape;45738;p69"/>
            <p:cNvSpPr/>
            <p:nvPr/>
          </p:nvSpPr>
          <p:spPr>
            <a:xfrm>
              <a:off x="3093525" y="2882875"/>
              <a:ext cx="35150" cy="25675"/>
            </a:xfrm>
            <a:custGeom>
              <a:avLst/>
              <a:gdLst/>
              <a:ahLst/>
              <a:cxnLst/>
              <a:rect l="l" t="t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9" name="Google Shape;45739;p69"/>
            <p:cNvSpPr/>
            <p:nvPr/>
          </p:nvSpPr>
          <p:spPr>
            <a:xfrm>
              <a:off x="3043325" y="2867000"/>
              <a:ext cx="74775" cy="18025"/>
            </a:xfrm>
            <a:custGeom>
              <a:avLst/>
              <a:gdLst/>
              <a:ahLst/>
              <a:cxnLst/>
              <a:rect l="l" t="t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0" name="Google Shape;45740;p69"/>
            <p:cNvSpPr/>
            <p:nvPr/>
          </p:nvSpPr>
          <p:spPr>
            <a:xfrm>
              <a:off x="3043525" y="2860900"/>
              <a:ext cx="73125" cy="19700"/>
            </a:xfrm>
            <a:custGeom>
              <a:avLst/>
              <a:gdLst/>
              <a:ahLst/>
              <a:cxnLst/>
              <a:rect l="l" t="t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1" name="Google Shape;45741;p69"/>
            <p:cNvSpPr/>
            <p:nvPr/>
          </p:nvSpPr>
          <p:spPr>
            <a:xfrm>
              <a:off x="2983700" y="2842000"/>
              <a:ext cx="34550" cy="25300"/>
            </a:xfrm>
            <a:custGeom>
              <a:avLst/>
              <a:gdLst/>
              <a:ahLst/>
              <a:cxnLst/>
              <a:rect l="l" t="t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lnTo>
                    <a:pt x="1071" y="411"/>
                  </a:ln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lnTo>
                    <a:pt x="1252" y="453"/>
                  </a:ln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2" name="Google Shape;45742;p69"/>
            <p:cNvSpPr/>
            <p:nvPr/>
          </p:nvSpPr>
          <p:spPr>
            <a:xfrm>
              <a:off x="2932925" y="2823200"/>
              <a:ext cx="25800" cy="12125"/>
            </a:xfrm>
            <a:custGeom>
              <a:avLst/>
              <a:gdLst/>
              <a:ahLst/>
              <a:cxnLst/>
              <a:rect l="l" t="t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3" name="Google Shape;45743;p69"/>
            <p:cNvSpPr/>
            <p:nvPr/>
          </p:nvSpPr>
          <p:spPr>
            <a:xfrm>
              <a:off x="2969100" y="2815625"/>
              <a:ext cx="76975" cy="32050"/>
            </a:xfrm>
            <a:custGeom>
              <a:avLst/>
              <a:gdLst/>
              <a:ahLst/>
              <a:cxnLst/>
              <a:rect l="l" t="t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4" name="Google Shape;45744;p69"/>
            <p:cNvSpPr/>
            <p:nvPr/>
          </p:nvSpPr>
          <p:spPr>
            <a:xfrm>
              <a:off x="3055125" y="2847625"/>
              <a:ext cx="106175" cy="15375"/>
            </a:xfrm>
            <a:custGeom>
              <a:avLst/>
              <a:gdLst/>
              <a:ahLst/>
              <a:cxnLst/>
              <a:rect l="l" t="t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5" name="Google Shape;45745;p69"/>
            <p:cNvSpPr/>
            <p:nvPr/>
          </p:nvSpPr>
          <p:spPr>
            <a:xfrm>
              <a:off x="3113875" y="2867500"/>
              <a:ext cx="23650" cy="29825"/>
            </a:xfrm>
            <a:custGeom>
              <a:avLst/>
              <a:gdLst/>
              <a:ahLst/>
              <a:cxnLst/>
              <a:rect l="l" t="t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6" name="Google Shape;45746;p69"/>
            <p:cNvSpPr/>
            <p:nvPr/>
          </p:nvSpPr>
          <p:spPr>
            <a:xfrm>
              <a:off x="3105425" y="2888150"/>
              <a:ext cx="13700" cy="13250"/>
            </a:xfrm>
            <a:custGeom>
              <a:avLst/>
              <a:gdLst/>
              <a:ahLst/>
              <a:cxnLst/>
              <a:rect l="l" t="t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7" name="Google Shape;45747;p69"/>
            <p:cNvSpPr/>
            <p:nvPr/>
          </p:nvSpPr>
          <p:spPr>
            <a:xfrm>
              <a:off x="3109200" y="2887775"/>
              <a:ext cx="15400" cy="13000"/>
            </a:xfrm>
            <a:custGeom>
              <a:avLst/>
              <a:gdLst/>
              <a:ahLst/>
              <a:cxnLst/>
              <a:rect l="l" t="t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8" name="Google Shape;45748;p69"/>
            <p:cNvSpPr/>
            <p:nvPr/>
          </p:nvSpPr>
          <p:spPr>
            <a:xfrm>
              <a:off x="3133725" y="2861800"/>
              <a:ext cx="6550" cy="11625"/>
            </a:xfrm>
            <a:custGeom>
              <a:avLst/>
              <a:gdLst/>
              <a:ahLst/>
              <a:cxnLst/>
              <a:rect l="l" t="t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9" name="Google Shape;45749;p69"/>
            <p:cNvSpPr/>
            <p:nvPr/>
          </p:nvSpPr>
          <p:spPr>
            <a:xfrm>
              <a:off x="3134600" y="2860475"/>
              <a:ext cx="7375" cy="10825"/>
            </a:xfrm>
            <a:custGeom>
              <a:avLst/>
              <a:gdLst/>
              <a:ahLst/>
              <a:cxnLst/>
              <a:rect l="l" t="t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0" name="Google Shape;45750;p69"/>
            <p:cNvSpPr/>
            <p:nvPr/>
          </p:nvSpPr>
          <p:spPr>
            <a:xfrm>
              <a:off x="3156925" y="2795800"/>
              <a:ext cx="56100" cy="52375"/>
            </a:xfrm>
            <a:custGeom>
              <a:avLst/>
              <a:gdLst/>
              <a:ahLst/>
              <a:cxnLst/>
              <a:rect l="l" t="t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1" name="Google Shape;45751;p69"/>
            <p:cNvSpPr/>
            <p:nvPr/>
          </p:nvSpPr>
          <p:spPr>
            <a:xfrm>
              <a:off x="3060050" y="2812925"/>
              <a:ext cx="86350" cy="23575"/>
            </a:xfrm>
            <a:custGeom>
              <a:avLst/>
              <a:gdLst/>
              <a:ahLst/>
              <a:cxnLst/>
              <a:rect l="l" t="t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2" name="Google Shape;45752;p69"/>
            <p:cNvSpPr/>
            <p:nvPr/>
          </p:nvSpPr>
          <p:spPr>
            <a:xfrm>
              <a:off x="3064350" y="2811750"/>
              <a:ext cx="33000" cy="19100"/>
            </a:xfrm>
            <a:custGeom>
              <a:avLst/>
              <a:gdLst/>
              <a:ahLst/>
              <a:cxnLst/>
              <a:rect l="l" t="t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3" name="Google Shape;45753;p69"/>
            <p:cNvSpPr/>
            <p:nvPr/>
          </p:nvSpPr>
          <p:spPr>
            <a:xfrm>
              <a:off x="3154550" y="2803025"/>
              <a:ext cx="15200" cy="9075"/>
            </a:xfrm>
            <a:custGeom>
              <a:avLst/>
              <a:gdLst/>
              <a:ahLst/>
              <a:cxnLst/>
              <a:rect l="l" t="t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4" name="Google Shape;45754;p69"/>
            <p:cNvSpPr/>
            <p:nvPr/>
          </p:nvSpPr>
          <p:spPr>
            <a:xfrm>
              <a:off x="3153650" y="2726650"/>
              <a:ext cx="54800" cy="15500"/>
            </a:xfrm>
            <a:custGeom>
              <a:avLst/>
              <a:gdLst/>
              <a:ahLst/>
              <a:cxnLst/>
              <a:rect l="l" t="t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5" name="Google Shape;45755;p69"/>
            <p:cNvSpPr/>
            <p:nvPr/>
          </p:nvSpPr>
          <p:spPr>
            <a:xfrm>
              <a:off x="3002450" y="2743225"/>
              <a:ext cx="143500" cy="32275"/>
            </a:xfrm>
            <a:custGeom>
              <a:avLst/>
              <a:gdLst/>
              <a:ahLst/>
              <a:cxnLst/>
              <a:rect l="l" t="t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6" name="Google Shape;45756;p69"/>
            <p:cNvSpPr/>
            <p:nvPr/>
          </p:nvSpPr>
          <p:spPr>
            <a:xfrm>
              <a:off x="3206675" y="2715150"/>
              <a:ext cx="70225" cy="11525"/>
            </a:xfrm>
            <a:custGeom>
              <a:avLst/>
              <a:gdLst/>
              <a:ahLst/>
              <a:cxnLst/>
              <a:rect l="l" t="t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7" name="Google Shape;45757;p69"/>
            <p:cNvSpPr/>
            <p:nvPr/>
          </p:nvSpPr>
          <p:spPr>
            <a:xfrm>
              <a:off x="3049775" y="2778750"/>
              <a:ext cx="60150" cy="13050"/>
            </a:xfrm>
            <a:custGeom>
              <a:avLst/>
              <a:gdLst/>
              <a:ahLst/>
              <a:cxnLst/>
              <a:rect l="l" t="t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lnTo>
                    <a:pt x="2404" y="13"/>
                  </a:ln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lnTo>
                    <a:pt x="2406" y="12"/>
                  </a:lnTo>
                  <a:cubicBezTo>
                    <a:pt x="2405" y="12"/>
                    <a:pt x="2404" y="12"/>
                    <a:pt x="2404" y="13"/>
                  </a:cubicBezTo>
                  <a:lnTo>
                    <a:pt x="2404" y="13"/>
                  </a:ln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8" name="Google Shape;45758;p69"/>
            <p:cNvSpPr/>
            <p:nvPr/>
          </p:nvSpPr>
          <p:spPr>
            <a:xfrm>
              <a:off x="3048275" y="2794225"/>
              <a:ext cx="62550" cy="6375"/>
            </a:xfrm>
            <a:custGeom>
              <a:avLst/>
              <a:gdLst/>
              <a:ahLst/>
              <a:cxnLst/>
              <a:rect l="l" t="t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9" name="Google Shape;45759;p69"/>
            <p:cNvSpPr/>
            <p:nvPr/>
          </p:nvSpPr>
          <p:spPr>
            <a:xfrm>
              <a:off x="3109175" y="2776675"/>
              <a:ext cx="18525" cy="20000"/>
            </a:xfrm>
            <a:custGeom>
              <a:avLst/>
              <a:gdLst/>
              <a:ahLst/>
              <a:cxnLst/>
              <a:rect l="l" t="t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0" name="Google Shape;45760;p69"/>
            <p:cNvSpPr/>
            <p:nvPr/>
          </p:nvSpPr>
          <p:spPr>
            <a:xfrm>
              <a:off x="2934425" y="2802475"/>
              <a:ext cx="178775" cy="10100"/>
            </a:xfrm>
            <a:custGeom>
              <a:avLst/>
              <a:gdLst/>
              <a:ahLst/>
              <a:cxnLst/>
              <a:rect l="l" t="t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1" name="Google Shape;45761;p69"/>
            <p:cNvSpPr/>
            <p:nvPr/>
          </p:nvSpPr>
          <p:spPr>
            <a:xfrm>
              <a:off x="2936075" y="2801150"/>
              <a:ext cx="42275" cy="9775"/>
            </a:xfrm>
            <a:custGeom>
              <a:avLst/>
              <a:gdLst/>
              <a:ahLst/>
              <a:cxnLst/>
              <a:rect l="l" t="t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lnTo>
                    <a:pt x="86" y="334"/>
                  </a:ln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2" name="Google Shape;45762;p69"/>
            <p:cNvSpPr/>
            <p:nvPr/>
          </p:nvSpPr>
          <p:spPr>
            <a:xfrm>
              <a:off x="2934575" y="2804025"/>
              <a:ext cx="56275" cy="7475"/>
            </a:xfrm>
            <a:custGeom>
              <a:avLst/>
              <a:gdLst/>
              <a:ahLst/>
              <a:cxnLst/>
              <a:rect l="l" t="t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3" name="Google Shape;45763;p69"/>
            <p:cNvSpPr/>
            <p:nvPr/>
          </p:nvSpPr>
          <p:spPr>
            <a:xfrm>
              <a:off x="2953625" y="2803875"/>
              <a:ext cx="44975" cy="4075"/>
            </a:xfrm>
            <a:custGeom>
              <a:avLst/>
              <a:gdLst/>
              <a:ahLst/>
              <a:cxnLst/>
              <a:rect l="l" t="t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4" name="Google Shape;45764;p69"/>
            <p:cNvSpPr/>
            <p:nvPr/>
          </p:nvSpPr>
          <p:spPr>
            <a:xfrm>
              <a:off x="2982500" y="2806425"/>
              <a:ext cx="23250" cy="2175"/>
            </a:xfrm>
            <a:custGeom>
              <a:avLst/>
              <a:gdLst/>
              <a:ahLst/>
              <a:cxnLst/>
              <a:rect l="l" t="t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5" name="Google Shape;45765;p69"/>
            <p:cNvSpPr/>
            <p:nvPr/>
          </p:nvSpPr>
          <p:spPr>
            <a:xfrm>
              <a:off x="2813725" y="2641200"/>
              <a:ext cx="81300" cy="37450"/>
            </a:xfrm>
            <a:custGeom>
              <a:avLst/>
              <a:gdLst/>
              <a:ahLst/>
              <a:cxnLst/>
              <a:rect l="l" t="t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6" name="Google Shape;45766;p69"/>
            <p:cNvSpPr/>
            <p:nvPr/>
          </p:nvSpPr>
          <p:spPr>
            <a:xfrm>
              <a:off x="2814550" y="2634775"/>
              <a:ext cx="95350" cy="38625"/>
            </a:xfrm>
            <a:custGeom>
              <a:avLst/>
              <a:gdLst/>
              <a:ahLst/>
              <a:cxnLst/>
              <a:rect l="l" t="t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7" name="Google Shape;45767;p69"/>
            <p:cNvSpPr/>
            <p:nvPr/>
          </p:nvSpPr>
          <p:spPr>
            <a:xfrm>
              <a:off x="2934875" y="2649175"/>
              <a:ext cx="19675" cy="12325"/>
            </a:xfrm>
            <a:custGeom>
              <a:avLst/>
              <a:gdLst/>
              <a:ahLst/>
              <a:cxnLst/>
              <a:rect l="l" t="t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8" name="Google Shape;45768;p69"/>
            <p:cNvSpPr/>
            <p:nvPr/>
          </p:nvSpPr>
          <p:spPr>
            <a:xfrm>
              <a:off x="2978050" y="2612075"/>
              <a:ext cx="41225" cy="36150"/>
            </a:xfrm>
            <a:custGeom>
              <a:avLst/>
              <a:gdLst/>
              <a:ahLst/>
              <a:cxnLst/>
              <a:rect l="l" t="t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9" name="Google Shape;45769;p69"/>
            <p:cNvSpPr/>
            <p:nvPr/>
          </p:nvSpPr>
          <p:spPr>
            <a:xfrm>
              <a:off x="2982200" y="2618725"/>
              <a:ext cx="40225" cy="35450"/>
            </a:xfrm>
            <a:custGeom>
              <a:avLst/>
              <a:gdLst/>
              <a:ahLst/>
              <a:cxnLst/>
              <a:rect l="l" t="t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0" name="Google Shape;45770;p69"/>
            <p:cNvSpPr/>
            <p:nvPr/>
          </p:nvSpPr>
          <p:spPr>
            <a:xfrm>
              <a:off x="2903625" y="2624475"/>
              <a:ext cx="7475" cy="56225"/>
            </a:xfrm>
            <a:custGeom>
              <a:avLst/>
              <a:gdLst/>
              <a:ahLst/>
              <a:cxnLst/>
              <a:rect l="l" t="t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1" name="Google Shape;45771;p69"/>
            <p:cNvSpPr/>
            <p:nvPr/>
          </p:nvSpPr>
          <p:spPr>
            <a:xfrm>
              <a:off x="2917025" y="2632000"/>
              <a:ext cx="11625" cy="104625"/>
            </a:xfrm>
            <a:custGeom>
              <a:avLst/>
              <a:gdLst/>
              <a:ahLst/>
              <a:cxnLst/>
              <a:rect l="l" t="t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lnTo>
                    <a:pt x="131" y="3"/>
                  </a:ln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2" name="Google Shape;45772;p69"/>
            <p:cNvSpPr/>
            <p:nvPr/>
          </p:nvSpPr>
          <p:spPr>
            <a:xfrm>
              <a:off x="2908975" y="2733650"/>
              <a:ext cx="5400" cy="38525"/>
            </a:xfrm>
            <a:custGeom>
              <a:avLst/>
              <a:gdLst/>
              <a:ahLst/>
              <a:cxnLst/>
              <a:rect l="l" t="t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lnTo>
                    <a:pt x="156" y="535"/>
                  </a:ln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lnTo>
                    <a:pt x="159" y="409"/>
                  </a:lnTo>
                  <a:cubicBezTo>
                    <a:pt x="164" y="324"/>
                    <a:pt x="167" y="196"/>
                    <a:pt x="139" y="145"/>
                  </a:cubicBezTo>
                  <a:lnTo>
                    <a:pt x="139" y="145"/>
                  </a:ln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3" name="Google Shape;45773;p69"/>
            <p:cNvSpPr/>
            <p:nvPr/>
          </p:nvSpPr>
          <p:spPr>
            <a:xfrm>
              <a:off x="2926850" y="2751075"/>
              <a:ext cx="6850" cy="47975"/>
            </a:xfrm>
            <a:custGeom>
              <a:avLst/>
              <a:gdLst/>
              <a:ahLst/>
              <a:cxnLst/>
              <a:rect l="l" t="t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4" name="Google Shape;45774;p69"/>
            <p:cNvSpPr/>
            <p:nvPr/>
          </p:nvSpPr>
          <p:spPr>
            <a:xfrm>
              <a:off x="2917325" y="2775475"/>
              <a:ext cx="3000" cy="22825"/>
            </a:xfrm>
            <a:custGeom>
              <a:avLst/>
              <a:gdLst/>
              <a:ahLst/>
              <a:cxnLst/>
              <a:rect l="l" t="t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lnTo>
                    <a:pt x="48" y="3"/>
                  </a:ln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5" name="Google Shape;45775;p69"/>
            <p:cNvSpPr/>
            <p:nvPr/>
          </p:nvSpPr>
          <p:spPr>
            <a:xfrm>
              <a:off x="2900650" y="2493325"/>
              <a:ext cx="21150" cy="127950"/>
            </a:xfrm>
            <a:custGeom>
              <a:avLst/>
              <a:gdLst/>
              <a:ahLst/>
              <a:cxnLst/>
              <a:rect l="l" t="t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6" name="Google Shape;45776;p69"/>
            <p:cNvSpPr/>
            <p:nvPr/>
          </p:nvSpPr>
          <p:spPr>
            <a:xfrm>
              <a:off x="2907800" y="2350175"/>
              <a:ext cx="11925" cy="128950"/>
            </a:xfrm>
            <a:custGeom>
              <a:avLst/>
              <a:gdLst/>
              <a:ahLst/>
              <a:cxnLst/>
              <a:rect l="l" t="t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7" name="Google Shape;45777;p69"/>
            <p:cNvSpPr/>
            <p:nvPr/>
          </p:nvSpPr>
          <p:spPr>
            <a:xfrm>
              <a:off x="2910775" y="2293800"/>
              <a:ext cx="4775" cy="38125"/>
            </a:xfrm>
            <a:custGeom>
              <a:avLst/>
              <a:gdLst/>
              <a:ahLst/>
              <a:cxnLst/>
              <a:rect l="l" t="t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8" name="Google Shape;45778;p69"/>
            <p:cNvSpPr/>
            <p:nvPr/>
          </p:nvSpPr>
          <p:spPr>
            <a:xfrm>
              <a:off x="2917325" y="2477825"/>
              <a:ext cx="9850" cy="136725"/>
            </a:xfrm>
            <a:custGeom>
              <a:avLst/>
              <a:gdLst/>
              <a:ahLst/>
              <a:cxnLst/>
              <a:rect l="l" t="t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9" name="Google Shape;45779;p69"/>
            <p:cNvSpPr/>
            <p:nvPr/>
          </p:nvSpPr>
          <p:spPr>
            <a:xfrm>
              <a:off x="2915525" y="2271850"/>
              <a:ext cx="1225" cy="29175"/>
            </a:xfrm>
            <a:custGeom>
              <a:avLst/>
              <a:gdLst/>
              <a:ahLst/>
              <a:cxnLst/>
              <a:rect l="l" t="t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lnTo>
                    <a:pt x="1" y="18"/>
                  </a:ln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0" name="Google Shape;45780;p69"/>
            <p:cNvSpPr/>
            <p:nvPr/>
          </p:nvSpPr>
          <p:spPr>
            <a:xfrm>
              <a:off x="2915225" y="2279025"/>
              <a:ext cx="6275" cy="91575"/>
            </a:xfrm>
            <a:custGeom>
              <a:avLst/>
              <a:gdLst/>
              <a:ahLst/>
              <a:cxnLst/>
              <a:rect l="l" t="t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1" name="Google Shape;45781;p69"/>
            <p:cNvSpPr/>
            <p:nvPr/>
          </p:nvSpPr>
          <p:spPr>
            <a:xfrm>
              <a:off x="2914050" y="2379300"/>
              <a:ext cx="11925" cy="89750"/>
            </a:xfrm>
            <a:custGeom>
              <a:avLst/>
              <a:gdLst/>
              <a:ahLst/>
              <a:cxnLst/>
              <a:rect l="l" t="t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2" name="Google Shape;45782;p69"/>
            <p:cNvSpPr/>
            <p:nvPr/>
          </p:nvSpPr>
          <p:spPr>
            <a:xfrm>
              <a:off x="2841425" y="2182725"/>
              <a:ext cx="61625" cy="165550"/>
            </a:xfrm>
            <a:custGeom>
              <a:avLst/>
              <a:gdLst/>
              <a:ahLst/>
              <a:cxnLst/>
              <a:rect l="l" t="t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3" name="Google Shape;45783;p69"/>
            <p:cNvSpPr/>
            <p:nvPr/>
          </p:nvSpPr>
          <p:spPr>
            <a:xfrm>
              <a:off x="2854275" y="2143800"/>
              <a:ext cx="85975" cy="29025"/>
            </a:xfrm>
            <a:custGeom>
              <a:avLst/>
              <a:gdLst/>
              <a:ahLst/>
              <a:cxnLst/>
              <a:rect l="l" t="t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4" name="Google Shape;45784;p69"/>
            <p:cNvSpPr/>
            <p:nvPr/>
          </p:nvSpPr>
          <p:spPr>
            <a:xfrm>
              <a:off x="2934275" y="2154925"/>
              <a:ext cx="2125" cy="14675"/>
            </a:xfrm>
            <a:custGeom>
              <a:avLst/>
              <a:gdLst/>
              <a:ahLst/>
              <a:cxnLst/>
              <a:rect l="l" t="t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5" name="Google Shape;45785;p69"/>
            <p:cNvSpPr/>
            <p:nvPr/>
          </p:nvSpPr>
          <p:spPr>
            <a:xfrm>
              <a:off x="2935175" y="2148600"/>
              <a:ext cx="3900" cy="21075"/>
            </a:xfrm>
            <a:custGeom>
              <a:avLst/>
              <a:gdLst/>
              <a:ahLst/>
              <a:cxnLst/>
              <a:rect l="l" t="t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6" name="Google Shape;45786;p69"/>
            <p:cNvSpPr/>
            <p:nvPr/>
          </p:nvSpPr>
          <p:spPr>
            <a:xfrm>
              <a:off x="2938750" y="2146975"/>
              <a:ext cx="4475" cy="24350"/>
            </a:xfrm>
            <a:custGeom>
              <a:avLst/>
              <a:gdLst/>
              <a:ahLst/>
              <a:cxnLst/>
              <a:rect l="l" t="t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7" name="Google Shape;45787;p69"/>
            <p:cNvSpPr/>
            <p:nvPr/>
          </p:nvSpPr>
          <p:spPr>
            <a:xfrm>
              <a:off x="2945600" y="2149950"/>
              <a:ext cx="3900" cy="22725"/>
            </a:xfrm>
            <a:custGeom>
              <a:avLst/>
              <a:gdLst/>
              <a:ahLst/>
              <a:cxnLst/>
              <a:rect l="l" t="t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8" name="Google Shape;45788;p69"/>
            <p:cNvSpPr/>
            <p:nvPr/>
          </p:nvSpPr>
          <p:spPr>
            <a:xfrm>
              <a:off x="2941425" y="2145475"/>
              <a:ext cx="42300" cy="27225"/>
            </a:xfrm>
            <a:custGeom>
              <a:avLst/>
              <a:gdLst/>
              <a:ahLst/>
              <a:cxnLst/>
              <a:rect l="l" t="t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9" name="Google Shape;45789;p69"/>
            <p:cNvSpPr/>
            <p:nvPr/>
          </p:nvSpPr>
          <p:spPr>
            <a:xfrm>
              <a:off x="2958100" y="2186450"/>
              <a:ext cx="45550" cy="142675"/>
            </a:xfrm>
            <a:custGeom>
              <a:avLst/>
              <a:gdLst/>
              <a:ahLst/>
              <a:cxnLst/>
              <a:rect l="l" t="t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0" name="Google Shape;45790;p69"/>
            <p:cNvSpPr/>
            <p:nvPr/>
          </p:nvSpPr>
          <p:spPr>
            <a:xfrm>
              <a:off x="2953625" y="2177650"/>
              <a:ext cx="75325" cy="178575"/>
            </a:xfrm>
            <a:custGeom>
              <a:avLst/>
              <a:gdLst/>
              <a:ahLst/>
              <a:cxnLst/>
              <a:rect l="l" t="t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1" name="Google Shape;45791;p69"/>
            <p:cNvSpPr/>
            <p:nvPr/>
          </p:nvSpPr>
          <p:spPr>
            <a:xfrm>
              <a:off x="3017625" y="2169700"/>
              <a:ext cx="23850" cy="10425"/>
            </a:xfrm>
            <a:custGeom>
              <a:avLst/>
              <a:gdLst/>
              <a:ahLst/>
              <a:cxnLst/>
              <a:rect l="l" t="t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lnTo>
                    <a:pt x="110" y="140"/>
                  </a:ln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2" name="Google Shape;45792;p69"/>
            <p:cNvSpPr/>
            <p:nvPr/>
          </p:nvSpPr>
          <p:spPr>
            <a:xfrm>
              <a:off x="3046200" y="2178925"/>
              <a:ext cx="34550" cy="61050"/>
            </a:xfrm>
            <a:custGeom>
              <a:avLst/>
              <a:gdLst/>
              <a:ahLst/>
              <a:cxnLst/>
              <a:rect l="l" t="t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3" name="Google Shape;45793;p69"/>
            <p:cNvSpPr/>
            <p:nvPr/>
          </p:nvSpPr>
          <p:spPr>
            <a:xfrm>
              <a:off x="3011050" y="2248425"/>
              <a:ext cx="68875" cy="170275"/>
            </a:xfrm>
            <a:custGeom>
              <a:avLst/>
              <a:gdLst/>
              <a:ahLst/>
              <a:cxnLst/>
              <a:rect l="l" t="t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4" name="Google Shape;45794;p69"/>
            <p:cNvSpPr/>
            <p:nvPr/>
          </p:nvSpPr>
          <p:spPr>
            <a:xfrm>
              <a:off x="2938150" y="2429200"/>
              <a:ext cx="68100" cy="87975"/>
            </a:xfrm>
            <a:custGeom>
              <a:avLst/>
              <a:gdLst/>
              <a:ahLst/>
              <a:cxnLst/>
              <a:rect l="l" t="t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5" name="Google Shape;45795;p69"/>
            <p:cNvSpPr/>
            <p:nvPr/>
          </p:nvSpPr>
          <p:spPr>
            <a:xfrm>
              <a:off x="2951550" y="2438650"/>
              <a:ext cx="77300" cy="82700"/>
            </a:xfrm>
            <a:custGeom>
              <a:avLst/>
              <a:gdLst/>
              <a:ahLst/>
              <a:cxnLst/>
              <a:rect l="l" t="t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6" name="Google Shape;45796;p69"/>
            <p:cNvSpPr/>
            <p:nvPr/>
          </p:nvSpPr>
          <p:spPr>
            <a:xfrm>
              <a:off x="3004225" y="2427575"/>
              <a:ext cx="24350" cy="8525"/>
            </a:xfrm>
            <a:custGeom>
              <a:avLst/>
              <a:gdLst/>
              <a:ahLst/>
              <a:cxnLst/>
              <a:rect l="l" t="t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7" name="Google Shape;45797;p69"/>
            <p:cNvSpPr/>
            <p:nvPr/>
          </p:nvSpPr>
          <p:spPr>
            <a:xfrm>
              <a:off x="3010775" y="2416500"/>
              <a:ext cx="22050" cy="9300"/>
            </a:xfrm>
            <a:custGeom>
              <a:avLst/>
              <a:gdLst/>
              <a:ahLst/>
              <a:cxnLst/>
              <a:rect l="l" t="t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8" name="Google Shape;45798;p69"/>
            <p:cNvSpPr/>
            <p:nvPr/>
          </p:nvSpPr>
          <p:spPr>
            <a:xfrm>
              <a:off x="3033400" y="2282575"/>
              <a:ext cx="64925" cy="141400"/>
            </a:xfrm>
            <a:custGeom>
              <a:avLst/>
              <a:gdLst/>
              <a:ahLst/>
              <a:cxnLst/>
              <a:rect l="l" t="t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9" name="Google Shape;45799;p69"/>
            <p:cNvSpPr/>
            <p:nvPr/>
          </p:nvSpPr>
          <p:spPr>
            <a:xfrm>
              <a:off x="3095750" y="2267025"/>
              <a:ext cx="66550" cy="117800"/>
            </a:xfrm>
            <a:custGeom>
              <a:avLst/>
              <a:gdLst/>
              <a:ahLst/>
              <a:cxnLst/>
              <a:rect l="l" t="t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0" name="Google Shape;45800;p69"/>
            <p:cNvSpPr/>
            <p:nvPr/>
          </p:nvSpPr>
          <p:spPr>
            <a:xfrm>
              <a:off x="3079200" y="2384675"/>
              <a:ext cx="77450" cy="122975"/>
            </a:xfrm>
            <a:custGeom>
              <a:avLst/>
              <a:gdLst/>
              <a:ahLst/>
              <a:cxnLst/>
              <a:rect l="l" t="t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1" name="Google Shape;45801;p69"/>
            <p:cNvSpPr/>
            <p:nvPr/>
          </p:nvSpPr>
          <p:spPr>
            <a:xfrm>
              <a:off x="3074475" y="2437725"/>
              <a:ext cx="75800" cy="88025"/>
            </a:xfrm>
            <a:custGeom>
              <a:avLst/>
              <a:gdLst/>
              <a:ahLst/>
              <a:cxnLst/>
              <a:rect l="l" t="t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2" name="Google Shape;45802;p69"/>
            <p:cNvSpPr/>
            <p:nvPr/>
          </p:nvSpPr>
          <p:spPr>
            <a:xfrm>
              <a:off x="3149275" y="2351300"/>
              <a:ext cx="29100" cy="86550"/>
            </a:xfrm>
            <a:custGeom>
              <a:avLst/>
              <a:gdLst/>
              <a:ahLst/>
              <a:cxnLst/>
              <a:rect l="l" t="t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3" name="Google Shape;45803;p69"/>
            <p:cNvSpPr/>
            <p:nvPr/>
          </p:nvSpPr>
          <p:spPr>
            <a:xfrm>
              <a:off x="3174200" y="2349650"/>
              <a:ext cx="33350" cy="54625"/>
            </a:xfrm>
            <a:custGeom>
              <a:avLst/>
              <a:gdLst/>
              <a:ahLst/>
              <a:cxnLst/>
              <a:rect l="l" t="t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4" name="Google Shape;45804;p69"/>
            <p:cNvSpPr/>
            <p:nvPr/>
          </p:nvSpPr>
          <p:spPr>
            <a:xfrm>
              <a:off x="3181125" y="2406250"/>
              <a:ext cx="27625" cy="65200"/>
            </a:xfrm>
            <a:custGeom>
              <a:avLst/>
              <a:gdLst/>
              <a:ahLst/>
              <a:cxnLst/>
              <a:rect l="l" t="t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5" name="Google Shape;45805;p69"/>
            <p:cNvSpPr/>
            <p:nvPr/>
          </p:nvSpPr>
          <p:spPr>
            <a:xfrm>
              <a:off x="2956900" y="2528575"/>
              <a:ext cx="109725" cy="65575"/>
            </a:xfrm>
            <a:custGeom>
              <a:avLst/>
              <a:gdLst/>
              <a:ahLst/>
              <a:cxnLst/>
              <a:rect l="l" t="t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6" name="Google Shape;45806;p69"/>
            <p:cNvSpPr/>
            <p:nvPr/>
          </p:nvSpPr>
          <p:spPr>
            <a:xfrm>
              <a:off x="2964050" y="2527500"/>
              <a:ext cx="105950" cy="70875"/>
            </a:xfrm>
            <a:custGeom>
              <a:avLst/>
              <a:gdLst/>
              <a:ahLst/>
              <a:cxnLst/>
              <a:rect l="l" t="t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7" name="Google Shape;45807;p69"/>
            <p:cNvSpPr/>
            <p:nvPr/>
          </p:nvSpPr>
          <p:spPr>
            <a:xfrm>
              <a:off x="3070300" y="2500025"/>
              <a:ext cx="15225" cy="21925"/>
            </a:xfrm>
            <a:custGeom>
              <a:avLst/>
              <a:gdLst/>
              <a:ahLst/>
              <a:cxnLst/>
              <a:rect l="l" t="t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8" name="Google Shape;45808;p69"/>
            <p:cNvSpPr/>
            <p:nvPr/>
          </p:nvSpPr>
          <p:spPr>
            <a:xfrm>
              <a:off x="3028500" y="2527225"/>
              <a:ext cx="85000" cy="68600"/>
            </a:xfrm>
            <a:custGeom>
              <a:avLst/>
              <a:gdLst/>
              <a:ahLst/>
              <a:cxnLst/>
              <a:rect l="l" t="t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9" name="Google Shape;45809;p69"/>
            <p:cNvSpPr/>
            <p:nvPr/>
          </p:nvSpPr>
          <p:spPr>
            <a:xfrm>
              <a:off x="3119125" y="2409700"/>
              <a:ext cx="61525" cy="109925"/>
            </a:xfrm>
            <a:custGeom>
              <a:avLst/>
              <a:gdLst/>
              <a:ahLst/>
              <a:cxnLst/>
              <a:rect l="l" t="t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0" name="Google Shape;45810;p69"/>
            <p:cNvSpPr/>
            <p:nvPr/>
          </p:nvSpPr>
          <p:spPr>
            <a:xfrm>
              <a:off x="3058100" y="2698075"/>
              <a:ext cx="48850" cy="25000"/>
            </a:xfrm>
            <a:custGeom>
              <a:avLst/>
              <a:gdLst/>
              <a:ahLst/>
              <a:cxnLst/>
              <a:rect l="l" t="t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1" name="Google Shape;45811;p69"/>
            <p:cNvSpPr/>
            <p:nvPr/>
          </p:nvSpPr>
          <p:spPr>
            <a:xfrm>
              <a:off x="3108750" y="2668225"/>
              <a:ext cx="56475" cy="28450"/>
            </a:xfrm>
            <a:custGeom>
              <a:avLst/>
              <a:gdLst/>
              <a:ahLst/>
              <a:cxnLst/>
              <a:rect l="l" t="t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2" name="Google Shape;45812;p69"/>
            <p:cNvSpPr/>
            <p:nvPr/>
          </p:nvSpPr>
          <p:spPr>
            <a:xfrm>
              <a:off x="3161175" y="2598525"/>
              <a:ext cx="54725" cy="70225"/>
            </a:xfrm>
            <a:custGeom>
              <a:avLst/>
              <a:gdLst/>
              <a:ahLst/>
              <a:cxnLst/>
              <a:rect l="l" t="t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3" name="Google Shape;45813;p69"/>
            <p:cNvSpPr/>
            <p:nvPr/>
          </p:nvSpPr>
          <p:spPr>
            <a:xfrm>
              <a:off x="3163775" y="2653125"/>
              <a:ext cx="27400" cy="19975"/>
            </a:xfrm>
            <a:custGeom>
              <a:avLst/>
              <a:gdLst/>
              <a:ahLst/>
              <a:cxnLst/>
              <a:rect l="l" t="t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4" name="Google Shape;45814;p69"/>
            <p:cNvSpPr/>
            <p:nvPr/>
          </p:nvSpPr>
          <p:spPr>
            <a:xfrm>
              <a:off x="3172475" y="2653675"/>
              <a:ext cx="22825" cy="18875"/>
            </a:xfrm>
            <a:custGeom>
              <a:avLst/>
              <a:gdLst/>
              <a:ahLst/>
              <a:cxnLst/>
              <a:rect l="l" t="t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5" name="Google Shape;45815;p69"/>
            <p:cNvSpPr/>
            <p:nvPr/>
          </p:nvSpPr>
          <p:spPr>
            <a:xfrm>
              <a:off x="3162000" y="2642425"/>
              <a:ext cx="53000" cy="52400"/>
            </a:xfrm>
            <a:custGeom>
              <a:avLst/>
              <a:gdLst/>
              <a:ahLst/>
              <a:cxnLst/>
              <a:rect l="l" t="t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6" name="Google Shape;45816;p69"/>
            <p:cNvSpPr/>
            <p:nvPr/>
          </p:nvSpPr>
          <p:spPr>
            <a:xfrm>
              <a:off x="3047500" y="2699275"/>
              <a:ext cx="107600" cy="53175"/>
            </a:xfrm>
            <a:custGeom>
              <a:avLst/>
              <a:gdLst/>
              <a:ahLst/>
              <a:cxnLst/>
              <a:rect l="l" t="t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7" name="Google Shape;45817;p69"/>
            <p:cNvSpPr/>
            <p:nvPr/>
          </p:nvSpPr>
          <p:spPr>
            <a:xfrm>
              <a:off x="3176875" y="2466675"/>
              <a:ext cx="18275" cy="17675"/>
            </a:xfrm>
            <a:custGeom>
              <a:avLst/>
              <a:gdLst/>
              <a:ahLst/>
              <a:cxnLst/>
              <a:rect l="l" t="t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8" name="Google Shape;45818;p69"/>
            <p:cNvSpPr/>
            <p:nvPr/>
          </p:nvSpPr>
          <p:spPr>
            <a:xfrm>
              <a:off x="3185200" y="2467925"/>
              <a:ext cx="10400" cy="3800"/>
            </a:xfrm>
            <a:custGeom>
              <a:avLst/>
              <a:gdLst/>
              <a:ahLst/>
              <a:cxnLst/>
              <a:rect l="l" t="t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9" name="Google Shape;45819;p69"/>
            <p:cNvSpPr/>
            <p:nvPr/>
          </p:nvSpPr>
          <p:spPr>
            <a:xfrm>
              <a:off x="3197700" y="2469175"/>
              <a:ext cx="3300" cy="2125"/>
            </a:xfrm>
            <a:custGeom>
              <a:avLst/>
              <a:gdLst/>
              <a:ahLst/>
              <a:cxnLst/>
              <a:rect l="l" t="t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0" name="Google Shape;45820;p69"/>
            <p:cNvSpPr/>
            <p:nvPr/>
          </p:nvSpPr>
          <p:spPr>
            <a:xfrm>
              <a:off x="3130725" y="2768500"/>
              <a:ext cx="122300" cy="31700"/>
            </a:xfrm>
            <a:custGeom>
              <a:avLst/>
              <a:gdLst/>
              <a:ahLst/>
              <a:cxnLst/>
              <a:rect l="l" t="t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1" name="Google Shape;45821;p69"/>
            <p:cNvSpPr/>
            <p:nvPr/>
          </p:nvSpPr>
          <p:spPr>
            <a:xfrm>
              <a:off x="3248725" y="2742925"/>
              <a:ext cx="36225" cy="29675"/>
            </a:xfrm>
            <a:custGeom>
              <a:avLst/>
              <a:gdLst/>
              <a:ahLst/>
              <a:cxnLst/>
              <a:rect l="l" t="t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2" name="Google Shape;45822;p69"/>
            <p:cNvSpPr/>
            <p:nvPr/>
          </p:nvSpPr>
          <p:spPr>
            <a:xfrm>
              <a:off x="3249500" y="2736775"/>
              <a:ext cx="32175" cy="22650"/>
            </a:xfrm>
            <a:custGeom>
              <a:avLst/>
              <a:gdLst/>
              <a:ahLst/>
              <a:cxnLst/>
              <a:rect l="l" t="t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3" name="Google Shape;45823;p69"/>
            <p:cNvSpPr/>
            <p:nvPr/>
          </p:nvSpPr>
          <p:spPr>
            <a:xfrm>
              <a:off x="3255750" y="2727850"/>
              <a:ext cx="27700" cy="19675"/>
            </a:xfrm>
            <a:custGeom>
              <a:avLst/>
              <a:gdLst/>
              <a:ahLst/>
              <a:cxnLst/>
              <a:rect l="l" t="t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4" name="Google Shape;45824;p69"/>
            <p:cNvSpPr/>
            <p:nvPr/>
          </p:nvSpPr>
          <p:spPr>
            <a:xfrm>
              <a:off x="3260800" y="2721525"/>
              <a:ext cx="22600" cy="15575"/>
            </a:xfrm>
            <a:custGeom>
              <a:avLst/>
              <a:gdLst/>
              <a:ahLst/>
              <a:cxnLst/>
              <a:rect l="l" t="t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5" name="Google Shape;45825;p69"/>
            <p:cNvSpPr/>
            <p:nvPr/>
          </p:nvSpPr>
          <p:spPr>
            <a:xfrm>
              <a:off x="3266200" y="2717350"/>
              <a:ext cx="15425" cy="12950"/>
            </a:xfrm>
            <a:custGeom>
              <a:avLst/>
              <a:gdLst/>
              <a:ahLst/>
              <a:cxnLst/>
              <a:rect l="l" t="t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6" name="Google Shape;45826;p69"/>
            <p:cNvSpPr/>
            <p:nvPr/>
          </p:nvSpPr>
          <p:spPr>
            <a:xfrm>
              <a:off x="2754275" y="2669700"/>
              <a:ext cx="113650" cy="55500"/>
            </a:xfrm>
            <a:custGeom>
              <a:avLst/>
              <a:gdLst/>
              <a:ahLst/>
              <a:cxnLst/>
              <a:rect l="l" t="t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7" name="Google Shape;45827;p69"/>
            <p:cNvSpPr/>
            <p:nvPr/>
          </p:nvSpPr>
          <p:spPr>
            <a:xfrm>
              <a:off x="2597925" y="2446775"/>
              <a:ext cx="150600" cy="218675"/>
            </a:xfrm>
            <a:custGeom>
              <a:avLst/>
              <a:gdLst/>
              <a:ahLst/>
              <a:cxnLst/>
              <a:rect l="l" t="t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8" name="Google Shape;45828;p69"/>
            <p:cNvSpPr/>
            <p:nvPr/>
          </p:nvSpPr>
          <p:spPr>
            <a:xfrm>
              <a:off x="2608350" y="2412250"/>
              <a:ext cx="27350" cy="40850"/>
            </a:xfrm>
            <a:custGeom>
              <a:avLst/>
              <a:gdLst/>
              <a:ahLst/>
              <a:cxnLst/>
              <a:rect l="l" t="t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9" name="Google Shape;45829;p69"/>
            <p:cNvSpPr/>
            <p:nvPr/>
          </p:nvSpPr>
          <p:spPr>
            <a:xfrm>
              <a:off x="2637450" y="2411725"/>
              <a:ext cx="171150" cy="205200"/>
            </a:xfrm>
            <a:custGeom>
              <a:avLst/>
              <a:gdLst/>
              <a:ahLst/>
              <a:cxnLst/>
              <a:rect l="l" t="t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0" name="Google Shape;45830;p69"/>
            <p:cNvSpPr/>
            <p:nvPr/>
          </p:nvSpPr>
          <p:spPr>
            <a:xfrm>
              <a:off x="2817175" y="2615300"/>
              <a:ext cx="91675" cy="27600"/>
            </a:xfrm>
            <a:custGeom>
              <a:avLst/>
              <a:gdLst/>
              <a:ahLst/>
              <a:cxnLst/>
              <a:rect l="l" t="t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1" name="Google Shape;45831;p69"/>
            <p:cNvSpPr/>
            <p:nvPr/>
          </p:nvSpPr>
          <p:spPr>
            <a:xfrm>
              <a:off x="2735450" y="2593475"/>
              <a:ext cx="58950" cy="45200"/>
            </a:xfrm>
            <a:custGeom>
              <a:avLst/>
              <a:gdLst/>
              <a:ahLst/>
              <a:cxnLst/>
              <a:rect l="l" t="t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2" name="Google Shape;45832;p69"/>
            <p:cNvSpPr/>
            <p:nvPr/>
          </p:nvSpPr>
          <p:spPr>
            <a:xfrm>
              <a:off x="2756375" y="2600725"/>
              <a:ext cx="49350" cy="38275"/>
            </a:xfrm>
            <a:custGeom>
              <a:avLst/>
              <a:gdLst/>
              <a:ahLst/>
              <a:cxnLst/>
              <a:rect l="l" t="t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3" name="Google Shape;45833;p69"/>
            <p:cNvSpPr/>
            <p:nvPr/>
          </p:nvSpPr>
          <p:spPr>
            <a:xfrm>
              <a:off x="2592875" y="2637350"/>
              <a:ext cx="25250" cy="24975"/>
            </a:xfrm>
            <a:custGeom>
              <a:avLst/>
              <a:gdLst/>
              <a:ahLst/>
              <a:cxnLst/>
              <a:rect l="l" t="t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4" name="Google Shape;45834;p69"/>
            <p:cNvSpPr/>
            <p:nvPr/>
          </p:nvSpPr>
          <p:spPr>
            <a:xfrm>
              <a:off x="2597525" y="2643650"/>
              <a:ext cx="23650" cy="25950"/>
            </a:xfrm>
            <a:custGeom>
              <a:avLst/>
              <a:gdLst/>
              <a:ahLst/>
              <a:cxnLst/>
              <a:rect l="l" t="t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5" name="Google Shape;45835;p69"/>
            <p:cNvSpPr/>
            <p:nvPr/>
          </p:nvSpPr>
          <p:spPr>
            <a:xfrm>
              <a:off x="2607750" y="2650125"/>
              <a:ext cx="20875" cy="25475"/>
            </a:xfrm>
            <a:custGeom>
              <a:avLst/>
              <a:gdLst/>
              <a:ahLst/>
              <a:cxnLst/>
              <a:rect l="l" t="t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6" name="Google Shape;45836;p69"/>
            <p:cNvSpPr/>
            <p:nvPr/>
          </p:nvSpPr>
          <p:spPr>
            <a:xfrm>
              <a:off x="2611100" y="2656650"/>
              <a:ext cx="25175" cy="29675"/>
            </a:xfrm>
            <a:custGeom>
              <a:avLst/>
              <a:gdLst/>
              <a:ahLst/>
              <a:cxnLst/>
              <a:rect l="l" t="t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7" name="Google Shape;45837;p69"/>
            <p:cNvSpPr/>
            <p:nvPr/>
          </p:nvSpPr>
          <p:spPr>
            <a:xfrm>
              <a:off x="2781875" y="2742725"/>
              <a:ext cx="32775" cy="13450"/>
            </a:xfrm>
            <a:custGeom>
              <a:avLst/>
              <a:gdLst/>
              <a:ahLst/>
              <a:cxnLst/>
              <a:rect l="l" t="t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lnTo>
                    <a:pt x="1134" y="439"/>
                  </a:ln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lnTo>
                    <a:pt x="1227" y="453"/>
                  </a:ln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8" name="Google Shape;45838;p69"/>
            <p:cNvSpPr/>
            <p:nvPr/>
          </p:nvSpPr>
          <p:spPr>
            <a:xfrm>
              <a:off x="2612725" y="2661850"/>
              <a:ext cx="199850" cy="116025"/>
            </a:xfrm>
            <a:custGeom>
              <a:avLst/>
              <a:gdLst/>
              <a:ahLst/>
              <a:cxnLst/>
              <a:rect l="l" t="t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9" name="Google Shape;45839;p69"/>
            <p:cNvSpPr/>
            <p:nvPr/>
          </p:nvSpPr>
          <p:spPr>
            <a:xfrm>
              <a:off x="2815525" y="2553950"/>
              <a:ext cx="62825" cy="31150"/>
            </a:xfrm>
            <a:custGeom>
              <a:avLst/>
              <a:gdLst/>
              <a:ahLst/>
              <a:cxnLst/>
              <a:rect l="l" t="t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0" name="Google Shape;45840;p69"/>
            <p:cNvSpPr/>
            <p:nvPr/>
          </p:nvSpPr>
          <p:spPr>
            <a:xfrm>
              <a:off x="2814625" y="2563125"/>
              <a:ext cx="61925" cy="44825"/>
            </a:xfrm>
            <a:custGeom>
              <a:avLst/>
              <a:gdLst/>
              <a:ahLst/>
              <a:cxnLst/>
              <a:rect l="l" t="t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1" name="Google Shape;45841;p69"/>
            <p:cNvSpPr/>
            <p:nvPr/>
          </p:nvSpPr>
          <p:spPr>
            <a:xfrm>
              <a:off x="2875125" y="2584300"/>
              <a:ext cx="9175" cy="19050"/>
            </a:xfrm>
            <a:custGeom>
              <a:avLst/>
              <a:gdLst/>
              <a:ahLst/>
              <a:cxnLst/>
              <a:rect l="l" t="t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2" name="Google Shape;45842;p69"/>
            <p:cNvSpPr/>
            <p:nvPr/>
          </p:nvSpPr>
          <p:spPr>
            <a:xfrm>
              <a:off x="2878025" y="2533400"/>
              <a:ext cx="25625" cy="19225"/>
            </a:xfrm>
            <a:custGeom>
              <a:avLst/>
              <a:gdLst/>
              <a:ahLst/>
              <a:cxnLst/>
              <a:rect l="l" t="t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3" name="Google Shape;45843;p69"/>
            <p:cNvSpPr/>
            <p:nvPr/>
          </p:nvSpPr>
          <p:spPr>
            <a:xfrm>
              <a:off x="2936675" y="2407900"/>
              <a:ext cx="36925" cy="28550"/>
            </a:xfrm>
            <a:custGeom>
              <a:avLst/>
              <a:gdLst/>
              <a:ahLst/>
              <a:cxnLst/>
              <a:rect l="l" t="t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4" name="Google Shape;45844;p69"/>
            <p:cNvSpPr/>
            <p:nvPr/>
          </p:nvSpPr>
          <p:spPr>
            <a:xfrm>
              <a:off x="2945000" y="2409050"/>
              <a:ext cx="33675" cy="28775"/>
            </a:xfrm>
            <a:custGeom>
              <a:avLst/>
              <a:gdLst/>
              <a:ahLst/>
              <a:cxnLst/>
              <a:rect l="l" t="t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5" name="Google Shape;45845;p69"/>
            <p:cNvSpPr/>
            <p:nvPr/>
          </p:nvSpPr>
          <p:spPr>
            <a:xfrm>
              <a:off x="2967625" y="2321250"/>
              <a:ext cx="30075" cy="33950"/>
            </a:xfrm>
            <a:custGeom>
              <a:avLst/>
              <a:gdLst/>
              <a:ahLst/>
              <a:cxnLst/>
              <a:rect l="l" t="t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6" name="Google Shape;45846;p69"/>
            <p:cNvSpPr/>
            <p:nvPr/>
          </p:nvSpPr>
          <p:spPr>
            <a:xfrm>
              <a:off x="2967400" y="2335825"/>
              <a:ext cx="26450" cy="24950"/>
            </a:xfrm>
            <a:custGeom>
              <a:avLst/>
              <a:gdLst/>
              <a:ahLst/>
              <a:cxnLst/>
              <a:rect l="l" t="t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7" name="Google Shape;45847;p69"/>
            <p:cNvSpPr/>
            <p:nvPr/>
          </p:nvSpPr>
          <p:spPr>
            <a:xfrm>
              <a:off x="2973650" y="2340475"/>
              <a:ext cx="24600" cy="21775"/>
            </a:xfrm>
            <a:custGeom>
              <a:avLst/>
              <a:gdLst/>
              <a:ahLst/>
              <a:cxnLst/>
              <a:rect l="l" t="t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8" name="Google Shape;45848;p69"/>
            <p:cNvSpPr/>
            <p:nvPr/>
          </p:nvSpPr>
          <p:spPr>
            <a:xfrm>
              <a:off x="3000900" y="2195475"/>
              <a:ext cx="30450" cy="116050"/>
            </a:xfrm>
            <a:custGeom>
              <a:avLst/>
              <a:gdLst/>
              <a:ahLst/>
              <a:cxnLst/>
              <a:rect l="l" t="t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9" name="Google Shape;45849;p69"/>
            <p:cNvSpPr/>
            <p:nvPr/>
          </p:nvSpPr>
          <p:spPr>
            <a:xfrm>
              <a:off x="3027100" y="2183475"/>
              <a:ext cx="30950" cy="20350"/>
            </a:xfrm>
            <a:custGeom>
              <a:avLst/>
              <a:gdLst/>
              <a:ahLst/>
              <a:cxnLst/>
              <a:rect l="l" t="t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0" name="Google Shape;45850;p69"/>
            <p:cNvSpPr/>
            <p:nvPr/>
          </p:nvSpPr>
          <p:spPr>
            <a:xfrm>
              <a:off x="3000925" y="2220125"/>
              <a:ext cx="73575" cy="198675"/>
            </a:xfrm>
            <a:custGeom>
              <a:avLst/>
              <a:gdLst/>
              <a:ahLst/>
              <a:cxnLst/>
              <a:rect l="l" t="t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1" name="Google Shape;45851;p69"/>
            <p:cNvSpPr/>
            <p:nvPr/>
          </p:nvSpPr>
          <p:spPr>
            <a:xfrm>
              <a:off x="3098925" y="2284950"/>
              <a:ext cx="11300" cy="33875"/>
            </a:xfrm>
            <a:custGeom>
              <a:avLst/>
              <a:gdLst/>
              <a:ahLst/>
              <a:cxnLst/>
              <a:rect l="l" t="t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2" name="Google Shape;45852;p69"/>
            <p:cNvSpPr/>
            <p:nvPr/>
          </p:nvSpPr>
          <p:spPr>
            <a:xfrm>
              <a:off x="3032075" y="2333525"/>
              <a:ext cx="64900" cy="111650"/>
            </a:xfrm>
            <a:custGeom>
              <a:avLst/>
              <a:gdLst/>
              <a:ahLst/>
              <a:cxnLst/>
              <a:rect l="l" t="t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3" name="Google Shape;45853;p69"/>
            <p:cNvSpPr/>
            <p:nvPr/>
          </p:nvSpPr>
          <p:spPr>
            <a:xfrm>
              <a:off x="2939350" y="2532825"/>
              <a:ext cx="41950" cy="28650"/>
            </a:xfrm>
            <a:custGeom>
              <a:avLst/>
              <a:gdLst/>
              <a:ahLst/>
              <a:cxnLst/>
              <a:rect l="l" t="t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4" name="Google Shape;45854;p69"/>
            <p:cNvSpPr/>
            <p:nvPr/>
          </p:nvSpPr>
          <p:spPr>
            <a:xfrm>
              <a:off x="2922375" y="2557000"/>
              <a:ext cx="37225" cy="17875"/>
            </a:xfrm>
            <a:custGeom>
              <a:avLst/>
              <a:gdLst/>
              <a:ahLst/>
              <a:cxnLst/>
              <a:rect l="l" t="t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5" name="Google Shape;45855;p69"/>
            <p:cNvSpPr/>
            <p:nvPr/>
          </p:nvSpPr>
          <p:spPr>
            <a:xfrm>
              <a:off x="2930525" y="2552375"/>
              <a:ext cx="30650" cy="16300"/>
            </a:xfrm>
            <a:custGeom>
              <a:avLst/>
              <a:gdLst/>
              <a:ahLst/>
              <a:cxnLst/>
              <a:rect l="l" t="t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6" name="Google Shape;45856;p69"/>
            <p:cNvSpPr/>
            <p:nvPr/>
          </p:nvSpPr>
          <p:spPr>
            <a:xfrm>
              <a:off x="2953225" y="2533525"/>
              <a:ext cx="33000" cy="29700"/>
            </a:xfrm>
            <a:custGeom>
              <a:avLst/>
              <a:gdLst/>
              <a:ahLst/>
              <a:cxnLst/>
              <a:rect l="l" t="t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7" name="Google Shape;45857;p69"/>
            <p:cNvSpPr/>
            <p:nvPr/>
          </p:nvSpPr>
          <p:spPr>
            <a:xfrm>
              <a:off x="2975050" y="2442075"/>
              <a:ext cx="104400" cy="96775"/>
            </a:xfrm>
            <a:custGeom>
              <a:avLst/>
              <a:gdLst/>
              <a:ahLst/>
              <a:cxnLst/>
              <a:rect l="l" t="t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8" name="Google Shape;45858;p69"/>
            <p:cNvSpPr/>
            <p:nvPr/>
          </p:nvSpPr>
          <p:spPr>
            <a:xfrm>
              <a:off x="3084600" y="2391275"/>
              <a:ext cx="18475" cy="45775"/>
            </a:xfrm>
            <a:custGeom>
              <a:avLst/>
              <a:gdLst/>
              <a:ahLst/>
              <a:cxnLst/>
              <a:rect l="l" t="t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9" name="Google Shape;45859;p69"/>
            <p:cNvSpPr/>
            <p:nvPr/>
          </p:nvSpPr>
          <p:spPr>
            <a:xfrm>
              <a:off x="3093925" y="2378400"/>
              <a:ext cx="20475" cy="38675"/>
            </a:xfrm>
            <a:custGeom>
              <a:avLst/>
              <a:gdLst/>
              <a:ahLst/>
              <a:cxnLst/>
              <a:rect l="l" t="t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0" name="Google Shape;45860;p69"/>
            <p:cNvSpPr/>
            <p:nvPr/>
          </p:nvSpPr>
          <p:spPr>
            <a:xfrm>
              <a:off x="3124875" y="2316650"/>
              <a:ext cx="26725" cy="61225"/>
            </a:xfrm>
            <a:custGeom>
              <a:avLst/>
              <a:gdLst/>
              <a:ahLst/>
              <a:cxnLst/>
              <a:rect l="l" t="t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1" name="Google Shape;45861;p69"/>
            <p:cNvSpPr/>
            <p:nvPr/>
          </p:nvSpPr>
          <p:spPr>
            <a:xfrm>
              <a:off x="3078050" y="2393875"/>
              <a:ext cx="69375" cy="120050"/>
            </a:xfrm>
            <a:custGeom>
              <a:avLst/>
              <a:gdLst/>
              <a:ahLst/>
              <a:cxnLst/>
              <a:rect l="l" t="t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2" name="Google Shape;45862;p69"/>
            <p:cNvSpPr/>
            <p:nvPr/>
          </p:nvSpPr>
          <p:spPr>
            <a:xfrm>
              <a:off x="2837925" y="2532075"/>
              <a:ext cx="68500" cy="46500"/>
            </a:xfrm>
            <a:custGeom>
              <a:avLst/>
              <a:gdLst/>
              <a:ahLst/>
              <a:cxnLst/>
              <a:rect l="l" t="t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3" name="Google Shape;45863;p69"/>
            <p:cNvSpPr/>
            <p:nvPr/>
          </p:nvSpPr>
          <p:spPr>
            <a:xfrm>
              <a:off x="2825050" y="2518000"/>
              <a:ext cx="8650" cy="9250"/>
            </a:xfrm>
            <a:custGeom>
              <a:avLst/>
              <a:gdLst/>
              <a:ahLst/>
              <a:cxnLst/>
              <a:rect l="l" t="t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4" name="Google Shape;45864;p69"/>
            <p:cNvSpPr/>
            <p:nvPr/>
          </p:nvSpPr>
          <p:spPr>
            <a:xfrm>
              <a:off x="2722350" y="2354650"/>
              <a:ext cx="92900" cy="152350"/>
            </a:xfrm>
            <a:custGeom>
              <a:avLst/>
              <a:gdLst/>
              <a:ahLst/>
              <a:cxnLst/>
              <a:rect l="l" t="t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5" name="Google Shape;45865;p69"/>
            <p:cNvSpPr/>
            <p:nvPr/>
          </p:nvSpPr>
          <p:spPr>
            <a:xfrm>
              <a:off x="2686050" y="2318800"/>
              <a:ext cx="35700" cy="61000"/>
            </a:xfrm>
            <a:custGeom>
              <a:avLst/>
              <a:gdLst/>
              <a:ahLst/>
              <a:cxnLst/>
              <a:rect l="l" t="t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6" name="Google Shape;45866;p69"/>
            <p:cNvSpPr/>
            <p:nvPr/>
          </p:nvSpPr>
          <p:spPr>
            <a:xfrm>
              <a:off x="2687525" y="2383925"/>
              <a:ext cx="41600" cy="72050"/>
            </a:xfrm>
            <a:custGeom>
              <a:avLst/>
              <a:gdLst/>
              <a:ahLst/>
              <a:cxnLst/>
              <a:rect l="l" t="t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7" name="Google Shape;45867;p69"/>
            <p:cNvSpPr/>
            <p:nvPr/>
          </p:nvSpPr>
          <p:spPr>
            <a:xfrm>
              <a:off x="2725325" y="2455950"/>
              <a:ext cx="85900" cy="101400"/>
            </a:xfrm>
            <a:custGeom>
              <a:avLst/>
              <a:gdLst/>
              <a:ahLst/>
              <a:cxnLst/>
              <a:rect l="l" t="t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8" name="Google Shape;45868;p69"/>
            <p:cNvSpPr/>
            <p:nvPr/>
          </p:nvSpPr>
          <p:spPr>
            <a:xfrm>
              <a:off x="2723550" y="2317925"/>
              <a:ext cx="123675" cy="135000"/>
            </a:xfrm>
            <a:custGeom>
              <a:avLst/>
              <a:gdLst/>
              <a:ahLst/>
              <a:cxnLst/>
              <a:rect l="l" t="t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lnTo>
                    <a:pt x="988" y="1205"/>
                  </a:ln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9" name="Google Shape;45869;p69"/>
            <p:cNvSpPr/>
            <p:nvPr/>
          </p:nvSpPr>
          <p:spPr>
            <a:xfrm>
              <a:off x="2711050" y="2247650"/>
              <a:ext cx="134175" cy="203775"/>
            </a:xfrm>
            <a:custGeom>
              <a:avLst/>
              <a:gdLst/>
              <a:ahLst/>
              <a:cxnLst/>
              <a:rect l="l" t="t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0" name="Google Shape;45870;p69"/>
            <p:cNvSpPr/>
            <p:nvPr/>
          </p:nvSpPr>
          <p:spPr>
            <a:xfrm>
              <a:off x="2713225" y="2224500"/>
              <a:ext cx="23725" cy="24150"/>
            </a:xfrm>
            <a:custGeom>
              <a:avLst/>
              <a:gdLst/>
              <a:ahLst/>
              <a:cxnLst/>
              <a:rect l="l" t="t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1" name="Google Shape;45871;p69"/>
            <p:cNvSpPr/>
            <p:nvPr/>
          </p:nvSpPr>
          <p:spPr>
            <a:xfrm>
              <a:off x="2738950" y="2225175"/>
              <a:ext cx="131775" cy="155625"/>
            </a:xfrm>
            <a:custGeom>
              <a:avLst/>
              <a:gdLst/>
              <a:ahLst/>
              <a:cxnLst/>
              <a:rect l="l" t="t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2" name="Google Shape;45872;p69"/>
            <p:cNvSpPr/>
            <p:nvPr/>
          </p:nvSpPr>
          <p:spPr>
            <a:xfrm>
              <a:off x="2737225" y="2192050"/>
              <a:ext cx="137550" cy="187350"/>
            </a:xfrm>
            <a:custGeom>
              <a:avLst/>
              <a:gdLst/>
              <a:ahLst/>
              <a:cxnLst/>
              <a:rect l="l" t="t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3" name="Google Shape;45873;p69"/>
            <p:cNvSpPr/>
            <p:nvPr/>
          </p:nvSpPr>
          <p:spPr>
            <a:xfrm>
              <a:off x="2782550" y="2185700"/>
              <a:ext cx="20675" cy="19725"/>
            </a:xfrm>
            <a:custGeom>
              <a:avLst/>
              <a:gdLst/>
              <a:ahLst/>
              <a:cxnLst/>
              <a:rect l="l" t="t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lnTo>
                    <a:pt x="751" y="119"/>
                  </a:ln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lnTo>
                    <a:pt x="786" y="86"/>
                  </a:ln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4" name="Google Shape;45874;p69"/>
            <p:cNvSpPr/>
            <p:nvPr/>
          </p:nvSpPr>
          <p:spPr>
            <a:xfrm>
              <a:off x="2802425" y="2184925"/>
              <a:ext cx="97650" cy="163125"/>
            </a:xfrm>
            <a:custGeom>
              <a:avLst/>
              <a:gdLst/>
              <a:ahLst/>
              <a:cxnLst/>
              <a:rect l="l" t="t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5" name="Google Shape;45875;p69"/>
            <p:cNvSpPr/>
            <p:nvPr/>
          </p:nvSpPr>
          <p:spPr>
            <a:xfrm>
              <a:off x="2895000" y="2311175"/>
              <a:ext cx="11325" cy="37375"/>
            </a:xfrm>
            <a:custGeom>
              <a:avLst/>
              <a:gdLst/>
              <a:ahLst/>
              <a:cxnLst/>
              <a:rect l="l" t="t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6" name="Google Shape;45876;p69"/>
            <p:cNvSpPr/>
            <p:nvPr/>
          </p:nvSpPr>
          <p:spPr>
            <a:xfrm>
              <a:off x="2946200" y="2532150"/>
              <a:ext cx="40425" cy="30225"/>
            </a:xfrm>
            <a:custGeom>
              <a:avLst/>
              <a:gdLst/>
              <a:ahLst/>
              <a:cxnLst/>
              <a:rect l="l" t="t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30" y="143"/>
                  </a:ln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7" name="Google Shape;45877;p69"/>
            <p:cNvSpPr/>
            <p:nvPr/>
          </p:nvSpPr>
          <p:spPr>
            <a:xfrm>
              <a:off x="2947100" y="2511325"/>
              <a:ext cx="72550" cy="54500"/>
            </a:xfrm>
            <a:custGeom>
              <a:avLst/>
              <a:gdLst/>
              <a:ahLst/>
              <a:cxnLst/>
              <a:rect l="l" t="t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lnTo>
                    <a:pt x="1620" y="874"/>
                  </a:ln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8" name="Google Shape;45878;p69"/>
            <p:cNvSpPr/>
            <p:nvPr/>
          </p:nvSpPr>
          <p:spPr>
            <a:xfrm>
              <a:off x="2993750" y="2504300"/>
              <a:ext cx="36400" cy="25950"/>
            </a:xfrm>
            <a:custGeom>
              <a:avLst/>
              <a:gdLst/>
              <a:ahLst/>
              <a:cxnLst/>
              <a:rect l="l" t="t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9" name="Google Shape;45879;p69"/>
            <p:cNvSpPr/>
            <p:nvPr/>
          </p:nvSpPr>
          <p:spPr>
            <a:xfrm>
              <a:off x="2677400" y="2315575"/>
              <a:ext cx="53475" cy="85550"/>
            </a:xfrm>
            <a:custGeom>
              <a:avLst/>
              <a:gdLst/>
              <a:ahLst/>
              <a:cxnLst/>
              <a:rect l="l" t="t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0" name="Google Shape;45880;p69"/>
            <p:cNvSpPr/>
            <p:nvPr/>
          </p:nvSpPr>
          <p:spPr>
            <a:xfrm>
              <a:off x="2685750" y="2369025"/>
              <a:ext cx="8250" cy="26150"/>
            </a:xfrm>
            <a:custGeom>
              <a:avLst/>
              <a:gdLst/>
              <a:ahLst/>
              <a:cxnLst/>
              <a:rect l="l" t="t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1" name="Google Shape;45881;p69"/>
            <p:cNvSpPr/>
            <p:nvPr/>
          </p:nvSpPr>
          <p:spPr>
            <a:xfrm>
              <a:off x="2677700" y="2368925"/>
              <a:ext cx="32475" cy="57500"/>
            </a:xfrm>
            <a:custGeom>
              <a:avLst/>
              <a:gdLst/>
              <a:ahLst/>
              <a:cxnLst/>
              <a:rect l="l" t="t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2" name="Google Shape;45882;p69"/>
            <p:cNvSpPr/>
            <p:nvPr/>
          </p:nvSpPr>
          <p:spPr>
            <a:xfrm>
              <a:off x="2857775" y="2466200"/>
              <a:ext cx="48175" cy="45325"/>
            </a:xfrm>
            <a:custGeom>
              <a:avLst/>
              <a:gdLst/>
              <a:ahLst/>
              <a:cxnLst/>
              <a:rect l="l" t="t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3" name="Google Shape;45883;p69"/>
            <p:cNvSpPr/>
            <p:nvPr/>
          </p:nvSpPr>
          <p:spPr>
            <a:xfrm>
              <a:off x="2869400" y="2470075"/>
              <a:ext cx="40450" cy="37300"/>
            </a:xfrm>
            <a:custGeom>
              <a:avLst/>
              <a:gdLst/>
              <a:ahLst/>
              <a:cxnLst/>
              <a:rect l="l" t="t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4" name="Google Shape;45884;p69"/>
            <p:cNvSpPr/>
            <p:nvPr/>
          </p:nvSpPr>
          <p:spPr>
            <a:xfrm>
              <a:off x="2880275" y="2473225"/>
              <a:ext cx="27750" cy="27075"/>
            </a:xfrm>
            <a:custGeom>
              <a:avLst/>
              <a:gdLst/>
              <a:ahLst/>
              <a:cxnLst/>
              <a:rect l="l" t="t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5" name="Google Shape;45885;p69"/>
            <p:cNvSpPr/>
            <p:nvPr/>
          </p:nvSpPr>
          <p:spPr>
            <a:xfrm>
              <a:off x="2884125" y="2467725"/>
              <a:ext cx="25175" cy="28100"/>
            </a:xfrm>
            <a:custGeom>
              <a:avLst/>
              <a:gdLst/>
              <a:ahLst/>
              <a:cxnLst/>
              <a:rect l="l" t="t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6" name="Google Shape;45886;p69"/>
            <p:cNvSpPr/>
            <p:nvPr/>
          </p:nvSpPr>
          <p:spPr>
            <a:xfrm>
              <a:off x="2889725" y="2465950"/>
              <a:ext cx="20775" cy="20825"/>
            </a:xfrm>
            <a:custGeom>
              <a:avLst/>
              <a:gdLst/>
              <a:ahLst/>
              <a:cxnLst/>
              <a:rect l="l" t="t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7" name="Google Shape;45887;p69"/>
            <p:cNvSpPr/>
            <p:nvPr/>
          </p:nvSpPr>
          <p:spPr>
            <a:xfrm>
              <a:off x="2897475" y="2466425"/>
              <a:ext cx="13925" cy="14950"/>
            </a:xfrm>
            <a:custGeom>
              <a:avLst/>
              <a:gdLst/>
              <a:ahLst/>
              <a:cxnLst/>
              <a:rect l="l" t="t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8" name="Google Shape;45888;p69"/>
            <p:cNvSpPr/>
            <p:nvPr/>
          </p:nvSpPr>
          <p:spPr>
            <a:xfrm>
              <a:off x="2905125" y="2470350"/>
              <a:ext cx="8350" cy="12500"/>
            </a:xfrm>
            <a:custGeom>
              <a:avLst/>
              <a:gdLst/>
              <a:ahLst/>
              <a:cxnLst/>
              <a:rect l="l" t="t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9" name="Google Shape;45889;p69"/>
            <p:cNvSpPr/>
            <p:nvPr/>
          </p:nvSpPr>
          <p:spPr>
            <a:xfrm>
              <a:off x="2907800" y="2466875"/>
              <a:ext cx="4175" cy="45250"/>
            </a:xfrm>
            <a:custGeom>
              <a:avLst/>
              <a:gdLst/>
              <a:ahLst/>
              <a:cxnLst/>
              <a:rect l="l" t="t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0" name="Google Shape;45890;p69"/>
            <p:cNvSpPr/>
            <p:nvPr/>
          </p:nvSpPr>
          <p:spPr>
            <a:xfrm>
              <a:off x="2907625" y="2470325"/>
              <a:ext cx="6150" cy="42500"/>
            </a:xfrm>
            <a:custGeom>
              <a:avLst/>
              <a:gdLst/>
              <a:ahLst/>
              <a:cxnLst/>
              <a:rect l="l" t="t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1" name="Google Shape;45891;p69"/>
            <p:cNvSpPr/>
            <p:nvPr/>
          </p:nvSpPr>
          <p:spPr>
            <a:xfrm>
              <a:off x="2909275" y="2465425"/>
              <a:ext cx="5100" cy="44350"/>
            </a:xfrm>
            <a:custGeom>
              <a:avLst/>
              <a:gdLst/>
              <a:ahLst/>
              <a:cxnLst/>
              <a:rect l="l" t="t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2" name="Google Shape;45892;p69"/>
            <p:cNvSpPr/>
            <p:nvPr/>
          </p:nvSpPr>
          <p:spPr>
            <a:xfrm>
              <a:off x="2909575" y="2469100"/>
              <a:ext cx="3900" cy="37975"/>
            </a:xfrm>
            <a:custGeom>
              <a:avLst/>
              <a:gdLst/>
              <a:ahLst/>
              <a:cxnLst/>
              <a:rect l="l" t="t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3" name="Google Shape;45893;p69"/>
            <p:cNvSpPr/>
            <p:nvPr/>
          </p:nvSpPr>
          <p:spPr>
            <a:xfrm>
              <a:off x="2910775" y="2449675"/>
              <a:ext cx="3150" cy="50650"/>
            </a:xfrm>
            <a:custGeom>
              <a:avLst/>
              <a:gdLst/>
              <a:ahLst/>
              <a:cxnLst/>
              <a:rect l="l" t="t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lnTo>
                    <a:pt x="21" y="1261"/>
                  </a:ln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lnTo>
                    <a:pt x="36" y="2025"/>
                  </a:ln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lnTo>
                    <a:pt x="93" y="1135"/>
                  </a:ln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4" name="Google Shape;45894;p69"/>
            <p:cNvSpPr/>
            <p:nvPr/>
          </p:nvSpPr>
          <p:spPr>
            <a:xfrm>
              <a:off x="2860475" y="2170375"/>
              <a:ext cx="6675" cy="23425"/>
            </a:xfrm>
            <a:custGeom>
              <a:avLst/>
              <a:gdLst/>
              <a:ahLst/>
              <a:cxnLst/>
              <a:rect l="l" t="t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5" name="Google Shape;45895;p69"/>
            <p:cNvSpPr/>
            <p:nvPr/>
          </p:nvSpPr>
          <p:spPr>
            <a:xfrm>
              <a:off x="2860950" y="2206825"/>
              <a:ext cx="37925" cy="110000"/>
            </a:xfrm>
            <a:custGeom>
              <a:avLst/>
              <a:gdLst/>
              <a:ahLst/>
              <a:cxnLst/>
              <a:rect l="l" t="t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6" name="Google Shape;45896;p69"/>
            <p:cNvSpPr/>
            <p:nvPr/>
          </p:nvSpPr>
          <p:spPr>
            <a:xfrm>
              <a:off x="2867900" y="2152975"/>
              <a:ext cx="61350" cy="17675"/>
            </a:xfrm>
            <a:custGeom>
              <a:avLst/>
              <a:gdLst/>
              <a:ahLst/>
              <a:cxnLst/>
              <a:rect l="l" t="t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7" name="Google Shape;45897;p69"/>
            <p:cNvSpPr/>
            <p:nvPr/>
          </p:nvSpPr>
          <p:spPr>
            <a:xfrm>
              <a:off x="2930125" y="2190875"/>
              <a:ext cx="6575" cy="61500"/>
            </a:xfrm>
            <a:custGeom>
              <a:avLst/>
              <a:gdLst/>
              <a:ahLst/>
              <a:cxnLst/>
              <a:rect l="l" t="t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8" name="Google Shape;45898;p69"/>
            <p:cNvSpPr/>
            <p:nvPr/>
          </p:nvSpPr>
          <p:spPr>
            <a:xfrm>
              <a:off x="2934875" y="2227600"/>
              <a:ext cx="4200" cy="27825"/>
            </a:xfrm>
            <a:custGeom>
              <a:avLst/>
              <a:gdLst/>
              <a:ahLst/>
              <a:cxnLst/>
              <a:rect l="l" t="t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9" name="Google Shape;45899;p69"/>
            <p:cNvSpPr/>
            <p:nvPr/>
          </p:nvSpPr>
          <p:spPr>
            <a:xfrm>
              <a:off x="2941125" y="2230250"/>
              <a:ext cx="4800" cy="23825"/>
            </a:xfrm>
            <a:custGeom>
              <a:avLst/>
              <a:gdLst/>
              <a:ahLst/>
              <a:cxnLst/>
              <a:rect l="l" t="t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0" name="Google Shape;45900;p69"/>
            <p:cNvSpPr/>
            <p:nvPr/>
          </p:nvSpPr>
          <p:spPr>
            <a:xfrm>
              <a:off x="2971800" y="2169450"/>
              <a:ext cx="17325" cy="27475"/>
            </a:xfrm>
            <a:custGeom>
              <a:avLst/>
              <a:gdLst/>
              <a:ahLst/>
              <a:cxnLst/>
              <a:rect l="l" t="t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1" name="Google Shape;45901;p69"/>
            <p:cNvSpPr/>
            <p:nvPr/>
          </p:nvSpPr>
          <p:spPr>
            <a:xfrm>
              <a:off x="2973725" y="2157750"/>
              <a:ext cx="22500" cy="43150"/>
            </a:xfrm>
            <a:custGeom>
              <a:avLst/>
              <a:gdLst/>
              <a:ahLst/>
              <a:cxnLst/>
              <a:rect l="l" t="t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lnTo>
                    <a:pt x="573" y="650"/>
                  </a:lnTo>
                  <a:cubicBezTo>
                    <a:pt x="504" y="534"/>
                    <a:pt x="424" y="424"/>
                    <a:pt x="333" y="322"/>
                  </a:cubicBezTo>
                  <a:lnTo>
                    <a:pt x="333" y="322"/>
                  </a:ln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lnTo>
                    <a:pt x="82" y="135"/>
                  </a:ln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lnTo>
                    <a:pt x="134" y="211"/>
                  </a:lnTo>
                  <a:cubicBezTo>
                    <a:pt x="413" y="622"/>
                    <a:pt x="625" y="1067"/>
                    <a:pt x="749" y="1552"/>
                  </a:cubicBezTo>
                  <a:lnTo>
                    <a:pt x="749" y="1552"/>
                  </a:ln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lnTo>
                    <a:pt x="771" y="1642"/>
                  </a:ln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lnTo>
                    <a:pt x="898" y="1659"/>
                  </a:ln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lnTo>
                    <a:pt x="897" y="1650"/>
                  </a:lnTo>
                  <a:cubicBezTo>
                    <a:pt x="879" y="1477"/>
                    <a:pt x="844" y="1306"/>
                    <a:pt x="792" y="1142"/>
                  </a:cubicBezTo>
                  <a:lnTo>
                    <a:pt x="792" y="1142"/>
                  </a:lnTo>
                  <a:cubicBezTo>
                    <a:pt x="728" y="678"/>
                    <a:pt x="535" y="201"/>
                    <a:pt x="119" y="12"/>
                  </a:cubicBezTo>
                  <a:lnTo>
                    <a:pt x="119" y="12"/>
                  </a:ln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lnTo>
                    <a:pt x="111" y="8"/>
                  </a:ln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2" name="Google Shape;45902;p69"/>
            <p:cNvSpPr/>
            <p:nvPr/>
          </p:nvSpPr>
          <p:spPr>
            <a:xfrm>
              <a:off x="2989775" y="2177525"/>
              <a:ext cx="7350" cy="30050"/>
            </a:xfrm>
            <a:custGeom>
              <a:avLst/>
              <a:gdLst/>
              <a:ahLst/>
              <a:cxnLst/>
              <a:rect l="l" t="t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3" name="Google Shape;45903;p69"/>
            <p:cNvSpPr/>
            <p:nvPr/>
          </p:nvSpPr>
          <p:spPr>
            <a:xfrm>
              <a:off x="2613400" y="2422625"/>
              <a:ext cx="22050" cy="49550"/>
            </a:xfrm>
            <a:custGeom>
              <a:avLst/>
              <a:gdLst/>
              <a:ahLst/>
              <a:cxnLst/>
              <a:rect l="l" t="t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4" name="Google Shape;45904;p69"/>
            <p:cNvSpPr/>
            <p:nvPr/>
          </p:nvSpPr>
          <p:spPr>
            <a:xfrm>
              <a:off x="2620250" y="2482275"/>
              <a:ext cx="140525" cy="189925"/>
            </a:xfrm>
            <a:custGeom>
              <a:avLst/>
              <a:gdLst/>
              <a:ahLst/>
              <a:cxnLst/>
              <a:rect l="l" t="t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lnTo>
                    <a:pt x="5521" y="7486"/>
                  </a:ln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5" name="Google Shape;45905;p69"/>
            <p:cNvSpPr/>
            <p:nvPr/>
          </p:nvSpPr>
          <p:spPr>
            <a:xfrm>
              <a:off x="2729200" y="2649275"/>
              <a:ext cx="27375" cy="21800"/>
            </a:xfrm>
            <a:custGeom>
              <a:avLst/>
              <a:gdLst/>
              <a:ahLst/>
              <a:cxnLst/>
              <a:rect l="l" t="t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6" name="Google Shape;45906;p69"/>
            <p:cNvSpPr/>
            <p:nvPr/>
          </p:nvSpPr>
          <p:spPr>
            <a:xfrm>
              <a:off x="2726525" y="2642975"/>
              <a:ext cx="31200" cy="28850"/>
            </a:xfrm>
            <a:custGeom>
              <a:avLst/>
              <a:gdLst/>
              <a:ahLst/>
              <a:cxnLst/>
              <a:rect l="l" t="t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7" name="Google Shape;45907;p69"/>
            <p:cNvSpPr/>
            <p:nvPr/>
          </p:nvSpPr>
          <p:spPr>
            <a:xfrm>
              <a:off x="2721450" y="2635575"/>
              <a:ext cx="29125" cy="26125"/>
            </a:xfrm>
            <a:custGeom>
              <a:avLst/>
              <a:gdLst/>
              <a:ahLst/>
              <a:cxnLst/>
              <a:rect l="l" t="t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lnTo>
                    <a:pt x="118" y="65"/>
                  </a:lnTo>
                  <a:cubicBezTo>
                    <a:pt x="119" y="64"/>
                    <a:pt x="120" y="62"/>
                    <a:pt x="120" y="60"/>
                  </a:cubicBezTo>
                  <a:lnTo>
                    <a:pt x="120" y="60"/>
                  </a:ln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8" name="Google Shape;45908;p69"/>
            <p:cNvSpPr/>
            <p:nvPr/>
          </p:nvSpPr>
          <p:spPr>
            <a:xfrm>
              <a:off x="2715100" y="2629375"/>
              <a:ext cx="42400" cy="36275"/>
            </a:xfrm>
            <a:custGeom>
              <a:avLst/>
              <a:gdLst/>
              <a:ahLst/>
              <a:cxnLst/>
              <a:rect l="l" t="t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9" name="Google Shape;45909;p69"/>
            <p:cNvSpPr/>
            <p:nvPr/>
          </p:nvSpPr>
          <p:spPr>
            <a:xfrm>
              <a:off x="2730675" y="2644500"/>
              <a:ext cx="36300" cy="30750"/>
            </a:xfrm>
            <a:custGeom>
              <a:avLst/>
              <a:gdLst/>
              <a:ahLst/>
              <a:cxnLst/>
              <a:rect l="l" t="t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0" name="Google Shape;45910;p69"/>
            <p:cNvSpPr/>
            <p:nvPr/>
          </p:nvSpPr>
          <p:spPr>
            <a:xfrm>
              <a:off x="2742300" y="2655825"/>
              <a:ext cx="25850" cy="20025"/>
            </a:xfrm>
            <a:custGeom>
              <a:avLst/>
              <a:gdLst/>
              <a:ahLst/>
              <a:cxnLst/>
              <a:rect l="l" t="t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1" name="Google Shape;45911;p69"/>
            <p:cNvSpPr/>
            <p:nvPr/>
          </p:nvSpPr>
          <p:spPr>
            <a:xfrm>
              <a:off x="2748250" y="2660350"/>
              <a:ext cx="20200" cy="16675"/>
            </a:xfrm>
            <a:custGeom>
              <a:avLst/>
              <a:gdLst/>
              <a:ahLst/>
              <a:cxnLst/>
              <a:rect l="l" t="t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2" name="Google Shape;45912;p69"/>
            <p:cNvSpPr/>
            <p:nvPr/>
          </p:nvSpPr>
          <p:spPr>
            <a:xfrm>
              <a:off x="2751825" y="2665050"/>
              <a:ext cx="26225" cy="16375"/>
            </a:xfrm>
            <a:custGeom>
              <a:avLst/>
              <a:gdLst/>
              <a:ahLst/>
              <a:cxnLst/>
              <a:rect l="l" t="t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3" name="Google Shape;45913;p69"/>
            <p:cNvSpPr/>
            <p:nvPr/>
          </p:nvSpPr>
          <p:spPr>
            <a:xfrm>
              <a:off x="2757175" y="2667125"/>
              <a:ext cx="26225" cy="13425"/>
            </a:xfrm>
            <a:custGeom>
              <a:avLst/>
              <a:gdLst/>
              <a:ahLst/>
              <a:cxnLst/>
              <a:rect l="l" t="t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4" name="Google Shape;45914;p69"/>
            <p:cNvSpPr/>
            <p:nvPr/>
          </p:nvSpPr>
          <p:spPr>
            <a:xfrm>
              <a:off x="2759250" y="2669500"/>
              <a:ext cx="107875" cy="49325"/>
            </a:xfrm>
            <a:custGeom>
              <a:avLst/>
              <a:gdLst/>
              <a:ahLst/>
              <a:cxnLst/>
              <a:rect l="l" t="t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5" name="Google Shape;45915;p69"/>
            <p:cNvSpPr/>
            <p:nvPr/>
          </p:nvSpPr>
          <p:spPr>
            <a:xfrm>
              <a:off x="2810350" y="2689325"/>
              <a:ext cx="47050" cy="27900"/>
            </a:xfrm>
            <a:custGeom>
              <a:avLst/>
              <a:gdLst/>
              <a:ahLst/>
              <a:cxnLst/>
              <a:rect l="l" t="t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6" name="Google Shape;45916;p69"/>
            <p:cNvSpPr/>
            <p:nvPr/>
          </p:nvSpPr>
          <p:spPr>
            <a:xfrm>
              <a:off x="2814775" y="2687925"/>
              <a:ext cx="62025" cy="41925"/>
            </a:xfrm>
            <a:custGeom>
              <a:avLst/>
              <a:gdLst/>
              <a:ahLst/>
              <a:cxnLst/>
              <a:rect l="l" t="t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lnTo>
                    <a:pt x="1310" y="847"/>
                  </a:ln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lnTo>
                    <a:pt x="2024" y="1315"/>
                  </a:ln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lnTo>
                    <a:pt x="2200" y="1483"/>
                  </a:ln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lnTo>
                    <a:pt x="2245" y="1569"/>
                  </a:ln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lnTo>
                    <a:pt x="39" y="83"/>
                  </a:ln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lnTo>
                    <a:pt x="215" y="196"/>
                  </a:lnTo>
                  <a:cubicBezTo>
                    <a:pt x="727" y="527"/>
                    <a:pt x="1232" y="881"/>
                    <a:pt x="1746" y="1218"/>
                  </a:cubicBezTo>
                  <a:lnTo>
                    <a:pt x="1746" y="1218"/>
                  </a:lnTo>
                  <a:cubicBezTo>
                    <a:pt x="1897" y="1347"/>
                    <a:pt x="2060" y="1462"/>
                    <a:pt x="2235" y="1565"/>
                  </a:cubicBezTo>
                  <a:lnTo>
                    <a:pt x="2235" y="1565"/>
                  </a:ln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lnTo>
                    <a:pt x="2243" y="1570"/>
                  </a:ln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lnTo>
                    <a:pt x="691" y="283"/>
                  </a:ln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7" name="Google Shape;45917;p69"/>
            <p:cNvSpPr/>
            <p:nvPr/>
          </p:nvSpPr>
          <p:spPr>
            <a:xfrm>
              <a:off x="2855050" y="2714750"/>
              <a:ext cx="25475" cy="19075"/>
            </a:xfrm>
            <a:custGeom>
              <a:avLst/>
              <a:gdLst/>
              <a:ahLst/>
              <a:cxnLst/>
              <a:rect l="l" t="t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lnTo>
                    <a:pt x="106" y="93"/>
                  </a:ln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lnTo>
                    <a:pt x="953" y="755"/>
                  </a:ln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8" name="Google Shape;45918;p69"/>
            <p:cNvSpPr/>
            <p:nvPr/>
          </p:nvSpPr>
          <p:spPr>
            <a:xfrm>
              <a:off x="2856100" y="2716200"/>
              <a:ext cx="26950" cy="19200"/>
            </a:xfrm>
            <a:custGeom>
              <a:avLst/>
              <a:gdLst/>
              <a:ahLst/>
              <a:cxnLst/>
              <a:rect l="l" t="t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lnTo>
                    <a:pt x="241" y="195"/>
                  </a:ln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lnTo>
                    <a:pt x="275" y="219"/>
                  </a:ln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9" name="Google Shape;45919;p69"/>
            <p:cNvSpPr/>
            <p:nvPr/>
          </p:nvSpPr>
          <p:spPr>
            <a:xfrm>
              <a:off x="2856900" y="2715875"/>
              <a:ext cx="24375" cy="18900"/>
            </a:xfrm>
            <a:custGeom>
              <a:avLst/>
              <a:gdLst/>
              <a:ahLst/>
              <a:cxnLst/>
              <a:rect l="l" t="t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lnTo>
                    <a:pt x="184" y="114"/>
                  </a:ln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0" name="Google Shape;45920;p69"/>
            <p:cNvSpPr/>
            <p:nvPr/>
          </p:nvSpPr>
          <p:spPr>
            <a:xfrm>
              <a:off x="2976775" y="2502425"/>
              <a:ext cx="57550" cy="46000"/>
            </a:xfrm>
            <a:custGeom>
              <a:avLst/>
              <a:gdLst/>
              <a:ahLst/>
              <a:cxnLst/>
              <a:rect l="l" t="t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1" name="Google Shape;45921;p69"/>
            <p:cNvSpPr/>
            <p:nvPr/>
          </p:nvSpPr>
          <p:spPr>
            <a:xfrm>
              <a:off x="2970025" y="2523825"/>
              <a:ext cx="35725" cy="31150"/>
            </a:xfrm>
            <a:custGeom>
              <a:avLst/>
              <a:gdLst/>
              <a:ahLst/>
              <a:cxnLst/>
              <a:rect l="l" t="t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2" name="Google Shape;45922;p69"/>
            <p:cNvSpPr/>
            <p:nvPr/>
          </p:nvSpPr>
          <p:spPr>
            <a:xfrm>
              <a:off x="2967025" y="2524600"/>
              <a:ext cx="33350" cy="32425"/>
            </a:xfrm>
            <a:custGeom>
              <a:avLst/>
              <a:gdLst/>
              <a:ahLst/>
              <a:cxnLst/>
              <a:rect l="l" t="t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3" name="Google Shape;45923;p69"/>
            <p:cNvSpPr/>
            <p:nvPr/>
          </p:nvSpPr>
          <p:spPr>
            <a:xfrm>
              <a:off x="2950950" y="2520550"/>
              <a:ext cx="53125" cy="43325"/>
            </a:xfrm>
            <a:custGeom>
              <a:avLst/>
              <a:gdLst/>
              <a:ahLst/>
              <a:cxnLst/>
              <a:rect l="l" t="t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4" name="Google Shape;45924;p69"/>
            <p:cNvSpPr/>
            <p:nvPr/>
          </p:nvSpPr>
          <p:spPr>
            <a:xfrm>
              <a:off x="2953925" y="2524200"/>
              <a:ext cx="45200" cy="35200"/>
            </a:xfrm>
            <a:custGeom>
              <a:avLst/>
              <a:gdLst/>
              <a:ahLst/>
              <a:cxnLst/>
              <a:rect l="l" t="t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5" name="Google Shape;45925;p69"/>
            <p:cNvSpPr/>
            <p:nvPr/>
          </p:nvSpPr>
          <p:spPr>
            <a:xfrm>
              <a:off x="2923000" y="2556925"/>
              <a:ext cx="27675" cy="9625"/>
            </a:xfrm>
            <a:custGeom>
              <a:avLst/>
              <a:gdLst/>
              <a:ahLst/>
              <a:cxnLst/>
              <a:rect l="l" t="t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246" y="254"/>
                  </a:ln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lnTo>
                    <a:pt x="57" y="360"/>
                  </a:ln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6" name="Google Shape;45926;p69"/>
            <p:cNvSpPr/>
            <p:nvPr/>
          </p:nvSpPr>
          <p:spPr>
            <a:xfrm>
              <a:off x="2730400" y="2374825"/>
              <a:ext cx="25600" cy="44800"/>
            </a:xfrm>
            <a:custGeom>
              <a:avLst/>
              <a:gdLst/>
              <a:ahLst/>
              <a:cxnLst/>
              <a:rect l="l" t="t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7" name="Google Shape;45927;p69"/>
            <p:cNvSpPr/>
            <p:nvPr/>
          </p:nvSpPr>
          <p:spPr>
            <a:xfrm>
              <a:off x="2735450" y="2373600"/>
              <a:ext cx="23825" cy="43050"/>
            </a:xfrm>
            <a:custGeom>
              <a:avLst/>
              <a:gdLst/>
              <a:ahLst/>
              <a:cxnLst/>
              <a:rect l="l" t="t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8" name="Google Shape;45928;p69"/>
            <p:cNvSpPr/>
            <p:nvPr/>
          </p:nvSpPr>
          <p:spPr>
            <a:xfrm>
              <a:off x="2736025" y="2370850"/>
              <a:ext cx="23475" cy="38650"/>
            </a:xfrm>
            <a:custGeom>
              <a:avLst/>
              <a:gdLst/>
              <a:ahLst/>
              <a:cxnLst/>
              <a:rect l="l" t="t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9" name="Google Shape;45929;p69"/>
            <p:cNvSpPr/>
            <p:nvPr/>
          </p:nvSpPr>
          <p:spPr>
            <a:xfrm>
              <a:off x="2742425" y="2372475"/>
              <a:ext cx="20725" cy="34950"/>
            </a:xfrm>
            <a:custGeom>
              <a:avLst/>
              <a:gdLst/>
              <a:ahLst/>
              <a:cxnLst/>
              <a:rect l="l" t="t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0" name="Google Shape;45930;p69"/>
            <p:cNvSpPr/>
            <p:nvPr/>
          </p:nvSpPr>
          <p:spPr>
            <a:xfrm>
              <a:off x="2720575" y="2324400"/>
              <a:ext cx="9850" cy="19075"/>
            </a:xfrm>
            <a:custGeom>
              <a:avLst/>
              <a:gdLst/>
              <a:ahLst/>
              <a:cxnLst/>
              <a:rect l="l" t="t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1" name="Google Shape;45931;p69"/>
            <p:cNvSpPr/>
            <p:nvPr/>
          </p:nvSpPr>
          <p:spPr>
            <a:xfrm>
              <a:off x="2722050" y="2318125"/>
              <a:ext cx="10750" cy="21850"/>
            </a:xfrm>
            <a:custGeom>
              <a:avLst/>
              <a:gdLst/>
              <a:ahLst/>
              <a:cxnLst/>
              <a:rect l="l" t="t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2" name="Google Shape;45932;p69"/>
            <p:cNvSpPr/>
            <p:nvPr/>
          </p:nvSpPr>
          <p:spPr>
            <a:xfrm>
              <a:off x="2724725" y="2318150"/>
              <a:ext cx="11950" cy="21400"/>
            </a:xfrm>
            <a:custGeom>
              <a:avLst/>
              <a:gdLst/>
              <a:ahLst/>
              <a:cxnLst/>
              <a:rect l="l" t="t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3" name="Google Shape;45933;p69"/>
            <p:cNvSpPr/>
            <p:nvPr/>
          </p:nvSpPr>
          <p:spPr>
            <a:xfrm>
              <a:off x="2728550" y="2319725"/>
              <a:ext cx="13575" cy="21750"/>
            </a:xfrm>
            <a:custGeom>
              <a:avLst/>
              <a:gdLst/>
              <a:ahLst/>
              <a:cxnLst/>
              <a:rect l="l" t="t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4" name="Google Shape;45934;p69"/>
            <p:cNvSpPr/>
            <p:nvPr/>
          </p:nvSpPr>
          <p:spPr>
            <a:xfrm>
              <a:off x="2731275" y="2321725"/>
              <a:ext cx="15275" cy="17625"/>
            </a:xfrm>
            <a:custGeom>
              <a:avLst/>
              <a:gdLst/>
              <a:ahLst/>
              <a:cxnLst/>
              <a:rect l="l" t="t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lnTo>
                    <a:pt x="423" y="530"/>
                  </a:ln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5" name="Google Shape;45935;p69"/>
            <p:cNvSpPr/>
            <p:nvPr/>
          </p:nvSpPr>
          <p:spPr>
            <a:xfrm>
              <a:off x="2730775" y="2319725"/>
              <a:ext cx="17800" cy="23625"/>
            </a:xfrm>
            <a:custGeom>
              <a:avLst/>
              <a:gdLst/>
              <a:ahLst/>
              <a:cxnLst/>
              <a:rect l="l" t="t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lnTo>
                    <a:pt x="137" y="159"/>
                  </a:ln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lnTo>
                    <a:pt x="53" y="84"/>
                  </a:ln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6" name="Google Shape;45936;p69"/>
            <p:cNvSpPr/>
            <p:nvPr/>
          </p:nvSpPr>
          <p:spPr>
            <a:xfrm>
              <a:off x="2731925" y="2320575"/>
              <a:ext cx="27225" cy="49450"/>
            </a:xfrm>
            <a:custGeom>
              <a:avLst/>
              <a:gdLst/>
              <a:ahLst/>
              <a:cxnLst/>
              <a:rect l="l" t="t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7" name="Google Shape;45937;p69"/>
            <p:cNvSpPr/>
            <p:nvPr/>
          </p:nvSpPr>
          <p:spPr>
            <a:xfrm>
              <a:off x="2870575" y="2400125"/>
              <a:ext cx="41950" cy="42950"/>
            </a:xfrm>
            <a:custGeom>
              <a:avLst/>
              <a:gdLst/>
              <a:ahLst/>
              <a:cxnLst/>
              <a:rect l="l" t="t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8" name="Google Shape;45938;p69"/>
            <p:cNvSpPr/>
            <p:nvPr/>
          </p:nvSpPr>
          <p:spPr>
            <a:xfrm>
              <a:off x="2874825" y="2399125"/>
              <a:ext cx="38050" cy="37550"/>
            </a:xfrm>
            <a:custGeom>
              <a:avLst/>
              <a:gdLst/>
              <a:ahLst/>
              <a:cxnLst/>
              <a:rect l="l" t="t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9" name="Google Shape;45939;p69"/>
            <p:cNvSpPr/>
            <p:nvPr/>
          </p:nvSpPr>
          <p:spPr>
            <a:xfrm>
              <a:off x="2877125" y="2392975"/>
              <a:ext cx="33500" cy="35325"/>
            </a:xfrm>
            <a:custGeom>
              <a:avLst/>
              <a:gdLst/>
              <a:ahLst/>
              <a:cxnLst/>
              <a:rect l="l" t="t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0" name="Google Shape;45940;p69"/>
            <p:cNvSpPr/>
            <p:nvPr/>
          </p:nvSpPr>
          <p:spPr>
            <a:xfrm>
              <a:off x="2879300" y="2386600"/>
              <a:ext cx="30300" cy="32975"/>
            </a:xfrm>
            <a:custGeom>
              <a:avLst/>
              <a:gdLst/>
              <a:ahLst/>
              <a:cxnLst/>
              <a:rect l="l" t="t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1" name="Google Shape;45941;p69"/>
            <p:cNvSpPr/>
            <p:nvPr/>
          </p:nvSpPr>
          <p:spPr>
            <a:xfrm>
              <a:off x="2890525" y="2387625"/>
              <a:ext cx="19975" cy="22300"/>
            </a:xfrm>
            <a:custGeom>
              <a:avLst/>
              <a:gdLst/>
              <a:ahLst/>
              <a:cxnLst/>
              <a:rect l="l" t="t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2" name="Google Shape;45942;p69"/>
            <p:cNvSpPr/>
            <p:nvPr/>
          </p:nvSpPr>
          <p:spPr>
            <a:xfrm>
              <a:off x="2900050" y="2387200"/>
              <a:ext cx="11925" cy="13025"/>
            </a:xfrm>
            <a:custGeom>
              <a:avLst/>
              <a:gdLst/>
              <a:ahLst/>
              <a:cxnLst/>
              <a:rect l="l" t="t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3" name="Google Shape;45943;p69"/>
            <p:cNvSpPr/>
            <p:nvPr/>
          </p:nvSpPr>
          <p:spPr>
            <a:xfrm>
              <a:off x="2906400" y="2383625"/>
              <a:ext cx="4900" cy="5925"/>
            </a:xfrm>
            <a:custGeom>
              <a:avLst/>
              <a:gdLst/>
              <a:ahLst/>
              <a:cxnLst/>
              <a:rect l="l" t="t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4" name="Google Shape;45944;p69"/>
            <p:cNvSpPr/>
            <p:nvPr/>
          </p:nvSpPr>
          <p:spPr>
            <a:xfrm>
              <a:off x="2786050" y="22013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5" name="Google Shape;45945;p69"/>
            <p:cNvSpPr/>
            <p:nvPr/>
          </p:nvSpPr>
          <p:spPr>
            <a:xfrm>
              <a:off x="2784550" y="2196225"/>
              <a:ext cx="20275" cy="22275"/>
            </a:xfrm>
            <a:custGeom>
              <a:avLst/>
              <a:gdLst/>
              <a:ahLst/>
              <a:cxnLst/>
              <a:rect l="l" t="t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6" name="Google Shape;45946;p69"/>
            <p:cNvSpPr/>
            <p:nvPr/>
          </p:nvSpPr>
          <p:spPr>
            <a:xfrm>
              <a:off x="2781875" y="2225325"/>
              <a:ext cx="73550" cy="114800"/>
            </a:xfrm>
            <a:custGeom>
              <a:avLst/>
              <a:gdLst/>
              <a:ahLst/>
              <a:cxnLst/>
              <a:rect l="l" t="t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7" name="Google Shape;45947;p69"/>
            <p:cNvSpPr/>
            <p:nvPr/>
          </p:nvSpPr>
          <p:spPr>
            <a:xfrm>
              <a:off x="2937625" y="2597175"/>
              <a:ext cx="16025" cy="8750"/>
            </a:xfrm>
            <a:custGeom>
              <a:avLst/>
              <a:gdLst/>
              <a:ahLst/>
              <a:cxnLst/>
              <a:rect l="l" t="t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8" name="Google Shape;45948;p69"/>
            <p:cNvSpPr/>
            <p:nvPr/>
          </p:nvSpPr>
          <p:spPr>
            <a:xfrm>
              <a:off x="2924175" y="2595400"/>
              <a:ext cx="29475" cy="17275"/>
            </a:xfrm>
            <a:custGeom>
              <a:avLst/>
              <a:gdLst/>
              <a:ahLst/>
              <a:cxnLst/>
              <a:rect l="l" t="t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9" name="Google Shape;45949;p69"/>
            <p:cNvSpPr/>
            <p:nvPr/>
          </p:nvSpPr>
          <p:spPr>
            <a:xfrm>
              <a:off x="2921750" y="2603125"/>
              <a:ext cx="28325" cy="16800"/>
            </a:xfrm>
            <a:custGeom>
              <a:avLst/>
              <a:gdLst/>
              <a:ahLst/>
              <a:cxnLst/>
              <a:rect l="l" t="t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0" name="Google Shape;45950;p69"/>
            <p:cNvSpPr/>
            <p:nvPr/>
          </p:nvSpPr>
          <p:spPr>
            <a:xfrm>
              <a:off x="2921300" y="2608200"/>
              <a:ext cx="31175" cy="15825"/>
            </a:xfrm>
            <a:custGeom>
              <a:avLst/>
              <a:gdLst/>
              <a:ahLst/>
              <a:cxnLst/>
              <a:rect l="l" t="t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1" name="Google Shape;45951;p69"/>
            <p:cNvSpPr/>
            <p:nvPr/>
          </p:nvSpPr>
          <p:spPr>
            <a:xfrm>
              <a:off x="2923375" y="2612400"/>
              <a:ext cx="27375" cy="15500"/>
            </a:xfrm>
            <a:custGeom>
              <a:avLst/>
              <a:gdLst/>
              <a:ahLst/>
              <a:cxnLst/>
              <a:rect l="l" t="t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2" name="Google Shape;45952;p69"/>
            <p:cNvSpPr/>
            <p:nvPr/>
          </p:nvSpPr>
          <p:spPr>
            <a:xfrm>
              <a:off x="2920000" y="2561450"/>
              <a:ext cx="31575" cy="58675"/>
            </a:xfrm>
            <a:custGeom>
              <a:avLst/>
              <a:gdLst/>
              <a:ahLst/>
              <a:cxnLst/>
              <a:rect l="l" t="t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lnTo>
                    <a:pt x="284" y="2028"/>
                  </a:ln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lnTo>
                    <a:pt x="77" y="436"/>
                  </a:ln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lnTo>
                    <a:pt x="117" y="1541"/>
                  </a:ln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lnTo>
                    <a:pt x="113" y="1653"/>
                  </a:ln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lnTo>
                    <a:pt x="219" y="1593"/>
                  </a:lnTo>
                  <a:cubicBezTo>
                    <a:pt x="221" y="1590"/>
                    <a:pt x="222" y="1587"/>
                    <a:pt x="224" y="1584"/>
                  </a:cubicBezTo>
                  <a:lnTo>
                    <a:pt x="224" y="1584"/>
                  </a:lnTo>
                  <a:cubicBezTo>
                    <a:pt x="226" y="1588"/>
                    <a:pt x="228" y="1591"/>
                    <a:pt x="231" y="1593"/>
                  </a:cubicBezTo>
                  <a:lnTo>
                    <a:pt x="231" y="1593"/>
                  </a:ln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lnTo>
                    <a:pt x="275" y="1671"/>
                  </a:ln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lnTo>
                    <a:pt x="261" y="1695"/>
                  </a:ln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lnTo>
                    <a:pt x="258" y="1777"/>
                  </a:ln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lnTo>
                    <a:pt x="202" y="1933"/>
                  </a:lnTo>
                  <a:cubicBezTo>
                    <a:pt x="202" y="1933"/>
                    <a:pt x="202" y="1933"/>
                    <a:pt x="202" y="1933"/>
                  </a:cubicBezTo>
                  <a:lnTo>
                    <a:pt x="202" y="1933"/>
                  </a:ln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lnTo>
                    <a:pt x="196" y="2095"/>
                  </a:ln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69" y="2276"/>
                  </a:ln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lnTo>
                    <a:pt x="1020" y="1781"/>
                  </a:lnTo>
                  <a:cubicBezTo>
                    <a:pt x="912" y="1867"/>
                    <a:pt x="796" y="1945"/>
                    <a:pt x="678" y="2017"/>
                  </a:cubicBezTo>
                  <a:lnTo>
                    <a:pt x="678" y="2017"/>
                  </a:ln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lnTo>
                    <a:pt x="260" y="2277"/>
                  </a:lnTo>
                  <a:cubicBezTo>
                    <a:pt x="262" y="2292"/>
                    <a:pt x="270" y="2307"/>
                    <a:pt x="283" y="2317"/>
                  </a:cubicBezTo>
                  <a:lnTo>
                    <a:pt x="283" y="2317"/>
                  </a:ln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lnTo>
                    <a:pt x="350" y="2321"/>
                  </a:ln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lnTo>
                    <a:pt x="1235" y="1707"/>
                  </a:lnTo>
                  <a:cubicBezTo>
                    <a:pt x="1253" y="1683"/>
                    <a:pt x="1228" y="1642"/>
                    <a:pt x="1192" y="1633"/>
                  </a:cubicBezTo>
                  <a:lnTo>
                    <a:pt x="1192" y="1633"/>
                  </a:ln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lnTo>
                    <a:pt x="1190" y="1633"/>
                  </a:ln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lnTo>
                    <a:pt x="819" y="1738"/>
                  </a:ln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lnTo>
                    <a:pt x="526" y="1761"/>
                  </a:lnTo>
                  <a:cubicBezTo>
                    <a:pt x="541" y="1749"/>
                    <a:pt x="555" y="1737"/>
                    <a:pt x="570" y="1725"/>
                  </a:cubicBezTo>
                  <a:lnTo>
                    <a:pt x="570" y="1725"/>
                  </a:ln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lnTo>
                    <a:pt x="591" y="1707"/>
                  </a:ln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lnTo>
                    <a:pt x="611" y="1652"/>
                  </a:lnTo>
                  <a:cubicBezTo>
                    <a:pt x="646" y="1612"/>
                    <a:pt x="610" y="1566"/>
                    <a:pt x="570" y="1560"/>
                  </a:cubicBezTo>
                  <a:lnTo>
                    <a:pt x="570" y="1560"/>
                  </a:ln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523" y="1468"/>
                  </a:lnTo>
                  <a:lnTo>
                    <a:pt x="699" y="1313"/>
                  </a:ln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02" y="1309"/>
                  </a:ln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lnTo>
                    <a:pt x="495" y="1293"/>
                  </a:ln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lnTo>
                    <a:pt x="422" y="1209"/>
                  </a:ln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lnTo>
                    <a:pt x="376" y="1085"/>
                  </a:lnTo>
                  <a:cubicBezTo>
                    <a:pt x="373" y="1063"/>
                    <a:pt x="368" y="1040"/>
                    <a:pt x="363" y="1017"/>
                  </a:cubicBezTo>
                  <a:lnTo>
                    <a:pt x="363" y="1017"/>
                  </a:ln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lnTo>
                    <a:pt x="275" y="395"/>
                  </a:ln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lnTo>
                    <a:pt x="251" y="593"/>
                  </a:ln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lnTo>
                    <a:pt x="168" y="375"/>
                  </a:ln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3" name="Google Shape;45953;p69"/>
            <p:cNvSpPr/>
            <p:nvPr/>
          </p:nvSpPr>
          <p:spPr>
            <a:xfrm>
              <a:off x="2921775" y="2501025"/>
              <a:ext cx="5675" cy="58600"/>
            </a:xfrm>
            <a:custGeom>
              <a:avLst/>
              <a:gdLst/>
              <a:ahLst/>
              <a:cxnLst/>
              <a:rect l="l" t="t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4" name="Google Shape;45954;p69"/>
            <p:cNvSpPr/>
            <p:nvPr/>
          </p:nvSpPr>
          <p:spPr>
            <a:xfrm>
              <a:off x="2925350" y="2508025"/>
              <a:ext cx="2400" cy="57850"/>
            </a:xfrm>
            <a:custGeom>
              <a:avLst/>
              <a:gdLst/>
              <a:ahLst/>
              <a:cxnLst/>
              <a:rect l="l" t="t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5" name="Google Shape;45955;p69"/>
            <p:cNvSpPr/>
            <p:nvPr/>
          </p:nvSpPr>
          <p:spPr>
            <a:xfrm>
              <a:off x="2927425" y="2523650"/>
              <a:ext cx="3025" cy="47575"/>
            </a:xfrm>
            <a:custGeom>
              <a:avLst/>
              <a:gdLst/>
              <a:ahLst/>
              <a:cxnLst/>
              <a:rect l="l" t="t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6" name="Google Shape;45956;p69"/>
            <p:cNvSpPr/>
            <p:nvPr/>
          </p:nvSpPr>
          <p:spPr>
            <a:xfrm>
              <a:off x="2917325" y="2618825"/>
              <a:ext cx="34250" cy="19750"/>
            </a:xfrm>
            <a:custGeom>
              <a:avLst/>
              <a:gdLst/>
              <a:ahLst/>
              <a:cxnLst/>
              <a:rect l="l" t="t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7" name="Google Shape;45957;p69"/>
            <p:cNvSpPr/>
            <p:nvPr/>
          </p:nvSpPr>
          <p:spPr>
            <a:xfrm>
              <a:off x="2918800" y="2627750"/>
              <a:ext cx="31175" cy="19325"/>
            </a:xfrm>
            <a:custGeom>
              <a:avLst/>
              <a:gdLst/>
              <a:ahLst/>
              <a:cxnLst/>
              <a:rect l="l" t="t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lnTo>
                    <a:pt x="65" y="706"/>
                  </a:ln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8" name="Google Shape;45958;p69"/>
            <p:cNvSpPr/>
            <p:nvPr/>
          </p:nvSpPr>
          <p:spPr>
            <a:xfrm>
              <a:off x="2916775" y="2636975"/>
              <a:ext cx="27050" cy="15075"/>
            </a:xfrm>
            <a:custGeom>
              <a:avLst/>
              <a:gdLst/>
              <a:ahLst/>
              <a:cxnLst/>
              <a:rect l="l" t="t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9" name="Google Shape;45959;p69"/>
            <p:cNvSpPr/>
            <p:nvPr/>
          </p:nvSpPr>
          <p:spPr>
            <a:xfrm>
              <a:off x="2925650" y="2666525"/>
              <a:ext cx="69675" cy="31275"/>
            </a:xfrm>
            <a:custGeom>
              <a:avLst/>
              <a:gdLst/>
              <a:ahLst/>
              <a:cxnLst/>
              <a:rect l="l" t="t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0" name="Google Shape;45960;p69"/>
            <p:cNvSpPr/>
            <p:nvPr/>
          </p:nvSpPr>
          <p:spPr>
            <a:xfrm>
              <a:off x="2959125" y="2651900"/>
              <a:ext cx="71250" cy="39125"/>
            </a:xfrm>
            <a:custGeom>
              <a:avLst/>
              <a:gdLst/>
              <a:ahLst/>
              <a:cxnLst/>
              <a:rect l="l" t="t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1" name="Google Shape;45961;p69"/>
            <p:cNvSpPr/>
            <p:nvPr/>
          </p:nvSpPr>
          <p:spPr>
            <a:xfrm>
              <a:off x="2948900" y="2652675"/>
              <a:ext cx="79000" cy="39975"/>
            </a:xfrm>
            <a:custGeom>
              <a:avLst/>
              <a:gdLst/>
              <a:ahLst/>
              <a:cxnLst/>
              <a:rect l="l" t="t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2" name="Google Shape;45962;p69"/>
            <p:cNvSpPr/>
            <p:nvPr/>
          </p:nvSpPr>
          <p:spPr>
            <a:xfrm>
              <a:off x="2959575" y="2663000"/>
              <a:ext cx="48375" cy="19625"/>
            </a:xfrm>
            <a:custGeom>
              <a:avLst/>
              <a:gdLst/>
              <a:ahLst/>
              <a:cxnLst/>
              <a:rect l="l" t="t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3" name="Google Shape;45963;p69"/>
            <p:cNvSpPr/>
            <p:nvPr/>
          </p:nvSpPr>
          <p:spPr>
            <a:xfrm>
              <a:off x="2832475" y="2688600"/>
              <a:ext cx="30925" cy="21800"/>
            </a:xfrm>
            <a:custGeom>
              <a:avLst/>
              <a:gdLst/>
              <a:ahLst/>
              <a:cxnLst/>
              <a:rect l="l" t="t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4" name="Google Shape;45964;p69"/>
            <p:cNvSpPr/>
            <p:nvPr/>
          </p:nvSpPr>
          <p:spPr>
            <a:xfrm>
              <a:off x="2816700" y="2684975"/>
              <a:ext cx="44675" cy="24825"/>
            </a:xfrm>
            <a:custGeom>
              <a:avLst/>
              <a:gdLst/>
              <a:ahLst/>
              <a:cxnLst/>
              <a:rect l="l" t="t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5" name="Google Shape;45965;p69"/>
            <p:cNvSpPr/>
            <p:nvPr/>
          </p:nvSpPr>
          <p:spPr>
            <a:xfrm>
              <a:off x="2830150" y="2689400"/>
              <a:ext cx="41900" cy="24850"/>
            </a:xfrm>
            <a:custGeom>
              <a:avLst/>
              <a:gdLst/>
              <a:ahLst/>
              <a:cxnLst/>
              <a:rect l="l" t="t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6" name="Google Shape;45966;p69"/>
            <p:cNvSpPr/>
            <p:nvPr/>
          </p:nvSpPr>
          <p:spPr>
            <a:xfrm>
              <a:off x="2843800" y="2692125"/>
              <a:ext cx="38300" cy="23625"/>
            </a:xfrm>
            <a:custGeom>
              <a:avLst/>
              <a:gdLst/>
              <a:ahLst/>
              <a:cxnLst/>
              <a:rect l="l" t="t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7" name="Google Shape;45967;p69"/>
            <p:cNvSpPr/>
            <p:nvPr/>
          </p:nvSpPr>
          <p:spPr>
            <a:xfrm>
              <a:off x="2850950" y="2690925"/>
              <a:ext cx="33300" cy="22150"/>
            </a:xfrm>
            <a:custGeom>
              <a:avLst/>
              <a:gdLst/>
              <a:ahLst/>
              <a:cxnLst/>
              <a:rect l="l" t="t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8" name="Google Shape;45968;p69"/>
            <p:cNvSpPr/>
            <p:nvPr/>
          </p:nvSpPr>
          <p:spPr>
            <a:xfrm>
              <a:off x="2859875" y="2690650"/>
              <a:ext cx="31275" cy="20250"/>
            </a:xfrm>
            <a:custGeom>
              <a:avLst/>
              <a:gdLst/>
              <a:ahLst/>
              <a:cxnLst/>
              <a:rect l="l" t="t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9" name="Google Shape;45969;p69"/>
            <p:cNvSpPr/>
            <p:nvPr/>
          </p:nvSpPr>
          <p:spPr>
            <a:xfrm>
              <a:off x="2868900" y="2691275"/>
              <a:ext cx="31075" cy="20300"/>
            </a:xfrm>
            <a:custGeom>
              <a:avLst/>
              <a:gdLst/>
              <a:ahLst/>
              <a:cxnLst/>
              <a:rect l="l" t="t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0" name="Google Shape;45970;p69"/>
            <p:cNvSpPr/>
            <p:nvPr/>
          </p:nvSpPr>
          <p:spPr>
            <a:xfrm>
              <a:off x="2876550" y="2691225"/>
              <a:ext cx="26350" cy="16300"/>
            </a:xfrm>
            <a:custGeom>
              <a:avLst/>
              <a:gdLst/>
              <a:ahLst/>
              <a:cxnLst/>
              <a:rect l="l" t="t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1" name="Google Shape;45971;p69"/>
            <p:cNvSpPr/>
            <p:nvPr/>
          </p:nvSpPr>
          <p:spPr>
            <a:xfrm>
              <a:off x="2882500" y="2690050"/>
              <a:ext cx="19375" cy="13025"/>
            </a:xfrm>
            <a:custGeom>
              <a:avLst/>
              <a:gdLst/>
              <a:ahLst/>
              <a:cxnLst/>
              <a:rect l="l" t="t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2" name="Google Shape;45972;p69"/>
            <p:cNvSpPr/>
            <p:nvPr/>
          </p:nvSpPr>
          <p:spPr>
            <a:xfrm>
              <a:off x="2883075" y="2686475"/>
              <a:ext cx="20525" cy="13200"/>
            </a:xfrm>
            <a:custGeom>
              <a:avLst/>
              <a:gdLst/>
              <a:ahLst/>
              <a:cxnLst/>
              <a:rect l="l" t="t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3" name="Google Shape;45973;p69"/>
            <p:cNvSpPr/>
            <p:nvPr/>
          </p:nvSpPr>
          <p:spPr>
            <a:xfrm>
              <a:off x="2886825" y="2682950"/>
              <a:ext cx="16825" cy="11875"/>
            </a:xfrm>
            <a:custGeom>
              <a:avLst/>
              <a:gdLst/>
              <a:ahLst/>
              <a:cxnLst/>
              <a:rect l="l" t="t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4" name="Google Shape;45974;p69"/>
            <p:cNvSpPr/>
            <p:nvPr/>
          </p:nvSpPr>
          <p:spPr>
            <a:xfrm>
              <a:off x="2891175" y="2682825"/>
              <a:ext cx="14850" cy="10900"/>
            </a:xfrm>
            <a:custGeom>
              <a:avLst/>
              <a:gdLst/>
              <a:ahLst/>
              <a:cxnLst/>
              <a:rect l="l" t="t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5" name="Google Shape;45975;p69"/>
            <p:cNvSpPr/>
            <p:nvPr/>
          </p:nvSpPr>
          <p:spPr>
            <a:xfrm>
              <a:off x="2894700" y="2680525"/>
              <a:ext cx="13125" cy="10150"/>
            </a:xfrm>
            <a:custGeom>
              <a:avLst/>
              <a:gdLst/>
              <a:ahLst/>
              <a:cxnLst/>
              <a:rect l="l" t="t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6" name="Google Shape;45976;p69"/>
            <p:cNvSpPr/>
            <p:nvPr/>
          </p:nvSpPr>
          <p:spPr>
            <a:xfrm>
              <a:off x="2901550" y="2680750"/>
              <a:ext cx="3200" cy="7500"/>
            </a:xfrm>
            <a:custGeom>
              <a:avLst/>
              <a:gdLst/>
              <a:ahLst/>
              <a:cxnLst/>
              <a:rect l="l" t="t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7" name="Google Shape;45977;p69"/>
            <p:cNvSpPr/>
            <p:nvPr/>
          </p:nvSpPr>
          <p:spPr>
            <a:xfrm>
              <a:off x="2903025" y="2663625"/>
              <a:ext cx="6275" cy="46025"/>
            </a:xfrm>
            <a:custGeom>
              <a:avLst/>
              <a:gdLst/>
              <a:ahLst/>
              <a:cxnLst/>
              <a:rect l="l" t="t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lnTo>
                    <a:pt x="58" y="109"/>
                  </a:ln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lnTo>
                    <a:pt x="11" y="1807"/>
                  </a:ln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8" name="Google Shape;45978;p69"/>
            <p:cNvSpPr/>
            <p:nvPr/>
          </p:nvSpPr>
          <p:spPr>
            <a:xfrm>
              <a:off x="2900050" y="2664300"/>
              <a:ext cx="9125" cy="56175"/>
            </a:xfrm>
            <a:custGeom>
              <a:avLst/>
              <a:gdLst/>
              <a:ahLst/>
              <a:cxnLst/>
              <a:rect l="l" t="t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9" name="Google Shape;45979;p69"/>
            <p:cNvSpPr/>
            <p:nvPr/>
          </p:nvSpPr>
          <p:spPr>
            <a:xfrm>
              <a:off x="2903025" y="2668400"/>
              <a:ext cx="5975" cy="59525"/>
            </a:xfrm>
            <a:custGeom>
              <a:avLst/>
              <a:gdLst/>
              <a:ahLst/>
              <a:cxnLst/>
              <a:rect l="l" t="t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0" name="Google Shape;45980;p69"/>
            <p:cNvSpPr/>
            <p:nvPr/>
          </p:nvSpPr>
          <p:spPr>
            <a:xfrm>
              <a:off x="2906000" y="2692600"/>
              <a:ext cx="4500" cy="45725"/>
            </a:xfrm>
            <a:custGeom>
              <a:avLst/>
              <a:gdLst/>
              <a:ahLst/>
              <a:cxnLst/>
              <a:rect l="l" t="t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1" name="Google Shape;45981;p69"/>
            <p:cNvSpPr/>
            <p:nvPr/>
          </p:nvSpPr>
          <p:spPr>
            <a:xfrm>
              <a:off x="2902275" y="2698550"/>
              <a:ext cx="8225" cy="43175"/>
            </a:xfrm>
            <a:custGeom>
              <a:avLst/>
              <a:gdLst/>
              <a:ahLst/>
              <a:cxnLst/>
              <a:rect l="l" t="t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2" name="Google Shape;45982;p69"/>
            <p:cNvSpPr/>
            <p:nvPr/>
          </p:nvSpPr>
          <p:spPr>
            <a:xfrm>
              <a:off x="2902425" y="2706575"/>
              <a:ext cx="4200" cy="32675"/>
            </a:xfrm>
            <a:custGeom>
              <a:avLst/>
              <a:gdLst/>
              <a:ahLst/>
              <a:cxnLst/>
              <a:rect l="l" t="t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3" name="Google Shape;45983;p69"/>
            <p:cNvSpPr/>
            <p:nvPr/>
          </p:nvSpPr>
          <p:spPr>
            <a:xfrm>
              <a:off x="2909275" y="2700300"/>
              <a:ext cx="5675" cy="37925"/>
            </a:xfrm>
            <a:custGeom>
              <a:avLst/>
              <a:gdLst/>
              <a:ahLst/>
              <a:cxnLst/>
              <a:rect l="l" t="t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4" name="Google Shape;45984;p69"/>
            <p:cNvSpPr/>
            <p:nvPr/>
          </p:nvSpPr>
          <p:spPr>
            <a:xfrm>
              <a:off x="2920000" y="2490050"/>
              <a:ext cx="5375" cy="50525"/>
            </a:xfrm>
            <a:custGeom>
              <a:avLst/>
              <a:gdLst/>
              <a:ahLst/>
              <a:cxnLst/>
              <a:rect l="l" t="t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5" name="Google Shape;45985;p69"/>
            <p:cNvSpPr/>
            <p:nvPr/>
          </p:nvSpPr>
          <p:spPr>
            <a:xfrm>
              <a:off x="2922675" y="2452950"/>
              <a:ext cx="3600" cy="66050"/>
            </a:xfrm>
            <a:custGeom>
              <a:avLst/>
              <a:gdLst/>
              <a:ahLst/>
              <a:cxnLst/>
              <a:rect l="l" t="t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6" name="Google Shape;45986;p69"/>
            <p:cNvSpPr/>
            <p:nvPr/>
          </p:nvSpPr>
          <p:spPr>
            <a:xfrm>
              <a:off x="2925350" y="2450800"/>
              <a:ext cx="5375" cy="63425"/>
            </a:xfrm>
            <a:custGeom>
              <a:avLst/>
              <a:gdLst/>
              <a:ahLst/>
              <a:cxnLst/>
              <a:rect l="l" t="t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7" name="Google Shape;45987;p69"/>
            <p:cNvSpPr/>
            <p:nvPr/>
          </p:nvSpPr>
          <p:spPr>
            <a:xfrm>
              <a:off x="2926025" y="2447675"/>
              <a:ext cx="21975" cy="27600"/>
            </a:xfrm>
            <a:custGeom>
              <a:avLst/>
              <a:gdLst/>
              <a:ahLst/>
              <a:cxnLst/>
              <a:rect l="l" t="t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8" name="Google Shape;45988;p69"/>
            <p:cNvSpPr/>
            <p:nvPr/>
          </p:nvSpPr>
          <p:spPr>
            <a:xfrm>
              <a:off x="2927200" y="2453575"/>
              <a:ext cx="25775" cy="28800"/>
            </a:xfrm>
            <a:custGeom>
              <a:avLst/>
              <a:gdLst/>
              <a:ahLst/>
              <a:cxnLst/>
              <a:rect l="l" t="t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9" name="Google Shape;45989;p69"/>
            <p:cNvSpPr/>
            <p:nvPr/>
          </p:nvSpPr>
          <p:spPr>
            <a:xfrm>
              <a:off x="2928000" y="2458100"/>
              <a:ext cx="33700" cy="36550"/>
            </a:xfrm>
            <a:custGeom>
              <a:avLst/>
              <a:gdLst/>
              <a:ahLst/>
              <a:cxnLst/>
              <a:rect l="l" t="t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lnTo>
                    <a:pt x="139" y="1250"/>
                  </a:ln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lnTo>
                    <a:pt x="114" y="1276"/>
                  </a:ln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lnTo>
                    <a:pt x="22" y="1389"/>
                  </a:ln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0" name="Google Shape;45990;p69"/>
            <p:cNvSpPr/>
            <p:nvPr/>
          </p:nvSpPr>
          <p:spPr>
            <a:xfrm>
              <a:off x="2924925" y="2468475"/>
              <a:ext cx="30650" cy="34600"/>
            </a:xfrm>
            <a:custGeom>
              <a:avLst/>
              <a:gdLst/>
              <a:ahLst/>
              <a:cxnLst/>
              <a:rect l="l" t="t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1" name="Google Shape;45991;p69"/>
            <p:cNvSpPr/>
            <p:nvPr/>
          </p:nvSpPr>
          <p:spPr>
            <a:xfrm>
              <a:off x="2926075" y="2476325"/>
              <a:ext cx="29375" cy="34150"/>
            </a:xfrm>
            <a:custGeom>
              <a:avLst/>
              <a:gdLst/>
              <a:ahLst/>
              <a:cxnLst/>
              <a:rect l="l" t="t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2" name="Google Shape;45992;p69"/>
            <p:cNvSpPr/>
            <p:nvPr/>
          </p:nvSpPr>
          <p:spPr>
            <a:xfrm>
              <a:off x="2926900" y="2488475"/>
              <a:ext cx="28850" cy="30825"/>
            </a:xfrm>
            <a:custGeom>
              <a:avLst/>
              <a:gdLst/>
              <a:ahLst/>
              <a:cxnLst/>
              <a:rect l="l" t="t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3" name="Google Shape;45993;p69"/>
            <p:cNvSpPr/>
            <p:nvPr/>
          </p:nvSpPr>
          <p:spPr>
            <a:xfrm>
              <a:off x="2930700" y="2503025"/>
              <a:ext cx="21350" cy="22150"/>
            </a:xfrm>
            <a:custGeom>
              <a:avLst/>
              <a:gdLst/>
              <a:ahLst/>
              <a:cxnLst/>
              <a:rect l="l" t="t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4" name="Google Shape;45994;p69"/>
            <p:cNvSpPr/>
            <p:nvPr/>
          </p:nvSpPr>
          <p:spPr>
            <a:xfrm>
              <a:off x="2927375" y="2511950"/>
              <a:ext cx="23125" cy="21275"/>
            </a:xfrm>
            <a:custGeom>
              <a:avLst/>
              <a:gdLst/>
              <a:ahLst/>
              <a:cxnLst/>
              <a:rect l="l" t="t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lnTo>
                    <a:pt x="123" y="706"/>
                  </a:ln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lnTo>
                    <a:pt x="115" y="833"/>
                  </a:ln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lnTo>
                    <a:pt x="146" y="804"/>
                  </a:ln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5" name="Google Shape;45995;p69"/>
            <p:cNvSpPr/>
            <p:nvPr/>
          </p:nvSpPr>
          <p:spPr>
            <a:xfrm>
              <a:off x="2927750" y="2512625"/>
              <a:ext cx="25675" cy="23400"/>
            </a:xfrm>
            <a:custGeom>
              <a:avLst/>
              <a:gdLst/>
              <a:ahLst/>
              <a:cxnLst/>
              <a:rect l="l" t="t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lnTo>
                    <a:pt x="49" y="846"/>
                  </a:ln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lnTo>
                    <a:pt x="48" y="847"/>
                  </a:ln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lnTo>
                    <a:pt x="102" y="910"/>
                  </a:ln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6" name="Google Shape;45996;p69"/>
            <p:cNvSpPr/>
            <p:nvPr/>
          </p:nvSpPr>
          <p:spPr>
            <a:xfrm>
              <a:off x="2925675" y="2518125"/>
              <a:ext cx="31150" cy="25225"/>
            </a:xfrm>
            <a:custGeom>
              <a:avLst/>
              <a:gdLst/>
              <a:ahLst/>
              <a:cxnLst/>
              <a:rect l="l" t="t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lnTo>
                    <a:pt x="28" y="929"/>
                  </a:ln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7" name="Google Shape;45997;p69"/>
            <p:cNvSpPr/>
            <p:nvPr/>
          </p:nvSpPr>
          <p:spPr>
            <a:xfrm>
              <a:off x="2924350" y="2523950"/>
              <a:ext cx="30200" cy="26350"/>
            </a:xfrm>
            <a:custGeom>
              <a:avLst/>
              <a:gdLst/>
              <a:ahLst/>
              <a:cxnLst/>
              <a:rect l="l" t="t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08" y="1040"/>
                  </a:ln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lnTo>
                    <a:pt x="138" y="1025"/>
                  </a:lnTo>
                  <a:cubicBezTo>
                    <a:pt x="222" y="982"/>
                    <a:pt x="291" y="924"/>
                    <a:pt x="335" y="849"/>
                  </a:cubicBezTo>
                  <a:lnTo>
                    <a:pt x="335" y="849"/>
                  </a:ln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8" name="Google Shape;45998;p69"/>
            <p:cNvSpPr/>
            <p:nvPr/>
          </p:nvSpPr>
          <p:spPr>
            <a:xfrm>
              <a:off x="2923400" y="2524850"/>
              <a:ext cx="36200" cy="28350"/>
            </a:xfrm>
            <a:custGeom>
              <a:avLst/>
              <a:gdLst/>
              <a:ahLst/>
              <a:cxnLst/>
              <a:rect l="l" t="t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lnTo>
                    <a:pt x="1335" y="46"/>
                  </a:ln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9" name="Google Shape;45999;p69"/>
            <p:cNvSpPr/>
            <p:nvPr/>
          </p:nvSpPr>
          <p:spPr>
            <a:xfrm>
              <a:off x="2925650" y="2468450"/>
              <a:ext cx="5975" cy="65500"/>
            </a:xfrm>
            <a:custGeom>
              <a:avLst/>
              <a:gdLst/>
              <a:ahLst/>
              <a:cxnLst/>
              <a:rect l="l" t="t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0" name="Google Shape;46000;p69"/>
            <p:cNvSpPr/>
            <p:nvPr/>
          </p:nvSpPr>
          <p:spPr>
            <a:xfrm>
              <a:off x="2923875" y="2465975"/>
              <a:ext cx="6575" cy="66125"/>
            </a:xfrm>
            <a:custGeom>
              <a:avLst/>
              <a:gdLst/>
              <a:ahLst/>
              <a:cxnLst/>
              <a:rect l="l" t="t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1" name="Google Shape;46001;p69"/>
            <p:cNvSpPr/>
            <p:nvPr/>
          </p:nvSpPr>
          <p:spPr>
            <a:xfrm>
              <a:off x="2925350" y="2451750"/>
              <a:ext cx="5375" cy="64825"/>
            </a:xfrm>
            <a:custGeom>
              <a:avLst/>
              <a:gdLst/>
              <a:ahLst/>
              <a:cxnLst/>
              <a:rect l="l" t="t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lnTo>
                    <a:pt x="45" y="182"/>
                  </a:ln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2" name="Google Shape;46002;p69"/>
            <p:cNvSpPr/>
            <p:nvPr/>
          </p:nvSpPr>
          <p:spPr>
            <a:xfrm>
              <a:off x="2930500" y="2462800"/>
              <a:ext cx="5600" cy="74200"/>
            </a:xfrm>
            <a:custGeom>
              <a:avLst/>
              <a:gdLst/>
              <a:ahLst/>
              <a:cxnLst/>
              <a:rect l="l" t="t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3" name="Google Shape;46003;p69"/>
            <p:cNvSpPr/>
            <p:nvPr/>
          </p:nvSpPr>
          <p:spPr>
            <a:xfrm>
              <a:off x="2934875" y="2488000"/>
              <a:ext cx="325" cy="1675"/>
            </a:xfrm>
            <a:custGeom>
              <a:avLst/>
              <a:gdLst/>
              <a:ahLst/>
              <a:cxnLst/>
              <a:rect l="l" t="t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4" name="Google Shape;46004;p69"/>
            <p:cNvSpPr/>
            <p:nvPr/>
          </p:nvSpPr>
          <p:spPr>
            <a:xfrm>
              <a:off x="2943500" y="2501625"/>
              <a:ext cx="7175" cy="20275"/>
            </a:xfrm>
            <a:custGeom>
              <a:avLst/>
              <a:gdLst/>
              <a:ahLst/>
              <a:cxnLst/>
              <a:rect l="l" t="t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5" name="Google Shape;46005;p69"/>
            <p:cNvSpPr/>
            <p:nvPr/>
          </p:nvSpPr>
          <p:spPr>
            <a:xfrm>
              <a:off x="2942325" y="2568900"/>
              <a:ext cx="9850" cy="5075"/>
            </a:xfrm>
            <a:custGeom>
              <a:avLst/>
              <a:gdLst/>
              <a:ahLst/>
              <a:cxnLst/>
              <a:rect l="l" t="t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6" name="Google Shape;46006;p69"/>
            <p:cNvSpPr/>
            <p:nvPr/>
          </p:nvSpPr>
          <p:spPr>
            <a:xfrm>
              <a:off x="2917325" y="2553675"/>
              <a:ext cx="60700" cy="33100"/>
            </a:xfrm>
            <a:custGeom>
              <a:avLst/>
              <a:gdLst/>
              <a:ahLst/>
              <a:cxnLst/>
              <a:rect l="l" t="t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7" name="Google Shape;46007;p69"/>
            <p:cNvSpPr/>
            <p:nvPr/>
          </p:nvSpPr>
          <p:spPr>
            <a:xfrm>
              <a:off x="2926250" y="2565250"/>
              <a:ext cx="42175" cy="23025"/>
            </a:xfrm>
            <a:custGeom>
              <a:avLst/>
              <a:gdLst/>
              <a:ahLst/>
              <a:cxnLst/>
              <a:rect l="l" t="t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8" name="Google Shape;46008;p69"/>
            <p:cNvSpPr/>
            <p:nvPr/>
          </p:nvSpPr>
          <p:spPr>
            <a:xfrm>
              <a:off x="2925650" y="2575250"/>
              <a:ext cx="41175" cy="20450"/>
            </a:xfrm>
            <a:custGeom>
              <a:avLst/>
              <a:gdLst/>
              <a:ahLst/>
              <a:cxnLst/>
              <a:rect l="l" t="t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9" name="Google Shape;46009;p69"/>
            <p:cNvSpPr/>
            <p:nvPr/>
          </p:nvSpPr>
          <p:spPr>
            <a:xfrm>
              <a:off x="2926025" y="2583775"/>
              <a:ext cx="39825" cy="18400"/>
            </a:xfrm>
            <a:custGeom>
              <a:avLst/>
              <a:gdLst/>
              <a:ahLst/>
              <a:cxnLst/>
              <a:rect l="l" t="t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0" name="Google Shape;46010;p69"/>
            <p:cNvSpPr/>
            <p:nvPr/>
          </p:nvSpPr>
          <p:spPr>
            <a:xfrm>
              <a:off x="2932800" y="2593150"/>
              <a:ext cx="28825" cy="12975"/>
            </a:xfrm>
            <a:custGeom>
              <a:avLst/>
              <a:gdLst/>
              <a:ahLst/>
              <a:cxnLst/>
              <a:rect l="l" t="t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1" name="Google Shape;46011;p69"/>
            <p:cNvSpPr/>
            <p:nvPr/>
          </p:nvSpPr>
          <p:spPr>
            <a:xfrm>
              <a:off x="2942625" y="2591150"/>
              <a:ext cx="54775" cy="29575"/>
            </a:xfrm>
            <a:custGeom>
              <a:avLst/>
              <a:gdLst/>
              <a:ahLst/>
              <a:cxnLst/>
              <a:rect l="l" t="t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lnTo>
                    <a:pt x="2189" y="17"/>
                  </a:ln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lnTo>
                    <a:pt x="2191" y="15"/>
                  </a:lnTo>
                  <a:cubicBezTo>
                    <a:pt x="2190" y="16"/>
                    <a:pt x="2190" y="16"/>
                    <a:pt x="2189" y="17"/>
                  </a:cubicBezTo>
                  <a:lnTo>
                    <a:pt x="2189" y="17"/>
                  </a:ln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2" name="Google Shape;46012;p69"/>
            <p:cNvSpPr/>
            <p:nvPr/>
          </p:nvSpPr>
          <p:spPr>
            <a:xfrm>
              <a:off x="2952500" y="2598300"/>
              <a:ext cx="47875" cy="25150"/>
            </a:xfrm>
            <a:custGeom>
              <a:avLst/>
              <a:gdLst/>
              <a:ahLst/>
              <a:cxnLst/>
              <a:rect l="l" t="t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3" name="Google Shape;46013;p69"/>
            <p:cNvSpPr/>
            <p:nvPr/>
          </p:nvSpPr>
          <p:spPr>
            <a:xfrm>
              <a:off x="2963150" y="2603125"/>
              <a:ext cx="38425" cy="20875"/>
            </a:xfrm>
            <a:custGeom>
              <a:avLst/>
              <a:gdLst/>
              <a:ahLst/>
              <a:cxnLst/>
              <a:rect l="l" t="t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4" name="Google Shape;46014;p69"/>
            <p:cNvSpPr/>
            <p:nvPr/>
          </p:nvSpPr>
          <p:spPr>
            <a:xfrm>
              <a:off x="2970900" y="2609025"/>
              <a:ext cx="30300" cy="16150"/>
            </a:xfrm>
            <a:custGeom>
              <a:avLst/>
              <a:gdLst/>
              <a:ahLst/>
              <a:cxnLst/>
              <a:rect l="l" t="t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5" name="Google Shape;46015;p69"/>
            <p:cNvSpPr/>
            <p:nvPr/>
          </p:nvSpPr>
          <p:spPr>
            <a:xfrm>
              <a:off x="2978325" y="2617325"/>
              <a:ext cx="14800" cy="6675"/>
            </a:xfrm>
            <a:custGeom>
              <a:avLst/>
              <a:gdLst/>
              <a:ahLst/>
              <a:cxnLst/>
              <a:rect l="l" t="t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6" name="Google Shape;46016;p69"/>
            <p:cNvSpPr/>
            <p:nvPr/>
          </p:nvSpPr>
          <p:spPr>
            <a:xfrm>
              <a:off x="3021500" y="2464350"/>
              <a:ext cx="54025" cy="45050"/>
            </a:xfrm>
            <a:custGeom>
              <a:avLst/>
              <a:gdLst/>
              <a:ahLst/>
              <a:cxnLst/>
              <a:rect l="l" t="t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7" name="Google Shape;46017;p69"/>
            <p:cNvSpPr/>
            <p:nvPr/>
          </p:nvSpPr>
          <p:spPr>
            <a:xfrm>
              <a:off x="3027200" y="2461250"/>
              <a:ext cx="47000" cy="47300"/>
            </a:xfrm>
            <a:custGeom>
              <a:avLst/>
              <a:gdLst/>
              <a:ahLst/>
              <a:cxnLst/>
              <a:rect l="l" t="t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8" name="Google Shape;46018;p69"/>
            <p:cNvSpPr/>
            <p:nvPr/>
          </p:nvSpPr>
          <p:spPr>
            <a:xfrm>
              <a:off x="3031925" y="2472550"/>
              <a:ext cx="41100" cy="33575"/>
            </a:xfrm>
            <a:custGeom>
              <a:avLst/>
              <a:gdLst/>
              <a:ahLst/>
              <a:cxnLst/>
              <a:rect l="l" t="t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9" name="Google Shape;46019;p69"/>
            <p:cNvSpPr/>
            <p:nvPr/>
          </p:nvSpPr>
          <p:spPr>
            <a:xfrm>
              <a:off x="3035575" y="2474425"/>
              <a:ext cx="39950" cy="34800"/>
            </a:xfrm>
            <a:custGeom>
              <a:avLst/>
              <a:gdLst/>
              <a:ahLst/>
              <a:cxnLst/>
              <a:rect l="l" t="t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0" name="Google Shape;46020;p69"/>
            <p:cNvSpPr/>
            <p:nvPr/>
          </p:nvSpPr>
          <p:spPr>
            <a:xfrm>
              <a:off x="3043975" y="2479050"/>
              <a:ext cx="33025" cy="29575"/>
            </a:xfrm>
            <a:custGeom>
              <a:avLst/>
              <a:gdLst/>
              <a:ahLst/>
              <a:cxnLst/>
              <a:rect l="l" t="t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1" name="Google Shape;46021;p69"/>
            <p:cNvSpPr/>
            <p:nvPr/>
          </p:nvSpPr>
          <p:spPr>
            <a:xfrm>
              <a:off x="3047400" y="2483350"/>
              <a:ext cx="31100" cy="25150"/>
            </a:xfrm>
            <a:custGeom>
              <a:avLst/>
              <a:gdLst/>
              <a:ahLst/>
              <a:cxnLst/>
              <a:rect l="l" t="t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2" name="Google Shape;46022;p69"/>
            <p:cNvSpPr/>
            <p:nvPr/>
          </p:nvSpPr>
          <p:spPr>
            <a:xfrm>
              <a:off x="3051450" y="2484450"/>
              <a:ext cx="31825" cy="26675"/>
            </a:xfrm>
            <a:custGeom>
              <a:avLst/>
              <a:gdLst/>
              <a:ahLst/>
              <a:cxnLst/>
              <a:rect l="l" t="t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3" name="Google Shape;46023;p69"/>
            <p:cNvSpPr/>
            <p:nvPr/>
          </p:nvSpPr>
          <p:spPr>
            <a:xfrm>
              <a:off x="3055225" y="2489650"/>
              <a:ext cx="30775" cy="23725"/>
            </a:xfrm>
            <a:custGeom>
              <a:avLst/>
              <a:gdLst/>
              <a:ahLst/>
              <a:cxnLst/>
              <a:rect l="l" t="t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4" name="Google Shape;46024;p69"/>
            <p:cNvSpPr/>
            <p:nvPr/>
          </p:nvSpPr>
          <p:spPr>
            <a:xfrm>
              <a:off x="3058700" y="2498425"/>
              <a:ext cx="21675" cy="18400"/>
            </a:xfrm>
            <a:custGeom>
              <a:avLst/>
              <a:gdLst/>
              <a:ahLst/>
              <a:cxnLst/>
              <a:rect l="l" t="t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5" name="Google Shape;46025;p69"/>
            <p:cNvSpPr/>
            <p:nvPr/>
          </p:nvSpPr>
          <p:spPr>
            <a:xfrm>
              <a:off x="3068100" y="2510850"/>
              <a:ext cx="7900" cy="5800"/>
            </a:xfrm>
            <a:custGeom>
              <a:avLst/>
              <a:gdLst/>
              <a:ahLst/>
              <a:cxnLst/>
              <a:rect l="l" t="t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6" name="Google Shape;46026;p69"/>
            <p:cNvSpPr/>
            <p:nvPr/>
          </p:nvSpPr>
          <p:spPr>
            <a:xfrm>
              <a:off x="3042575" y="2343875"/>
              <a:ext cx="56050" cy="103850"/>
            </a:xfrm>
            <a:custGeom>
              <a:avLst/>
              <a:gdLst/>
              <a:ahLst/>
              <a:cxnLst/>
              <a:rect l="l" t="t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7" name="Google Shape;46027;p69"/>
            <p:cNvSpPr/>
            <p:nvPr/>
          </p:nvSpPr>
          <p:spPr>
            <a:xfrm>
              <a:off x="3055125" y="2382450"/>
              <a:ext cx="35275" cy="51925"/>
            </a:xfrm>
            <a:custGeom>
              <a:avLst/>
              <a:gdLst/>
              <a:ahLst/>
              <a:cxnLst/>
              <a:rect l="l" t="t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8" name="Google Shape;46028;p69"/>
            <p:cNvSpPr/>
            <p:nvPr/>
          </p:nvSpPr>
          <p:spPr>
            <a:xfrm>
              <a:off x="3055525" y="2385400"/>
              <a:ext cx="37125" cy="55350"/>
            </a:xfrm>
            <a:custGeom>
              <a:avLst/>
              <a:gdLst/>
              <a:ahLst/>
              <a:cxnLst/>
              <a:rect l="l" t="t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9" name="Google Shape;46029;p69"/>
            <p:cNvSpPr/>
            <p:nvPr/>
          </p:nvSpPr>
          <p:spPr>
            <a:xfrm>
              <a:off x="3066825" y="2385225"/>
              <a:ext cx="33175" cy="52550"/>
            </a:xfrm>
            <a:custGeom>
              <a:avLst/>
              <a:gdLst/>
              <a:ahLst/>
              <a:cxnLst/>
              <a:rect l="l" t="t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0" name="Google Shape;46030;p69"/>
            <p:cNvSpPr/>
            <p:nvPr/>
          </p:nvSpPr>
          <p:spPr>
            <a:xfrm>
              <a:off x="3075475" y="2389850"/>
              <a:ext cx="27900" cy="46100"/>
            </a:xfrm>
            <a:custGeom>
              <a:avLst/>
              <a:gdLst/>
              <a:ahLst/>
              <a:cxnLst/>
              <a:rect l="l" t="t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1" name="Google Shape;46031;p69"/>
            <p:cNvSpPr/>
            <p:nvPr/>
          </p:nvSpPr>
          <p:spPr>
            <a:xfrm>
              <a:off x="3075225" y="2374375"/>
              <a:ext cx="42925" cy="66875"/>
            </a:xfrm>
            <a:custGeom>
              <a:avLst/>
              <a:gdLst/>
              <a:ahLst/>
              <a:cxnLst/>
              <a:rect l="l" t="t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2" name="Google Shape;46032;p69"/>
            <p:cNvSpPr/>
            <p:nvPr/>
          </p:nvSpPr>
          <p:spPr>
            <a:xfrm>
              <a:off x="3078175" y="2383325"/>
              <a:ext cx="33725" cy="55725"/>
            </a:xfrm>
            <a:custGeom>
              <a:avLst/>
              <a:gdLst/>
              <a:ahLst/>
              <a:cxnLst/>
              <a:rect l="l" t="t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3" name="Google Shape;46033;p69"/>
            <p:cNvSpPr/>
            <p:nvPr/>
          </p:nvSpPr>
          <p:spPr>
            <a:xfrm>
              <a:off x="3087675" y="2375850"/>
              <a:ext cx="29875" cy="48800"/>
            </a:xfrm>
            <a:custGeom>
              <a:avLst/>
              <a:gdLst/>
              <a:ahLst/>
              <a:cxnLst/>
              <a:rect l="l" t="t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4" name="Google Shape;46034;p69"/>
            <p:cNvSpPr/>
            <p:nvPr/>
          </p:nvSpPr>
          <p:spPr>
            <a:xfrm>
              <a:off x="3124775" y="2355475"/>
              <a:ext cx="20875" cy="35575"/>
            </a:xfrm>
            <a:custGeom>
              <a:avLst/>
              <a:gdLst/>
              <a:ahLst/>
              <a:cxnLst/>
              <a:rect l="l" t="t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5" name="Google Shape;46035;p69"/>
            <p:cNvSpPr/>
            <p:nvPr/>
          </p:nvSpPr>
          <p:spPr>
            <a:xfrm>
              <a:off x="3128050" y="2364175"/>
              <a:ext cx="14775" cy="29250"/>
            </a:xfrm>
            <a:custGeom>
              <a:avLst/>
              <a:gdLst/>
              <a:ahLst/>
              <a:cxnLst/>
              <a:rect l="l" t="t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6" name="Google Shape;46036;p69"/>
            <p:cNvSpPr/>
            <p:nvPr/>
          </p:nvSpPr>
          <p:spPr>
            <a:xfrm>
              <a:off x="3131100" y="2362800"/>
              <a:ext cx="18025" cy="33275"/>
            </a:xfrm>
            <a:custGeom>
              <a:avLst/>
              <a:gdLst/>
              <a:ahLst/>
              <a:cxnLst/>
              <a:rect l="l" t="t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7" name="Google Shape;46037;p69"/>
            <p:cNvSpPr/>
            <p:nvPr/>
          </p:nvSpPr>
          <p:spPr>
            <a:xfrm>
              <a:off x="3131425" y="2374275"/>
              <a:ext cx="16600" cy="29275"/>
            </a:xfrm>
            <a:custGeom>
              <a:avLst/>
              <a:gdLst/>
              <a:ahLst/>
              <a:cxnLst/>
              <a:rect l="l" t="t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8" name="Google Shape;46038;p69"/>
            <p:cNvSpPr/>
            <p:nvPr/>
          </p:nvSpPr>
          <p:spPr>
            <a:xfrm>
              <a:off x="3130250" y="2382050"/>
              <a:ext cx="18675" cy="31625"/>
            </a:xfrm>
            <a:custGeom>
              <a:avLst/>
              <a:gdLst/>
              <a:ahLst/>
              <a:cxnLst/>
              <a:rect l="l" t="t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9" name="Google Shape;46039;p69"/>
            <p:cNvSpPr/>
            <p:nvPr/>
          </p:nvSpPr>
          <p:spPr>
            <a:xfrm>
              <a:off x="3114450" y="2380750"/>
              <a:ext cx="35650" cy="61325"/>
            </a:xfrm>
            <a:custGeom>
              <a:avLst/>
              <a:gdLst/>
              <a:ahLst/>
              <a:cxnLst/>
              <a:rect l="l" t="t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0" name="Google Shape;46040;p69"/>
            <p:cNvSpPr/>
            <p:nvPr/>
          </p:nvSpPr>
          <p:spPr>
            <a:xfrm>
              <a:off x="3110950" y="2383050"/>
              <a:ext cx="37075" cy="71100"/>
            </a:xfrm>
            <a:custGeom>
              <a:avLst/>
              <a:gdLst/>
              <a:ahLst/>
              <a:cxnLst/>
              <a:rect l="l" t="t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1" name="Google Shape;46041;p69"/>
            <p:cNvSpPr/>
            <p:nvPr/>
          </p:nvSpPr>
          <p:spPr>
            <a:xfrm>
              <a:off x="3116900" y="2376100"/>
              <a:ext cx="32025" cy="65550"/>
            </a:xfrm>
            <a:custGeom>
              <a:avLst/>
              <a:gdLst/>
              <a:ahLst/>
              <a:cxnLst/>
              <a:rect l="l" t="t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lnTo>
                    <a:pt x="1171" y="201"/>
                  </a:ln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2" name="Google Shape;46042;p69"/>
            <p:cNvSpPr/>
            <p:nvPr/>
          </p:nvSpPr>
          <p:spPr>
            <a:xfrm>
              <a:off x="3089150" y="2385625"/>
              <a:ext cx="55750" cy="94825"/>
            </a:xfrm>
            <a:custGeom>
              <a:avLst/>
              <a:gdLst/>
              <a:ahLst/>
              <a:cxnLst/>
              <a:rect l="l" t="t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3" name="Google Shape;46043;p69"/>
            <p:cNvSpPr/>
            <p:nvPr/>
          </p:nvSpPr>
          <p:spPr>
            <a:xfrm>
              <a:off x="3071325" y="2439925"/>
              <a:ext cx="51300" cy="89925"/>
            </a:xfrm>
            <a:custGeom>
              <a:avLst/>
              <a:gdLst/>
              <a:ahLst/>
              <a:cxnLst/>
              <a:rect l="l" t="t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lnTo>
                    <a:pt x="83" y="2830"/>
                  </a:ln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lnTo>
                    <a:pt x="21" y="3164"/>
                  </a:ln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lnTo>
                    <a:pt x="242" y="2713"/>
                  </a:ln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lnTo>
                    <a:pt x="432" y="2174"/>
                  </a:ln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4" name="Google Shape;46044;p69"/>
            <p:cNvSpPr/>
            <p:nvPr/>
          </p:nvSpPr>
          <p:spPr>
            <a:xfrm>
              <a:off x="2722175" y="2441775"/>
              <a:ext cx="9725" cy="26700"/>
            </a:xfrm>
            <a:custGeom>
              <a:avLst/>
              <a:gdLst/>
              <a:ahLst/>
              <a:cxnLst/>
              <a:rect l="l" t="t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5" name="Google Shape;46045;p69"/>
            <p:cNvSpPr/>
            <p:nvPr/>
          </p:nvSpPr>
          <p:spPr>
            <a:xfrm>
              <a:off x="2721450" y="2440350"/>
              <a:ext cx="15125" cy="45475"/>
            </a:xfrm>
            <a:custGeom>
              <a:avLst/>
              <a:gdLst/>
              <a:ahLst/>
              <a:cxnLst/>
              <a:rect l="l" t="t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6" name="Google Shape;46046;p69"/>
            <p:cNvSpPr/>
            <p:nvPr/>
          </p:nvSpPr>
          <p:spPr>
            <a:xfrm>
              <a:off x="2724425" y="2431750"/>
              <a:ext cx="15800" cy="39775"/>
            </a:xfrm>
            <a:custGeom>
              <a:avLst/>
              <a:gdLst/>
              <a:ahLst/>
              <a:cxnLst/>
              <a:rect l="l" t="t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7" name="Google Shape;46047;p69"/>
            <p:cNvSpPr/>
            <p:nvPr/>
          </p:nvSpPr>
          <p:spPr>
            <a:xfrm>
              <a:off x="2741200" y="2479950"/>
              <a:ext cx="65625" cy="67300"/>
            </a:xfrm>
            <a:custGeom>
              <a:avLst/>
              <a:gdLst/>
              <a:ahLst/>
              <a:cxnLst/>
              <a:rect l="l" t="t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8" name="Google Shape;46048;p69"/>
            <p:cNvSpPr/>
            <p:nvPr/>
          </p:nvSpPr>
          <p:spPr>
            <a:xfrm>
              <a:off x="2666700" y="2403425"/>
              <a:ext cx="26500" cy="69000"/>
            </a:xfrm>
            <a:custGeom>
              <a:avLst/>
              <a:gdLst/>
              <a:ahLst/>
              <a:cxnLst/>
              <a:rect l="l" t="t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9" name="Google Shape;46049;p69"/>
            <p:cNvSpPr/>
            <p:nvPr/>
          </p:nvSpPr>
          <p:spPr>
            <a:xfrm>
              <a:off x="2683050" y="2463125"/>
              <a:ext cx="22550" cy="56425"/>
            </a:xfrm>
            <a:custGeom>
              <a:avLst/>
              <a:gdLst/>
              <a:ahLst/>
              <a:cxnLst/>
              <a:rect l="l" t="t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0" name="Google Shape;46050;p69"/>
            <p:cNvSpPr/>
            <p:nvPr/>
          </p:nvSpPr>
          <p:spPr>
            <a:xfrm>
              <a:off x="2688125" y="2439600"/>
              <a:ext cx="18475" cy="63550"/>
            </a:xfrm>
            <a:custGeom>
              <a:avLst/>
              <a:gdLst/>
              <a:ahLst/>
              <a:cxnLst/>
              <a:rect l="l" t="t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1" name="Google Shape;46051;p69"/>
            <p:cNvSpPr/>
            <p:nvPr/>
          </p:nvSpPr>
          <p:spPr>
            <a:xfrm>
              <a:off x="2709550" y="2507875"/>
              <a:ext cx="106225" cy="101425"/>
            </a:xfrm>
            <a:custGeom>
              <a:avLst/>
              <a:gdLst/>
              <a:ahLst/>
              <a:cxnLst/>
              <a:rect l="l" t="t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2" name="Google Shape;46052;p69"/>
            <p:cNvSpPr/>
            <p:nvPr/>
          </p:nvSpPr>
          <p:spPr>
            <a:xfrm>
              <a:off x="2779500" y="2572475"/>
              <a:ext cx="38975" cy="35800"/>
            </a:xfrm>
            <a:custGeom>
              <a:avLst/>
              <a:gdLst/>
              <a:ahLst/>
              <a:cxnLst/>
              <a:rect l="l" t="t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3" name="Google Shape;46053;p69"/>
            <p:cNvSpPr/>
            <p:nvPr/>
          </p:nvSpPr>
          <p:spPr>
            <a:xfrm>
              <a:off x="2782575" y="2566675"/>
              <a:ext cx="37925" cy="36725"/>
            </a:xfrm>
            <a:custGeom>
              <a:avLst/>
              <a:gdLst/>
              <a:ahLst/>
              <a:cxnLst/>
              <a:rect l="l" t="t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4" name="Google Shape;46054;p69"/>
            <p:cNvSpPr/>
            <p:nvPr/>
          </p:nvSpPr>
          <p:spPr>
            <a:xfrm>
              <a:off x="2794525" y="2571350"/>
              <a:ext cx="31350" cy="30950"/>
            </a:xfrm>
            <a:custGeom>
              <a:avLst/>
              <a:gdLst/>
              <a:ahLst/>
              <a:cxnLst/>
              <a:rect l="l" t="t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5" name="Google Shape;46055;p69"/>
            <p:cNvSpPr/>
            <p:nvPr/>
          </p:nvSpPr>
          <p:spPr>
            <a:xfrm>
              <a:off x="2797425" y="2560775"/>
              <a:ext cx="35475" cy="41400"/>
            </a:xfrm>
            <a:custGeom>
              <a:avLst/>
              <a:gdLst/>
              <a:ahLst/>
              <a:cxnLst/>
              <a:rect l="l" t="t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6" name="Google Shape;46056;p69"/>
            <p:cNvSpPr/>
            <p:nvPr/>
          </p:nvSpPr>
          <p:spPr>
            <a:xfrm>
              <a:off x="2806675" y="2558075"/>
              <a:ext cx="31300" cy="40200"/>
            </a:xfrm>
            <a:custGeom>
              <a:avLst/>
              <a:gdLst/>
              <a:ahLst/>
              <a:cxnLst/>
              <a:rect l="l" t="t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7" name="Google Shape;46057;p69"/>
            <p:cNvSpPr/>
            <p:nvPr/>
          </p:nvSpPr>
          <p:spPr>
            <a:xfrm>
              <a:off x="2812550" y="2553025"/>
              <a:ext cx="19875" cy="39050"/>
            </a:xfrm>
            <a:custGeom>
              <a:avLst/>
              <a:gdLst/>
              <a:ahLst/>
              <a:cxnLst/>
              <a:rect l="l" t="t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8" name="Google Shape;46058;p69"/>
            <p:cNvSpPr/>
            <p:nvPr/>
          </p:nvSpPr>
          <p:spPr>
            <a:xfrm>
              <a:off x="2811475" y="2562450"/>
              <a:ext cx="23950" cy="35725"/>
            </a:xfrm>
            <a:custGeom>
              <a:avLst/>
              <a:gdLst/>
              <a:ahLst/>
              <a:cxnLst/>
              <a:rect l="l" t="t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9" name="Google Shape;46059;p69"/>
            <p:cNvSpPr/>
            <p:nvPr/>
          </p:nvSpPr>
          <p:spPr>
            <a:xfrm>
              <a:off x="2812325" y="2565375"/>
              <a:ext cx="32325" cy="39475"/>
            </a:xfrm>
            <a:custGeom>
              <a:avLst/>
              <a:gdLst/>
              <a:ahLst/>
              <a:cxnLst/>
              <a:rect l="l" t="t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0" name="Google Shape;46060;p69"/>
            <p:cNvSpPr/>
            <p:nvPr/>
          </p:nvSpPr>
          <p:spPr>
            <a:xfrm>
              <a:off x="2823550" y="2585150"/>
              <a:ext cx="29200" cy="21875"/>
            </a:xfrm>
            <a:custGeom>
              <a:avLst/>
              <a:gdLst/>
              <a:ahLst/>
              <a:cxnLst/>
              <a:rect l="l" t="t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1" name="Google Shape;46061;p69"/>
            <p:cNvSpPr/>
            <p:nvPr/>
          </p:nvSpPr>
          <p:spPr>
            <a:xfrm>
              <a:off x="2717600" y="2247650"/>
              <a:ext cx="69675" cy="119575"/>
            </a:xfrm>
            <a:custGeom>
              <a:avLst/>
              <a:gdLst/>
              <a:ahLst/>
              <a:cxnLst/>
              <a:rect l="l" t="t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2" name="Google Shape;46062;p69"/>
            <p:cNvSpPr/>
            <p:nvPr/>
          </p:nvSpPr>
          <p:spPr>
            <a:xfrm>
              <a:off x="2792900" y="2373625"/>
              <a:ext cx="68975" cy="73525"/>
            </a:xfrm>
            <a:custGeom>
              <a:avLst/>
              <a:gdLst/>
              <a:ahLst/>
              <a:cxnLst/>
              <a:rect l="l" t="t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3" name="Google Shape;46063;p69"/>
            <p:cNvSpPr/>
            <p:nvPr/>
          </p:nvSpPr>
          <p:spPr>
            <a:xfrm>
              <a:off x="2827425" y="2400125"/>
              <a:ext cx="39025" cy="43475"/>
            </a:xfrm>
            <a:custGeom>
              <a:avLst/>
              <a:gdLst/>
              <a:ahLst/>
              <a:cxnLst/>
              <a:rect l="l" t="t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4" name="Google Shape;46064;p69"/>
            <p:cNvSpPr/>
            <p:nvPr/>
          </p:nvSpPr>
          <p:spPr>
            <a:xfrm>
              <a:off x="2834875" y="2399375"/>
              <a:ext cx="39225" cy="44350"/>
            </a:xfrm>
            <a:custGeom>
              <a:avLst/>
              <a:gdLst/>
              <a:ahLst/>
              <a:cxnLst/>
              <a:rect l="l" t="t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5" name="Google Shape;46065;p69"/>
            <p:cNvSpPr/>
            <p:nvPr/>
          </p:nvSpPr>
          <p:spPr>
            <a:xfrm>
              <a:off x="2850050" y="2407525"/>
              <a:ext cx="42750" cy="43575"/>
            </a:xfrm>
            <a:custGeom>
              <a:avLst/>
              <a:gdLst/>
              <a:ahLst/>
              <a:cxnLst/>
              <a:rect l="l" t="t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6" name="Google Shape;46066;p69"/>
            <p:cNvSpPr/>
            <p:nvPr/>
          </p:nvSpPr>
          <p:spPr>
            <a:xfrm>
              <a:off x="2853550" y="2394150"/>
              <a:ext cx="51825" cy="52525"/>
            </a:xfrm>
            <a:custGeom>
              <a:avLst/>
              <a:gdLst/>
              <a:ahLst/>
              <a:cxnLst/>
              <a:rect l="l" t="t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7" name="Google Shape;46067;p69"/>
            <p:cNvSpPr/>
            <p:nvPr/>
          </p:nvSpPr>
          <p:spPr>
            <a:xfrm>
              <a:off x="2861750" y="2392300"/>
              <a:ext cx="49475" cy="50450"/>
            </a:xfrm>
            <a:custGeom>
              <a:avLst/>
              <a:gdLst/>
              <a:ahLst/>
              <a:cxnLst/>
              <a:rect l="l" t="t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8" name="Google Shape;46068;p69"/>
            <p:cNvSpPr/>
            <p:nvPr/>
          </p:nvSpPr>
          <p:spPr>
            <a:xfrm>
              <a:off x="2865825" y="2389700"/>
              <a:ext cx="43925" cy="44225"/>
            </a:xfrm>
            <a:custGeom>
              <a:avLst/>
              <a:gdLst/>
              <a:ahLst/>
              <a:cxnLst/>
              <a:rect l="l" t="t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9" name="Google Shape;46069;p69"/>
            <p:cNvSpPr/>
            <p:nvPr/>
          </p:nvSpPr>
          <p:spPr>
            <a:xfrm>
              <a:off x="2895600" y="2359075"/>
              <a:ext cx="15800" cy="17850"/>
            </a:xfrm>
            <a:custGeom>
              <a:avLst/>
              <a:gdLst/>
              <a:ahLst/>
              <a:cxnLst/>
              <a:rect l="l" t="t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0" name="Google Shape;46070;p69"/>
            <p:cNvSpPr/>
            <p:nvPr/>
          </p:nvSpPr>
          <p:spPr>
            <a:xfrm>
              <a:off x="2899450" y="2352800"/>
              <a:ext cx="13850" cy="17700"/>
            </a:xfrm>
            <a:custGeom>
              <a:avLst/>
              <a:gdLst/>
              <a:ahLst/>
              <a:cxnLst/>
              <a:rect l="l" t="t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1" name="Google Shape;46071;p69"/>
            <p:cNvSpPr/>
            <p:nvPr/>
          </p:nvSpPr>
          <p:spPr>
            <a:xfrm>
              <a:off x="2881675" y="2324600"/>
              <a:ext cx="19900" cy="23450"/>
            </a:xfrm>
            <a:custGeom>
              <a:avLst/>
              <a:gdLst/>
              <a:ahLst/>
              <a:cxnLst/>
              <a:rect l="l" t="t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2" name="Google Shape;46072;p69"/>
            <p:cNvSpPr/>
            <p:nvPr/>
          </p:nvSpPr>
          <p:spPr>
            <a:xfrm>
              <a:off x="2880700" y="2330175"/>
              <a:ext cx="20875" cy="12300"/>
            </a:xfrm>
            <a:custGeom>
              <a:avLst/>
              <a:gdLst/>
              <a:ahLst/>
              <a:cxnLst/>
              <a:rect l="l" t="t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lnTo>
                    <a:pt x="1" y="358"/>
                  </a:ln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3" name="Google Shape;46073;p69"/>
            <p:cNvSpPr/>
            <p:nvPr/>
          </p:nvSpPr>
          <p:spPr>
            <a:xfrm>
              <a:off x="2869100" y="2172200"/>
              <a:ext cx="7175" cy="28950"/>
            </a:xfrm>
            <a:custGeom>
              <a:avLst/>
              <a:gdLst/>
              <a:ahLst/>
              <a:cxnLst/>
              <a:rect l="l" t="t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4" name="Google Shape;46074;p69"/>
            <p:cNvSpPr/>
            <p:nvPr/>
          </p:nvSpPr>
          <p:spPr>
            <a:xfrm>
              <a:off x="2875650" y="2165725"/>
              <a:ext cx="5975" cy="30350"/>
            </a:xfrm>
            <a:custGeom>
              <a:avLst/>
              <a:gdLst/>
              <a:ahLst/>
              <a:cxnLst/>
              <a:rect l="l" t="t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5" name="Google Shape;46075;p69"/>
            <p:cNvSpPr/>
            <p:nvPr/>
          </p:nvSpPr>
          <p:spPr>
            <a:xfrm>
              <a:off x="2882800" y="2162175"/>
              <a:ext cx="7150" cy="31325"/>
            </a:xfrm>
            <a:custGeom>
              <a:avLst/>
              <a:gdLst/>
              <a:ahLst/>
              <a:cxnLst/>
              <a:rect l="l" t="t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6" name="Google Shape;46076;p69"/>
            <p:cNvSpPr/>
            <p:nvPr/>
          </p:nvSpPr>
          <p:spPr>
            <a:xfrm>
              <a:off x="2891125" y="2201000"/>
              <a:ext cx="5675" cy="27025"/>
            </a:xfrm>
            <a:custGeom>
              <a:avLst/>
              <a:gdLst/>
              <a:ahLst/>
              <a:cxnLst/>
              <a:rect l="l" t="t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7" name="Google Shape;46077;p69"/>
            <p:cNvSpPr/>
            <p:nvPr/>
          </p:nvSpPr>
          <p:spPr>
            <a:xfrm>
              <a:off x="2871775" y="2216775"/>
              <a:ext cx="36050" cy="118925"/>
            </a:xfrm>
            <a:custGeom>
              <a:avLst/>
              <a:gdLst/>
              <a:ahLst/>
              <a:cxnLst/>
              <a:rect l="l" t="t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8" name="Google Shape;46078;p69"/>
            <p:cNvSpPr/>
            <p:nvPr/>
          </p:nvSpPr>
          <p:spPr>
            <a:xfrm>
              <a:off x="2766700" y="2429900"/>
              <a:ext cx="44975" cy="52400"/>
            </a:xfrm>
            <a:custGeom>
              <a:avLst/>
              <a:gdLst/>
              <a:ahLst/>
              <a:cxnLst/>
              <a:rect l="l" t="t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9" name="Google Shape;46079;p69"/>
            <p:cNvSpPr/>
            <p:nvPr/>
          </p:nvSpPr>
          <p:spPr>
            <a:xfrm>
              <a:off x="2776975" y="2437700"/>
              <a:ext cx="44225" cy="42525"/>
            </a:xfrm>
            <a:custGeom>
              <a:avLst/>
              <a:gdLst/>
              <a:ahLst/>
              <a:cxnLst/>
              <a:rect l="l" t="t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0" name="Google Shape;46080;p69"/>
            <p:cNvSpPr/>
            <p:nvPr/>
          </p:nvSpPr>
          <p:spPr>
            <a:xfrm>
              <a:off x="2785450" y="2430200"/>
              <a:ext cx="40800" cy="44375"/>
            </a:xfrm>
            <a:custGeom>
              <a:avLst/>
              <a:gdLst/>
              <a:ahLst/>
              <a:cxnLst/>
              <a:rect l="l" t="t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1" name="Google Shape;46081;p69"/>
            <p:cNvSpPr/>
            <p:nvPr/>
          </p:nvSpPr>
          <p:spPr>
            <a:xfrm>
              <a:off x="2771000" y="2396300"/>
              <a:ext cx="73625" cy="79700"/>
            </a:xfrm>
            <a:custGeom>
              <a:avLst/>
              <a:gdLst/>
              <a:ahLst/>
              <a:cxnLst/>
              <a:rect l="l" t="t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2" name="Google Shape;46082;p69"/>
            <p:cNvSpPr/>
            <p:nvPr/>
          </p:nvSpPr>
          <p:spPr>
            <a:xfrm>
              <a:off x="2854550" y="2479550"/>
              <a:ext cx="44875" cy="35275"/>
            </a:xfrm>
            <a:custGeom>
              <a:avLst/>
              <a:gdLst/>
              <a:ahLst/>
              <a:cxnLst/>
              <a:rect l="l" t="t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3" name="Google Shape;46083;p69"/>
            <p:cNvSpPr/>
            <p:nvPr/>
          </p:nvSpPr>
          <p:spPr>
            <a:xfrm>
              <a:off x="2855700" y="2471275"/>
              <a:ext cx="48675" cy="39125"/>
            </a:xfrm>
            <a:custGeom>
              <a:avLst/>
              <a:gdLst/>
              <a:ahLst/>
              <a:cxnLst/>
              <a:rect l="l" t="t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4" name="Google Shape;46084;p69"/>
            <p:cNvSpPr/>
            <p:nvPr/>
          </p:nvSpPr>
          <p:spPr>
            <a:xfrm>
              <a:off x="2854950" y="2471250"/>
              <a:ext cx="48700" cy="42125"/>
            </a:xfrm>
            <a:custGeom>
              <a:avLst/>
              <a:gdLst/>
              <a:ahLst/>
              <a:cxnLst/>
              <a:rect l="l" t="t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lnTo>
                    <a:pt x="105" y="186"/>
                  </a:ln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lnTo>
                    <a:pt x="1825" y="1524"/>
                  </a:ln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5" name="Google Shape;46085;p69"/>
            <p:cNvSpPr/>
            <p:nvPr/>
          </p:nvSpPr>
          <p:spPr>
            <a:xfrm>
              <a:off x="2853925" y="2471575"/>
              <a:ext cx="50725" cy="40925"/>
            </a:xfrm>
            <a:custGeom>
              <a:avLst/>
              <a:gdLst/>
              <a:ahLst/>
              <a:cxnLst/>
              <a:rect l="l" t="t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6" name="Google Shape;46086;p69"/>
            <p:cNvSpPr/>
            <p:nvPr/>
          </p:nvSpPr>
          <p:spPr>
            <a:xfrm>
              <a:off x="2868200" y="2482575"/>
              <a:ext cx="47300" cy="33750"/>
            </a:xfrm>
            <a:custGeom>
              <a:avLst/>
              <a:gdLst/>
              <a:ahLst/>
              <a:cxnLst/>
              <a:rect l="l" t="t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7" name="Google Shape;46087;p69"/>
            <p:cNvSpPr/>
            <p:nvPr/>
          </p:nvSpPr>
          <p:spPr>
            <a:xfrm>
              <a:off x="2878325" y="2499550"/>
              <a:ext cx="33900" cy="23025"/>
            </a:xfrm>
            <a:custGeom>
              <a:avLst/>
              <a:gdLst/>
              <a:ahLst/>
              <a:cxnLst/>
              <a:rect l="l" t="t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8" name="Google Shape;46088;p69"/>
            <p:cNvSpPr/>
            <p:nvPr/>
          </p:nvSpPr>
          <p:spPr>
            <a:xfrm>
              <a:off x="2893625" y="2507200"/>
              <a:ext cx="12700" cy="7625"/>
            </a:xfrm>
            <a:custGeom>
              <a:avLst/>
              <a:gdLst/>
              <a:ahLst/>
              <a:cxnLst/>
              <a:rect l="l" t="t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9" name="Google Shape;46089;p69"/>
            <p:cNvSpPr/>
            <p:nvPr/>
          </p:nvSpPr>
          <p:spPr>
            <a:xfrm>
              <a:off x="2905125" y="2512350"/>
              <a:ext cx="3875" cy="2400"/>
            </a:xfrm>
            <a:custGeom>
              <a:avLst/>
              <a:gdLst/>
              <a:ahLst/>
              <a:cxnLst/>
              <a:rect l="l" t="t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0" name="Google Shape;46090;p69"/>
            <p:cNvSpPr/>
            <p:nvPr/>
          </p:nvSpPr>
          <p:spPr>
            <a:xfrm>
              <a:off x="2848625" y="2460650"/>
              <a:ext cx="16025" cy="21775"/>
            </a:xfrm>
            <a:custGeom>
              <a:avLst/>
              <a:gdLst/>
              <a:ahLst/>
              <a:cxnLst/>
              <a:rect l="l" t="t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10" y="44"/>
                  </a:ln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lnTo>
                    <a:pt x="84" y="136"/>
                  </a:ln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1" name="Google Shape;46091;p69"/>
            <p:cNvSpPr/>
            <p:nvPr/>
          </p:nvSpPr>
          <p:spPr>
            <a:xfrm>
              <a:off x="2617875" y="2445675"/>
              <a:ext cx="13125" cy="25275"/>
            </a:xfrm>
            <a:custGeom>
              <a:avLst/>
              <a:gdLst/>
              <a:ahLst/>
              <a:cxnLst/>
              <a:rect l="l" t="t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2" name="Google Shape;46092;p69"/>
            <p:cNvSpPr/>
            <p:nvPr/>
          </p:nvSpPr>
          <p:spPr>
            <a:xfrm>
              <a:off x="2623225" y="2438825"/>
              <a:ext cx="12450" cy="26925"/>
            </a:xfrm>
            <a:custGeom>
              <a:avLst/>
              <a:gdLst/>
              <a:ahLst/>
              <a:cxnLst/>
              <a:rect l="l" t="t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lnTo>
                    <a:pt x="25" y="1"/>
                  </a:ln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3" name="Google Shape;46093;p69"/>
            <p:cNvSpPr/>
            <p:nvPr/>
          </p:nvSpPr>
          <p:spPr>
            <a:xfrm>
              <a:off x="2625900" y="2430275"/>
              <a:ext cx="13050" cy="31750"/>
            </a:xfrm>
            <a:custGeom>
              <a:avLst/>
              <a:gdLst/>
              <a:ahLst/>
              <a:cxnLst/>
              <a:rect l="l" t="t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4" name="Google Shape;46094;p69"/>
            <p:cNvSpPr/>
            <p:nvPr/>
          </p:nvSpPr>
          <p:spPr>
            <a:xfrm>
              <a:off x="2628600" y="2428875"/>
              <a:ext cx="15325" cy="29425"/>
            </a:xfrm>
            <a:custGeom>
              <a:avLst/>
              <a:gdLst/>
              <a:ahLst/>
              <a:cxnLst/>
              <a:rect l="l" t="t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5" name="Google Shape;46095;p69"/>
            <p:cNvSpPr/>
            <p:nvPr/>
          </p:nvSpPr>
          <p:spPr>
            <a:xfrm>
              <a:off x="2634550" y="2423050"/>
              <a:ext cx="32175" cy="48950"/>
            </a:xfrm>
            <a:custGeom>
              <a:avLst/>
              <a:gdLst/>
              <a:ahLst/>
              <a:cxnLst/>
              <a:rect l="l" t="t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6" name="Google Shape;46096;p69"/>
            <p:cNvSpPr/>
            <p:nvPr/>
          </p:nvSpPr>
          <p:spPr>
            <a:xfrm>
              <a:off x="2672500" y="2480875"/>
              <a:ext cx="66675" cy="100200"/>
            </a:xfrm>
            <a:custGeom>
              <a:avLst/>
              <a:gdLst/>
              <a:ahLst/>
              <a:cxnLst/>
              <a:rect l="l" t="t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7" name="Google Shape;46097;p69"/>
            <p:cNvSpPr/>
            <p:nvPr/>
          </p:nvSpPr>
          <p:spPr>
            <a:xfrm>
              <a:off x="2743375" y="2581150"/>
              <a:ext cx="25725" cy="17550"/>
            </a:xfrm>
            <a:custGeom>
              <a:avLst/>
              <a:gdLst/>
              <a:ahLst/>
              <a:cxnLst/>
              <a:rect l="l" t="t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8" name="Google Shape;46098;p69"/>
            <p:cNvSpPr/>
            <p:nvPr/>
          </p:nvSpPr>
          <p:spPr>
            <a:xfrm>
              <a:off x="2580975" y="2551725"/>
              <a:ext cx="11025" cy="48000"/>
            </a:xfrm>
            <a:custGeom>
              <a:avLst/>
              <a:gdLst/>
              <a:ahLst/>
              <a:cxnLst/>
              <a:rect l="l" t="t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9" name="Google Shape;46099;p69"/>
            <p:cNvSpPr/>
            <p:nvPr/>
          </p:nvSpPr>
          <p:spPr>
            <a:xfrm>
              <a:off x="2588700" y="2609075"/>
              <a:ext cx="112775" cy="99525"/>
            </a:xfrm>
            <a:custGeom>
              <a:avLst/>
              <a:gdLst/>
              <a:ahLst/>
              <a:cxnLst/>
              <a:rect l="l" t="t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0" name="Google Shape;46100;p69"/>
            <p:cNvSpPr/>
            <p:nvPr/>
          </p:nvSpPr>
          <p:spPr>
            <a:xfrm>
              <a:off x="2708350" y="2716250"/>
              <a:ext cx="79425" cy="45325"/>
            </a:xfrm>
            <a:custGeom>
              <a:avLst/>
              <a:gdLst/>
              <a:ahLst/>
              <a:cxnLst/>
              <a:rect l="l" t="t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1" name="Google Shape;46101;p69"/>
            <p:cNvSpPr/>
            <p:nvPr/>
          </p:nvSpPr>
          <p:spPr>
            <a:xfrm>
              <a:off x="2724425" y="2717425"/>
              <a:ext cx="58675" cy="31575"/>
            </a:xfrm>
            <a:custGeom>
              <a:avLst/>
              <a:gdLst/>
              <a:ahLst/>
              <a:cxnLst/>
              <a:rect l="l" t="t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2" name="Google Shape;46102;p69"/>
            <p:cNvSpPr/>
            <p:nvPr/>
          </p:nvSpPr>
          <p:spPr>
            <a:xfrm>
              <a:off x="2738425" y="2714450"/>
              <a:ext cx="42000" cy="28600"/>
            </a:xfrm>
            <a:custGeom>
              <a:avLst/>
              <a:gdLst/>
              <a:ahLst/>
              <a:cxnLst/>
              <a:rect l="l" t="t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3" name="Google Shape;46103;p69"/>
            <p:cNvSpPr/>
            <p:nvPr/>
          </p:nvSpPr>
          <p:spPr>
            <a:xfrm>
              <a:off x="2590500" y="2550825"/>
              <a:ext cx="111850" cy="103650"/>
            </a:xfrm>
            <a:custGeom>
              <a:avLst/>
              <a:gdLst/>
              <a:ahLst/>
              <a:cxnLst/>
              <a:rect l="l" t="t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4" name="Google Shape;46104;p69"/>
            <p:cNvSpPr/>
            <p:nvPr/>
          </p:nvSpPr>
          <p:spPr>
            <a:xfrm>
              <a:off x="2693925" y="2650525"/>
              <a:ext cx="54950" cy="33000"/>
            </a:xfrm>
            <a:custGeom>
              <a:avLst/>
              <a:gdLst/>
              <a:ahLst/>
              <a:cxnLst/>
              <a:rect l="l" t="t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5" name="Google Shape;46105;p69"/>
            <p:cNvSpPr/>
            <p:nvPr/>
          </p:nvSpPr>
          <p:spPr>
            <a:xfrm>
              <a:off x="3170025" y="2472750"/>
              <a:ext cx="23250" cy="21175"/>
            </a:xfrm>
            <a:custGeom>
              <a:avLst/>
              <a:gdLst/>
              <a:ahLst/>
              <a:cxnLst/>
              <a:rect l="l" t="t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6" name="Google Shape;46106;p69"/>
            <p:cNvSpPr/>
            <p:nvPr/>
          </p:nvSpPr>
          <p:spPr>
            <a:xfrm>
              <a:off x="3141825" y="2470675"/>
              <a:ext cx="53825" cy="68675"/>
            </a:xfrm>
            <a:custGeom>
              <a:avLst/>
              <a:gdLst/>
              <a:ahLst/>
              <a:cxnLst/>
              <a:rect l="l" t="t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7" name="Google Shape;46107;p69"/>
            <p:cNvSpPr/>
            <p:nvPr/>
          </p:nvSpPr>
          <p:spPr>
            <a:xfrm>
              <a:off x="3146675" y="2479475"/>
              <a:ext cx="37425" cy="49975"/>
            </a:xfrm>
            <a:custGeom>
              <a:avLst/>
              <a:gdLst/>
              <a:ahLst/>
              <a:cxnLst/>
              <a:rect l="l" t="t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8" name="Google Shape;46108;p69"/>
            <p:cNvSpPr/>
            <p:nvPr/>
          </p:nvSpPr>
          <p:spPr>
            <a:xfrm>
              <a:off x="3133125" y="2497800"/>
              <a:ext cx="33950" cy="60225"/>
            </a:xfrm>
            <a:custGeom>
              <a:avLst/>
              <a:gdLst/>
              <a:ahLst/>
              <a:cxnLst/>
              <a:rect l="l" t="t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9" name="Google Shape;46109;p69"/>
            <p:cNvSpPr/>
            <p:nvPr/>
          </p:nvSpPr>
          <p:spPr>
            <a:xfrm>
              <a:off x="3115950" y="2507450"/>
              <a:ext cx="45875" cy="66950"/>
            </a:xfrm>
            <a:custGeom>
              <a:avLst/>
              <a:gdLst/>
              <a:ahLst/>
              <a:cxnLst/>
              <a:rect l="l" t="t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0" name="Google Shape;46110;p69"/>
            <p:cNvSpPr/>
            <p:nvPr/>
          </p:nvSpPr>
          <p:spPr>
            <a:xfrm>
              <a:off x="3114750" y="2528000"/>
              <a:ext cx="35350" cy="55025"/>
            </a:xfrm>
            <a:custGeom>
              <a:avLst/>
              <a:gdLst/>
              <a:ahLst/>
              <a:cxnLst/>
              <a:rect l="l" t="t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1" name="Google Shape;46111;p69"/>
            <p:cNvSpPr/>
            <p:nvPr/>
          </p:nvSpPr>
          <p:spPr>
            <a:xfrm>
              <a:off x="3102850" y="2543950"/>
              <a:ext cx="36150" cy="44575"/>
            </a:xfrm>
            <a:custGeom>
              <a:avLst/>
              <a:gdLst/>
              <a:ahLst/>
              <a:cxnLst/>
              <a:rect l="l" t="t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2" name="Google Shape;46112;p69"/>
            <p:cNvSpPr/>
            <p:nvPr/>
          </p:nvSpPr>
          <p:spPr>
            <a:xfrm>
              <a:off x="3108500" y="2547950"/>
              <a:ext cx="31700" cy="38650"/>
            </a:xfrm>
            <a:custGeom>
              <a:avLst/>
              <a:gdLst/>
              <a:ahLst/>
              <a:cxnLst/>
              <a:rect l="l" t="t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3" name="Google Shape;46113;p69"/>
            <p:cNvSpPr/>
            <p:nvPr/>
          </p:nvSpPr>
          <p:spPr>
            <a:xfrm>
              <a:off x="3104625" y="2555375"/>
              <a:ext cx="27925" cy="37750"/>
            </a:xfrm>
            <a:custGeom>
              <a:avLst/>
              <a:gdLst/>
              <a:ahLst/>
              <a:cxnLst/>
              <a:rect l="l" t="t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4" name="Google Shape;46114;p69"/>
            <p:cNvSpPr/>
            <p:nvPr/>
          </p:nvSpPr>
          <p:spPr>
            <a:xfrm>
              <a:off x="3110575" y="2561325"/>
              <a:ext cx="19200" cy="23200"/>
            </a:xfrm>
            <a:custGeom>
              <a:avLst/>
              <a:gdLst/>
              <a:ahLst/>
              <a:cxnLst/>
              <a:rect l="l" t="t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5" name="Google Shape;46115;p69"/>
            <p:cNvSpPr/>
            <p:nvPr/>
          </p:nvSpPr>
          <p:spPr>
            <a:xfrm>
              <a:off x="3166450" y="2477825"/>
              <a:ext cx="28300" cy="36925"/>
            </a:xfrm>
            <a:custGeom>
              <a:avLst/>
              <a:gdLst/>
              <a:ahLst/>
              <a:cxnLst/>
              <a:rect l="l" t="t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6" name="Google Shape;46116;p69"/>
            <p:cNvSpPr/>
            <p:nvPr/>
          </p:nvSpPr>
          <p:spPr>
            <a:xfrm>
              <a:off x="3174200" y="2479000"/>
              <a:ext cx="26500" cy="30975"/>
            </a:xfrm>
            <a:custGeom>
              <a:avLst/>
              <a:gdLst/>
              <a:ahLst/>
              <a:cxnLst/>
              <a:rect l="l" t="t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7" name="Google Shape;46117;p69"/>
            <p:cNvSpPr/>
            <p:nvPr/>
          </p:nvSpPr>
          <p:spPr>
            <a:xfrm>
              <a:off x="3175775" y="2481975"/>
              <a:ext cx="27025" cy="35125"/>
            </a:xfrm>
            <a:custGeom>
              <a:avLst/>
              <a:gdLst/>
              <a:ahLst/>
              <a:cxnLst/>
              <a:rect l="l" t="t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8" name="Google Shape;46118;p69"/>
            <p:cNvSpPr/>
            <p:nvPr/>
          </p:nvSpPr>
          <p:spPr>
            <a:xfrm>
              <a:off x="3180250" y="2491075"/>
              <a:ext cx="24250" cy="29000"/>
            </a:xfrm>
            <a:custGeom>
              <a:avLst/>
              <a:gdLst/>
              <a:ahLst/>
              <a:cxnLst/>
              <a:rect l="l" t="t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9" name="Google Shape;46119;p69"/>
            <p:cNvSpPr/>
            <p:nvPr/>
          </p:nvSpPr>
          <p:spPr>
            <a:xfrm>
              <a:off x="3175475" y="2472925"/>
              <a:ext cx="19875" cy="14850"/>
            </a:xfrm>
            <a:custGeom>
              <a:avLst/>
              <a:gdLst/>
              <a:ahLst/>
              <a:cxnLst/>
              <a:rect l="l" t="t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0" name="Google Shape;46120;p69"/>
            <p:cNvSpPr/>
            <p:nvPr/>
          </p:nvSpPr>
          <p:spPr>
            <a:xfrm>
              <a:off x="3177775" y="2470675"/>
              <a:ext cx="18775" cy="15500"/>
            </a:xfrm>
            <a:custGeom>
              <a:avLst/>
              <a:gdLst/>
              <a:ahLst/>
              <a:cxnLst/>
              <a:rect l="l" t="t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1" name="Google Shape;46121;p69"/>
            <p:cNvSpPr/>
            <p:nvPr/>
          </p:nvSpPr>
          <p:spPr>
            <a:xfrm>
              <a:off x="3148175" y="2494825"/>
              <a:ext cx="23325" cy="41175"/>
            </a:xfrm>
            <a:custGeom>
              <a:avLst/>
              <a:gdLst/>
              <a:ahLst/>
              <a:cxnLst/>
              <a:rect l="l" t="t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2" name="Google Shape;46122;p69"/>
            <p:cNvSpPr/>
            <p:nvPr/>
          </p:nvSpPr>
          <p:spPr>
            <a:xfrm>
              <a:off x="3048275" y="2602525"/>
              <a:ext cx="80400" cy="55100"/>
            </a:xfrm>
            <a:custGeom>
              <a:avLst/>
              <a:gdLst/>
              <a:ahLst/>
              <a:cxnLst/>
              <a:rect l="l" t="t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3" name="Google Shape;46123;p69"/>
            <p:cNvSpPr/>
            <p:nvPr/>
          </p:nvSpPr>
          <p:spPr>
            <a:xfrm>
              <a:off x="3056675" y="2615625"/>
              <a:ext cx="65750" cy="47700"/>
            </a:xfrm>
            <a:custGeom>
              <a:avLst/>
              <a:gdLst/>
              <a:ahLst/>
              <a:cxnLst/>
              <a:rect l="l" t="t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4" name="Google Shape;46124;p69"/>
            <p:cNvSpPr/>
            <p:nvPr/>
          </p:nvSpPr>
          <p:spPr>
            <a:xfrm>
              <a:off x="3067125" y="2624300"/>
              <a:ext cx="52125" cy="40575"/>
            </a:xfrm>
            <a:custGeom>
              <a:avLst/>
              <a:gdLst/>
              <a:ahLst/>
              <a:cxnLst/>
              <a:rect l="l" t="t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5" name="Google Shape;46125;p69"/>
            <p:cNvSpPr/>
            <p:nvPr/>
          </p:nvSpPr>
          <p:spPr>
            <a:xfrm>
              <a:off x="3075075" y="2631100"/>
              <a:ext cx="43175" cy="31575"/>
            </a:xfrm>
            <a:custGeom>
              <a:avLst/>
              <a:gdLst/>
              <a:ahLst/>
              <a:cxnLst/>
              <a:rect l="l" t="t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6" name="Google Shape;46126;p69"/>
            <p:cNvSpPr/>
            <p:nvPr/>
          </p:nvSpPr>
          <p:spPr>
            <a:xfrm>
              <a:off x="3040350" y="2640925"/>
              <a:ext cx="79100" cy="54650"/>
            </a:xfrm>
            <a:custGeom>
              <a:avLst/>
              <a:gdLst/>
              <a:ahLst/>
              <a:cxnLst/>
              <a:rect l="l" t="t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7" name="Google Shape;46127;p69"/>
            <p:cNvSpPr/>
            <p:nvPr/>
          </p:nvSpPr>
          <p:spPr>
            <a:xfrm>
              <a:off x="3117650" y="2524950"/>
              <a:ext cx="77100" cy="120700"/>
            </a:xfrm>
            <a:custGeom>
              <a:avLst/>
              <a:gdLst/>
              <a:ahLst/>
              <a:cxnLst/>
              <a:rect l="l" t="t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8" name="Google Shape;46128;p69"/>
            <p:cNvSpPr/>
            <p:nvPr/>
          </p:nvSpPr>
          <p:spPr>
            <a:xfrm>
              <a:off x="3174250" y="2469925"/>
              <a:ext cx="32700" cy="46600"/>
            </a:xfrm>
            <a:custGeom>
              <a:avLst/>
              <a:gdLst/>
              <a:ahLst/>
              <a:cxnLst/>
              <a:rect l="l" t="t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9" name="Google Shape;46129;p69"/>
            <p:cNvSpPr/>
            <p:nvPr/>
          </p:nvSpPr>
          <p:spPr>
            <a:xfrm>
              <a:off x="2916000" y="2629250"/>
              <a:ext cx="33325" cy="26750"/>
            </a:xfrm>
            <a:custGeom>
              <a:avLst/>
              <a:gdLst/>
              <a:ahLst/>
              <a:cxnLst/>
              <a:rect l="l" t="t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0" name="Google Shape;46130;p69"/>
            <p:cNvSpPr/>
            <p:nvPr/>
          </p:nvSpPr>
          <p:spPr>
            <a:xfrm>
              <a:off x="2921375" y="2635275"/>
              <a:ext cx="22450" cy="15050"/>
            </a:xfrm>
            <a:custGeom>
              <a:avLst/>
              <a:gdLst/>
              <a:ahLst/>
              <a:cxnLst/>
              <a:rect l="l" t="t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lnTo>
                    <a:pt x="619" y="216"/>
                  </a:ln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1" name="Google Shape;46131;p69"/>
            <p:cNvSpPr/>
            <p:nvPr/>
          </p:nvSpPr>
          <p:spPr>
            <a:xfrm>
              <a:off x="2916725" y="2620475"/>
              <a:ext cx="11025" cy="54375"/>
            </a:xfrm>
            <a:custGeom>
              <a:avLst/>
              <a:gdLst/>
              <a:ahLst/>
              <a:cxnLst/>
              <a:rect l="l" t="t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2" name="Google Shape;46132;p69"/>
            <p:cNvSpPr/>
            <p:nvPr/>
          </p:nvSpPr>
          <p:spPr>
            <a:xfrm>
              <a:off x="2921475" y="2617500"/>
              <a:ext cx="7475" cy="75325"/>
            </a:xfrm>
            <a:custGeom>
              <a:avLst/>
              <a:gdLst/>
              <a:ahLst/>
              <a:cxnLst/>
              <a:rect l="l" t="t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lnTo>
                    <a:pt x="118" y="1534"/>
                  </a:ln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lnTo>
                    <a:pt x="132" y="44"/>
                  </a:ln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lnTo>
                    <a:pt x="96" y="80"/>
                  </a:lnTo>
                  <a:cubicBezTo>
                    <a:pt x="110" y="100"/>
                    <a:pt x="121" y="124"/>
                    <a:pt x="129" y="152"/>
                  </a:cubicBezTo>
                  <a:lnTo>
                    <a:pt x="129" y="152"/>
                  </a:lnTo>
                  <a:cubicBezTo>
                    <a:pt x="124" y="307"/>
                    <a:pt x="122" y="461"/>
                    <a:pt x="120" y="616"/>
                  </a:cubicBezTo>
                  <a:lnTo>
                    <a:pt x="120" y="616"/>
                  </a:ln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lnTo>
                    <a:pt x="119" y="2044"/>
                  </a:ln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lnTo>
                    <a:pt x="167" y="2355"/>
                  </a:ln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lnTo>
                    <a:pt x="279" y="2200"/>
                  </a:ln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lnTo>
                    <a:pt x="281" y="2125"/>
                  </a:ln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lnTo>
                    <a:pt x="243" y="710"/>
                  </a:ln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lnTo>
                    <a:pt x="219" y="438"/>
                  </a:lnTo>
                  <a:cubicBezTo>
                    <a:pt x="220" y="391"/>
                    <a:pt x="219" y="346"/>
                    <a:pt x="216" y="304"/>
                  </a:cubicBezTo>
                  <a:lnTo>
                    <a:pt x="216" y="304"/>
                  </a:ln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3" name="Google Shape;46133;p69"/>
            <p:cNvSpPr/>
            <p:nvPr/>
          </p:nvSpPr>
          <p:spPr>
            <a:xfrm>
              <a:off x="2918500" y="2652575"/>
              <a:ext cx="8950" cy="41250"/>
            </a:xfrm>
            <a:custGeom>
              <a:avLst/>
              <a:gdLst/>
              <a:ahLst/>
              <a:cxnLst/>
              <a:rect l="l" t="t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lnTo>
                    <a:pt x="11" y="203"/>
                  </a:ln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lnTo>
                    <a:pt x="162" y="859"/>
                  </a:lnTo>
                  <a:cubicBezTo>
                    <a:pt x="170" y="963"/>
                    <a:pt x="180" y="1067"/>
                    <a:pt x="194" y="1171"/>
                  </a:cubicBezTo>
                  <a:lnTo>
                    <a:pt x="194" y="1171"/>
                  </a:ln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lnTo>
                    <a:pt x="227" y="1449"/>
                  </a:ln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lnTo>
                    <a:pt x="241" y="1457"/>
                  </a:ln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lnTo>
                    <a:pt x="315" y="1234"/>
                  </a:lnTo>
                  <a:cubicBezTo>
                    <a:pt x="340" y="896"/>
                    <a:pt x="322" y="558"/>
                    <a:pt x="251" y="220"/>
                  </a:cubicBezTo>
                  <a:lnTo>
                    <a:pt x="251" y="220"/>
                  </a:ln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lnTo>
                    <a:pt x="247" y="201"/>
                  </a:ln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lnTo>
                    <a:pt x="153" y="253"/>
                  </a:ln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4" name="Google Shape;46134;p69"/>
            <p:cNvSpPr/>
            <p:nvPr/>
          </p:nvSpPr>
          <p:spPr>
            <a:xfrm>
              <a:off x="2925475" y="2648275"/>
              <a:ext cx="7650" cy="47050"/>
            </a:xfrm>
            <a:custGeom>
              <a:avLst/>
              <a:gdLst/>
              <a:ahLst/>
              <a:cxnLst/>
              <a:rect l="l" t="t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5" name="Google Shape;46135;p69"/>
            <p:cNvSpPr/>
            <p:nvPr/>
          </p:nvSpPr>
          <p:spPr>
            <a:xfrm>
              <a:off x="2929225" y="2658950"/>
              <a:ext cx="5675" cy="35425"/>
            </a:xfrm>
            <a:custGeom>
              <a:avLst/>
              <a:gdLst/>
              <a:ahLst/>
              <a:cxnLst/>
              <a:rect l="l" t="t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6" name="Google Shape;46136;p69"/>
            <p:cNvSpPr/>
            <p:nvPr/>
          </p:nvSpPr>
          <p:spPr>
            <a:xfrm>
              <a:off x="2934575" y="2665050"/>
              <a:ext cx="3300" cy="27700"/>
            </a:xfrm>
            <a:custGeom>
              <a:avLst/>
              <a:gdLst/>
              <a:ahLst/>
              <a:cxnLst/>
              <a:rect l="l" t="t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lnTo>
                    <a:pt x="13" y="1067"/>
                  </a:ln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lnTo>
                    <a:pt x="13" y="1076"/>
                  </a:ln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lnTo>
                    <a:pt x="84" y="1079"/>
                  </a:ln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7" name="Google Shape;46137;p69"/>
            <p:cNvSpPr/>
            <p:nvPr/>
          </p:nvSpPr>
          <p:spPr>
            <a:xfrm>
              <a:off x="2938750" y="2665225"/>
              <a:ext cx="5375" cy="25075"/>
            </a:xfrm>
            <a:custGeom>
              <a:avLst/>
              <a:gdLst/>
              <a:ahLst/>
              <a:cxnLst/>
              <a:rect l="l" t="t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8" name="Google Shape;46138;p69"/>
            <p:cNvSpPr/>
            <p:nvPr/>
          </p:nvSpPr>
          <p:spPr>
            <a:xfrm>
              <a:off x="2946475" y="2668025"/>
              <a:ext cx="3300" cy="21300"/>
            </a:xfrm>
            <a:custGeom>
              <a:avLst/>
              <a:gdLst/>
              <a:ahLst/>
              <a:cxnLst/>
              <a:rect l="l" t="t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9" name="Google Shape;46139;p69"/>
            <p:cNvSpPr/>
            <p:nvPr/>
          </p:nvSpPr>
          <p:spPr>
            <a:xfrm>
              <a:off x="2952150" y="2667050"/>
              <a:ext cx="1800" cy="17575"/>
            </a:xfrm>
            <a:custGeom>
              <a:avLst/>
              <a:gdLst/>
              <a:ahLst/>
              <a:cxnLst/>
              <a:rect l="l" t="t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0" name="Google Shape;46140;p69"/>
            <p:cNvSpPr/>
            <p:nvPr/>
          </p:nvSpPr>
          <p:spPr>
            <a:xfrm>
              <a:off x="2956600" y="2675225"/>
              <a:ext cx="625" cy="9400"/>
            </a:xfrm>
            <a:custGeom>
              <a:avLst/>
              <a:gdLst/>
              <a:ahLst/>
              <a:cxnLst/>
              <a:rect l="l" t="t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1" name="Google Shape;46141;p69"/>
            <p:cNvSpPr/>
            <p:nvPr/>
          </p:nvSpPr>
          <p:spPr>
            <a:xfrm>
              <a:off x="2959575" y="2418525"/>
              <a:ext cx="34825" cy="33425"/>
            </a:xfrm>
            <a:custGeom>
              <a:avLst/>
              <a:gdLst/>
              <a:ahLst/>
              <a:cxnLst/>
              <a:rect l="l" t="t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2" name="Google Shape;46142;p69"/>
            <p:cNvSpPr/>
            <p:nvPr/>
          </p:nvSpPr>
          <p:spPr>
            <a:xfrm>
              <a:off x="2927425" y="2374825"/>
              <a:ext cx="18800" cy="13425"/>
            </a:xfrm>
            <a:custGeom>
              <a:avLst/>
              <a:gdLst/>
              <a:ahLst/>
              <a:cxnLst/>
              <a:rect l="l" t="t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3" name="Google Shape;46143;p69"/>
            <p:cNvSpPr/>
            <p:nvPr/>
          </p:nvSpPr>
          <p:spPr>
            <a:xfrm>
              <a:off x="2929225" y="2370475"/>
              <a:ext cx="29725" cy="21350"/>
            </a:xfrm>
            <a:custGeom>
              <a:avLst/>
              <a:gdLst/>
              <a:ahLst/>
              <a:cxnLst/>
              <a:rect l="l" t="t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4" name="Google Shape;46144;p69"/>
            <p:cNvSpPr/>
            <p:nvPr/>
          </p:nvSpPr>
          <p:spPr>
            <a:xfrm>
              <a:off x="2935800" y="2368575"/>
              <a:ext cx="33025" cy="25675"/>
            </a:xfrm>
            <a:custGeom>
              <a:avLst/>
              <a:gdLst/>
              <a:ahLst/>
              <a:cxnLst/>
              <a:rect l="l" t="t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5" name="Google Shape;46145;p69"/>
            <p:cNvSpPr/>
            <p:nvPr/>
          </p:nvSpPr>
          <p:spPr>
            <a:xfrm>
              <a:off x="2929875" y="2358150"/>
              <a:ext cx="27650" cy="22400"/>
            </a:xfrm>
            <a:custGeom>
              <a:avLst/>
              <a:gdLst/>
              <a:ahLst/>
              <a:cxnLst/>
              <a:rect l="l" t="t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6" name="Google Shape;46146;p69"/>
            <p:cNvSpPr/>
            <p:nvPr/>
          </p:nvSpPr>
          <p:spPr>
            <a:xfrm>
              <a:off x="3198325" y="2727550"/>
              <a:ext cx="55975" cy="9325"/>
            </a:xfrm>
            <a:custGeom>
              <a:avLst/>
              <a:gdLst/>
              <a:ahLst/>
              <a:cxnLst/>
              <a:rect l="l" t="t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7" name="Google Shape;46147;p69"/>
            <p:cNvSpPr/>
            <p:nvPr/>
          </p:nvSpPr>
          <p:spPr>
            <a:xfrm>
              <a:off x="2961675" y="2774225"/>
              <a:ext cx="49350" cy="4100"/>
            </a:xfrm>
            <a:custGeom>
              <a:avLst/>
              <a:gdLst/>
              <a:ahLst/>
              <a:cxnLst/>
              <a:rect l="l" t="t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lnTo>
                    <a:pt x="0" y="62"/>
                  </a:ln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8" name="Google Shape;46148;p69"/>
            <p:cNvSpPr/>
            <p:nvPr/>
          </p:nvSpPr>
          <p:spPr>
            <a:xfrm>
              <a:off x="2795075" y="2825775"/>
              <a:ext cx="107975" cy="69700"/>
            </a:xfrm>
            <a:custGeom>
              <a:avLst/>
              <a:gdLst/>
              <a:ahLst/>
              <a:cxnLst/>
              <a:rect l="l" t="t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lnTo>
                    <a:pt x="3187" y="1230"/>
                  </a:ln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lnTo>
                    <a:pt x="2745" y="1689"/>
                  </a:ln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9" name="Google Shape;46149;p69"/>
            <p:cNvSpPr/>
            <p:nvPr/>
          </p:nvSpPr>
          <p:spPr>
            <a:xfrm>
              <a:off x="2943500" y="2821600"/>
              <a:ext cx="32475" cy="23200"/>
            </a:xfrm>
            <a:custGeom>
              <a:avLst/>
              <a:gdLst/>
              <a:ahLst/>
              <a:cxnLst/>
              <a:rect l="l" t="t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0" name="Google Shape;46150;p69"/>
            <p:cNvSpPr/>
            <p:nvPr/>
          </p:nvSpPr>
          <p:spPr>
            <a:xfrm>
              <a:off x="2979825" y="2852000"/>
              <a:ext cx="101225" cy="47325"/>
            </a:xfrm>
            <a:custGeom>
              <a:avLst/>
              <a:gdLst/>
              <a:ahLst/>
              <a:cxnLst/>
              <a:rect l="l" t="t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lnTo>
                    <a:pt x="1294" y="1094"/>
                  </a:ln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lnTo>
                    <a:pt x="2234" y="1500"/>
                  </a:ln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1" name="Google Shape;46151;p69"/>
            <p:cNvSpPr/>
            <p:nvPr/>
          </p:nvSpPr>
          <p:spPr>
            <a:xfrm>
              <a:off x="2597325" y="2666600"/>
              <a:ext cx="13850" cy="58425"/>
            </a:xfrm>
            <a:custGeom>
              <a:avLst/>
              <a:gdLst/>
              <a:ahLst/>
              <a:cxnLst/>
              <a:rect l="l" t="t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2" name="Google Shape;46152;p69"/>
            <p:cNvSpPr/>
            <p:nvPr/>
          </p:nvSpPr>
          <p:spPr>
            <a:xfrm>
              <a:off x="2617575" y="2731125"/>
              <a:ext cx="193500" cy="95575"/>
            </a:xfrm>
            <a:custGeom>
              <a:avLst/>
              <a:gdLst/>
              <a:ahLst/>
              <a:cxnLst/>
              <a:rect l="l" t="t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3" name="Google Shape;46153;p69"/>
            <p:cNvSpPr/>
            <p:nvPr/>
          </p:nvSpPr>
          <p:spPr>
            <a:xfrm>
              <a:off x="2834875" y="2743025"/>
              <a:ext cx="14600" cy="8350"/>
            </a:xfrm>
            <a:custGeom>
              <a:avLst/>
              <a:gdLst/>
              <a:ahLst/>
              <a:cxnLst/>
              <a:rect l="l" t="t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4" name="Google Shape;46154;p69"/>
            <p:cNvSpPr/>
            <p:nvPr/>
          </p:nvSpPr>
          <p:spPr>
            <a:xfrm>
              <a:off x="2817775" y="2730750"/>
              <a:ext cx="36975" cy="19950"/>
            </a:xfrm>
            <a:custGeom>
              <a:avLst/>
              <a:gdLst/>
              <a:ahLst/>
              <a:cxnLst/>
              <a:rect l="l" t="t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5" name="Google Shape;46155;p69"/>
            <p:cNvSpPr/>
            <p:nvPr/>
          </p:nvSpPr>
          <p:spPr>
            <a:xfrm>
              <a:off x="2801225" y="2714150"/>
              <a:ext cx="51150" cy="31050"/>
            </a:xfrm>
            <a:custGeom>
              <a:avLst/>
              <a:gdLst/>
              <a:ahLst/>
              <a:cxnLst/>
              <a:rect l="l" t="t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6" name="Google Shape;46156;p69"/>
            <p:cNvSpPr/>
            <p:nvPr/>
          </p:nvSpPr>
          <p:spPr>
            <a:xfrm>
              <a:off x="2804800" y="2708500"/>
              <a:ext cx="52675" cy="35500"/>
            </a:xfrm>
            <a:custGeom>
              <a:avLst/>
              <a:gdLst/>
              <a:ahLst/>
              <a:cxnLst/>
              <a:rect l="l" t="t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7" name="Google Shape;46157;p69"/>
            <p:cNvSpPr/>
            <p:nvPr/>
          </p:nvSpPr>
          <p:spPr>
            <a:xfrm>
              <a:off x="2812650" y="2706675"/>
              <a:ext cx="51000" cy="29100"/>
            </a:xfrm>
            <a:custGeom>
              <a:avLst/>
              <a:gdLst/>
              <a:ahLst/>
              <a:cxnLst/>
              <a:rect l="l" t="t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8" name="Google Shape;46158;p69"/>
            <p:cNvSpPr/>
            <p:nvPr/>
          </p:nvSpPr>
          <p:spPr>
            <a:xfrm>
              <a:off x="2849550" y="2729200"/>
              <a:ext cx="57975" cy="22775"/>
            </a:xfrm>
            <a:custGeom>
              <a:avLst/>
              <a:gdLst/>
              <a:ahLst/>
              <a:cxnLst/>
              <a:rect l="l" t="t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9" name="Google Shape;46159;p69"/>
            <p:cNvSpPr/>
            <p:nvPr/>
          </p:nvSpPr>
          <p:spPr>
            <a:xfrm>
              <a:off x="2918800" y="2690975"/>
              <a:ext cx="12300" cy="43525"/>
            </a:xfrm>
            <a:custGeom>
              <a:avLst/>
              <a:gdLst/>
              <a:ahLst/>
              <a:cxnLst/>
              <a:rect l="l" t="t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lnTo>
                    <a:pt x="210" y="919"/>
                  </a:ln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lnTo>
                    <a:pt x="274" y="1597"/>
                  </a:ln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lnTo>
                    <a:pt x="276" y="1606"/>
                  </a:ln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lnTo>
                    <a:pt x="332" y="1679"/>
                  </a:ln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lnTo>
                    <a:pt x="391" y="1616"/>
                  </a:ln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lnTo>
                    <a:pt x="475" y="1583"/>
                  </a:ln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lnTo>
                    <a:pt x="462" y="1488"/>
                  </a:lnTo>
                  <a:cubicBezTo>
                    <a:pt x="436" y="1307"/>
                    <a:pt x="410" y="1127"/>
                    <a:pt x="384" y="946"/>
                  </a:cubicBezTo>
                  <a:lnTo>
                    <a:pt x="384" y="946"/>
                  </a:ln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lnTo>
                    <a:pt x="228" y="65"/>
                  </a:ln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lnTo>
                    <a:pt x="219" y="59"/>
                  </a:ln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0" name="Google Shape;46160;p69"/>
            <p:cNvSpPr/>
            <p:nvPr/>
          </p:nvSpPr>
          <p:spPr>
            <a:xfrm>
              <a:off x="2918500" y="2698400"/>
              <a:ext cx="9550" cy="36650"/>
            </a:xfrm>
            <a:custGeom>
              <a:avLst/>
              <a:gdLst/>
              <a:ahLst/>
              <a:cxnLst/>
              <a:rect l="l" t="t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61" name="Google Shape;46161;p69"/>
          <p:cNvGrpSpPr/>
          <p:nvPr/>
        </p:nvGrpSpPr>
        <p:grpSpPr>
          <a:xfrm rot="-2376691" flipH="1">
            <a:off x="2145369" y="26204"/>
            <a:ext cx="1187744" cy="2954799"/>
            <a:chOff x="757300" y="1884600"/>
            <a:chExt cx="457350" cy="1136525"/>
          </a:xfrm>
        </p:grpSpPr>
        <p:sp>
          <p:nvSpPr>
            <p:cNvPr id="46162" name="Google Shape;46162;p69"/>
            <p:cNvSpPr/>
            <p:nvPr/>
          </p:nvSpPr>
          <p:spPr>
            <a:xfrm>
              <a:off x="818550" y="2640050"/>
              <a:ext cx="144675" cy="120850"/>
            </a:xfrm>
            <a:custGeom>
              <a:avLst/>
              <a:gdLst/>
              <a:ahLst/>
              <a:cxnLst/>
              <a:rect l="l" t="t" r="r" b="b"/>
              <a:pathLst>
                <a:path w="5787" h="4834" extrusionOk="0">
                  <a:moveTo>
                    <a:pt x="0" y="0"/>
                  </a:moveTo>
                  <a:cubicBezTo>
                    <a:pt x="0" y="0"/>
                    <a:pt x="1250" y="1786"/>
                    <a:pt x="2036" y="2310"/>
                  </a:cubicBezTo>
                  <a:cubicBezTo>
                    <a:pt x="2834" y="2834"/>
                    <a:pt x="3310" y="3250"/>
                    <a:pt x="4036" y="3786"/>
                  </a:cubicBezTo>
                  <a:cubicBezTo>
                    <a:pt x="4763" y="4322"/>
                    <a:pt x="5787" y="4834"/>
                    <a:pt x="5787" y="4834"/>
                  </a:cubicBezTo>
                  <a:cubicBezTo>
                    <a:pt x="5787" y="4834"/>
                    <a:pt x="4798" y="3381"/>
                    <a:pt x="4560" y="3024"/>
                  </a:cubicBezTo>
                  <a:cubicBezTo>
                    <a:pt x="4322" y="2679"/>
                    <a:pt x="4025" y="1786"/>
                    <a:pt x="2977" y="1345"/>
                  </a:cubicBezTo>
                  <a:cubicBezTo>
                    <a:pt x="1941" y="89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3" name="Google Shape;46163;p69"/>
            <p:cNvSpPr/>
            <p:nvPr/>
          </p:nvSpPr>
          <p:spPr>
            <a:xfrm>
              <a:off x="971250" y="2023850"/>
              <a:ext cx="241700" cy="995725"/>
            </a:xfrm>
            <a:custGeom>
              <a:avLst/>
              <a:gdLst/>
              <a:ahLst/>
              <a:cxnLst/>
              <a:rect l="l" t="t" r="r" b="b"/>
              <a:pathLst>
                <a:path w="9668" h="39829" extrusionOk="0">
                  <a:moveTo>
                    <a:pt x="5373" y="0"/>
                  </a:moveTo>
                  <a:cubicBezTo>
                    <a:pt x="5003" y="0"/>
                    <a:pt x="3563" y="1442"/>
                    <a:pt x="3120" y="2026"/>
                  </a:cubicBezTo>
                  <a:cubicBezTo>
                    <a:pt x="2679" y="2621"/>
                    <a:pt x="1631" y="3967"/>
                    <a:pt x="1631" y="3967"/>
                  </a:cubicBezTo>
                  <a:lnTo>
                    <a:pt x="1036" y="5253"/>
                  </a:lnTo>
                  <a:lnTo>
                    <a:pt x="1036" y="4562"/>
                  </a:lnTo>
                  <a:cubicBezTo>
                    <a:pt x="1036" y="4562"/>
                    <a:pt x="595" y="6646"/>
                    <a:pt x="595" y="7682"/>
                  </a:cubicBezTo>
                  <a:cubicBezTo>
                    <a:pt x="595" y="8729"/>
                    <a:pt x="0" y="27029"/>
                    <a:pt x="0" y="27029"/>
                  </a:cubicBezTo>
                  <a:lnTo>
                    <a:pt x="0" y="39828"/>
                  </a:lnTo>
                  <a:lnTo>
                    <a:pt x="441" y="39686"/>
                  </a:lnTo>
                  <a:cubicBezTo>
                    <a:pt x="441" y="39686"/>
                    <a:pt x="369" y="34756"/>
                    <a:pt x="369" y="29399"/>
                  </a:cubicBezTo>
                  <a:cubicBezTo>
                    <a:pt x="655" y="29327"/>
                    <a:pt x="1691" y="29053"/>
                    <a:pt x="2084" y="28672"/>
                  </a:cubicBezTo>
                  <a:cubicBezTo>
                    <a:pt x="2524" y="28220"/>
                    <a:pt x="2715" y="27791"/>
                    <a:pt x="3370" y="27327"/>
                  </a:cubicBezTo>
                  <a:cubicBezTo>
                    <a:pt x="4013" y="26886"/>
                    <a:pt x="4560" y="26720"/>
                    <a:pt x="4667" y="26053"/>
                  </a:cubicBezTo>
                  <a:cubicBezTo>
                    <a:pt x="4774" y="25374"/>
                    <a:pt x="5048" y="24934"/>
                    <a:pt x="5048" y="24934"/>
                  </a:cubicBezTo>
                  <a:lnTo>
                    <a:pt x="5048" y="24934"/>
                  </a:lnTo>
                  <a:cubicBezTo>
                    <a:pt x="5048" y="24934"/>
                    <a:pt x="3417" y="25672"/>
                    <a:pt x="2524" y="26565"/>
                  </a:cubicBezTo>
                  <a:cubicBezTo>
                    <a:pt x="1631" y="27458"/>
                    <a:pt x="786" y="28577"/>
                    <a:pt x="786" y="28577"/>
                  </a:cubicBezTo>
                  <a:lnTo>
                    <a:pt x="345" y="29291"/>
                  </a:lnTo>
                  <a:lnTo>
                    <a:pt x="345" y="25231"/>
                  </a:lnTo>
                  <a:cubicBezTo>
                    <a:pt x="607" y="25196"/>
                    <a:pt x="1465" y="25089"/>
                    <a:pt x="2286" y="25077"/>
                  </a:cubicBezTo>
                  <a:cubicBezTo>
                    <a:pt x="3251" y="25077"/>
                    <a:pt x="3251" y="24779"/>
                    <a:pt x="4048" y="23862"/>
                  </a:cubicBezTo>
                  <a:cubicBezTo>
                    <a:pt x="4810" y="22922"/>
                    <a:pt x="5953" y="22112"/>
                    <a:pt x="7346" y="21302"/>
                  </a:cubicBezTo>
                  <a:cubicBezTo>
                    <a:pt x="8751" y="20481"/>
                    <a:pt x="9668" y="17802"/>
                    <a:pt x="9668" y="17802"/>
                  </a:cubicBezTo>
                  <a:lnTo>
                    <a:pt x="9668" y="17802"/>
                  </a:lnTo>
                  <a:cubicBezTo>
                    <a:pt x="9668" y="17802"/>
                    <a:pt x="8180" y="18397"/>
                    <a:pt x="6858" y="19040"/>
                  </a:cubicBezTo>
                  <a:cubicBezTo>
                    <a:pt x="5537" y="19683"/>
                    <a:pt x="4167" y="21374"/>
                    <a:pt x="3429" y="21945"/>
                  </a:cubicBezTo>
                  <a:cubicBezTo>
                    <a:pt x="2703" y="22505"/>
                    <a:pt x="1488" y="23326"/>
                    <a:pt x="1381" y="23791"/>
                  </a:cubicBezTo>
                  <a:cubicBezTo>
                    <a:pt x="1286" y="24172"/>
                    <a:pt x="607" y="24934"/>
                    <a:pt x="369" y="25184"/>
                  </a:cubicBezTo>
                  <a:cubicBezTo>
                    <a:pt x="369" y="24065"/>
                    <a:pt x="381" y="22981"/>
                    <a:pt x="393" y="21969"/>
                  </a:cubicBezTo>
                  <a:lnTo>
                    <a:pt x="881" y="21243"/>
                  </a:lnTo>
                  <a:cubicBezTo>
                    <a:pt x="881" y="21243"/>
                    <a:pt x="3370" y="20659"/>
                    <a:pt x="4798" y="19457"/>
                  </a:cubicBezTo>
                  <a:cubicBezTo>
                    <a:pt x="6239" y="18266"/>
                    <a:pt x="7227" y="17671"/>
                    <a:pt x="7477" y="17147"/>
                  </a:cubicBezTo>
                  <a:cubicBezTo>
                    <a:pt x="7727" y="16623"/>
                    <a:pt x="8013" y="15766"/>
                    <a:pt x="8013" y="15766"/>
                  </a:cubicBezTo>
                  <a:lnTo>
                    <a:pt x="8013" y="15766"/>
                  </a:lnTo>
                  <a:cubicBezTo>
                    <a:pt x="8013" y="15766"/>
                    <a:pt x="3417" y="18171"/>
                    <a:pt x="2524" y="19112"/>
                  </a:cubicBezTo>
                  <a:cubicBezTo>
                    <a:pt x="1822" y="19838"/>
                    <a:pt x="834" y="21017"/>
                    <a:pt x="417" y="21493"/>
                  </a:cubicBezTo>
                  <a:cubicBezTo>
                    <a:pt x="429" y="20778"/>
                    <a:pt x="441" y="20100"/>
                    <a:pt x="453" y="19481"/>
                  </a:cubicBezTo>
                  <a:cubicBezTo>
                    <a:pt x="1131" y="19064"/>
                    <a:pt x="3691" y="17445"/>
                    <a:pt x="4310" y="16849"/>
                  </a:cubicBezTo>
                  <a:cubicBezTo>
                    <a:pt x="5060" y="16171"/>
                    <a:pt x="6680" y="15171"/>
                    <a:pt x="7049" y="14635"/>
                  </a:cubicBezTo>
                  <a:cubicBezTo>
                    <a:pt x="7418" y="14087"/>
                    <a:pt x="7537" y="13575"/>
                    <a:pt x="7537" y="13575"/>
                  </a:cubicBezTo>
                  <a:lnTo>
                    <a:pt x="7537" y="13575"/>
                  </a:lnTo>
                  <a:cubicBezTo>
                    <a:pt x="7537" y="13575"/>
                    <a:pt x="5441" y="14885"/>
                    <a:pt x="4715" y="15456"/>
                  </a:cubicBezTo>
                  <a:cubicBezTo>
                    <a:pt x="4001" y="16016"/>
                    <a:pt x="2834" y="16599"/>
                    <a:pt x="2227" y="16980"/>
                  </a:cubicBezTo>
                  <a:cubicBezTo>
                    <a:pt x="1619" y="17361"/>
                    <a:pt x="1155" y="18147"/>
                    <a:pt x="929" y="18504"/>
                  </a:cubicBezTo>
                  <a:cubicBezTo>
                    <a:pt x="798" y="18707"/>
                    <a:pt x="595" y="19064"/>
                    <a:pt x="441" y="19326"/>
                  </a:cubicBezTo>
                  <a:cubicBezTo>
                    <a:pt x="476" y="18588"/>
                    <a:pt x="500" y="17957"/>
                    <a:pt x="536" y="17433"/>
                  </a:cubicBezTo>
                  <a:cubicBezTo>
                    <a:pt x="834" y="17195"/>
                    <a:pt x="1727" y="16540"/>
                    <a:pt x="2679" y="16314"/>
                  </a:cubicBezTo>
                  <a:cubicBezTo>
                    <a:pt x="3870" y="16016"/>
                    <a:pt x="4608" y="13932"/>
                    <a:pt x="5060" y="13790"/>
                  </a:cubicBezTo>
                  <a:cubicBezTo>
                    <a:pt x="5501" y="13635"/>
                    <a:pt x="6644" y="12635"/>
                    <a:pt x="6644" y="12635"/>
                  </a:cubicBezTo>
                  <a:lnTo>
                    <a:pt x="6644" y="12635"/>
                  </a:lnTo>
                  <a:cubicBezTo>
                    <a:pt x="6644" y="12635"/>
                    <a:pt x="4679" y="13194"/>
                    <a:pt x="4060" y="13861"/>
                  </a:cubicBezTo>
                  <a:cubicBezTo>
                    <a:pt x="3417" y="14528"/>
                    <a:pt x="2429" y="15075"/>
                    <a:pt x="1965" y="15409"/>
                  </a:cubicBezTo>
                  <a:cubicBezTo>
                    <a:pt x="1584" y="15659"/>
                    <a:pt x="845" y="16838"/>
                    <a:pt x="560" y="17314"/>
                  </a:cubicBezTo>
                  <a:cubicBezTo>
                    <a:pt x="572" y="17099"/>
                    <a:pt x="584" y="16921"/>
                    <a:pt x="607" y="16766"/>
                  </a:cubicBezTo>
                  <a:cubicBezTo>
                    <a:pt x="655" y="16314"/>
                    <a:pt x="691" y="15825"/>
                    <a:pt x="726" y="15302"/>
                  </a:cubicBezTo>
                  <a:cubicBezTo>
                    <a:pt x="743" y="15302"/>
                    <a:pt x="762" y="15303"/>
                    <a:pt x="781" y="15303"/>
                  </a:cubicBezTo>
                  <a:cubicBezTo>
                    <a:pt x="1160" y="15303"/>
                    <a:pt x="2019" y="15170"/>
                    <a:pt x="3060" y="14004"/>
                  </a:cubicBezTo>
                  <a:cubicBezTo>
                    <a:pt x="4465" y="12444"/>
                    <a:pt x="6394" y="10218"/>
                    <a:pt x="6846" y="9920"/>
                  </a:cubicBezTo>
                  <a:cubicBezTo>
                    <a:pt x="7287" y="9622"/>
                    <a:pt x="7739" y="9170"/>
                    <a:pt x="7739" y="9170"/>
                  </a:cubicBezTo>
                  <a:lnTo>
                    <a:pt x="7739" y="9170"/>
                  </a:lnTo>
                  <a:cubicBezTo>
                    <a:pt x="7739" y="9170"/>
                    <a:pt x="6251" y="9456"/>
                    <a:pt x="4977" y="10432"/>
                  </a:cubicBezTo>
                  <a:cubicBezTo>
                    <a:pt x="3715" y="11408"/>
                    <a:pt x="2453" y="12658"/>
                    <a:pt x="2203" y="13147"/>
                  </a:cubicBezTo>
                  <a:cubicBezTo>
                    <a:pt x="1929" y="13635"/>
                    <a:pt x="1191" y="14635"/>
                    <a:pt x="965" y="14813"/>
                  </a:cubicBezTo>
                  <a:cubicBezTo>
                    <a:pt x="893" y="14873"/>
                    <a:pt x="834" y="14897"/>
                    <a:pt x="774" y="14933"/>
                  </a:cubicBezTo>
                  <a:cubicBezTo>
                    <a:pt x="810" y="14171"/>
                    <a:pt x="857" y="13349"/>
                    <a:pt x="893" y="12516"/>
                  </a:cubicBezTo>
                  <a:cubicBezTo>
                    <a:pt x="1512" y="12266"/>
                    <a:pt x="3012" y="11599"/>
                    <a:pt x="4179" y="10230"/>
                  </a:cubicBezTo>
                  <a:cubicBezTo>
                    <a:pt x="5667" y="8444"/>
                    <a:pt x="7001" y="6658"/>
                    <a:pt x="7001" y="6658"/>
                  </a:cubicBezTo>
                  <a:lnTo>
                    <a:pt x="7001" y="6658"/>
                  </a:lnTo>
                  <a:cubicBezTo>
                    <a:pt x="7001" y="6658"/>
                    <a:pt x="4774" y="7848"/>
                    <a:pt x="3429" y="9039"/>
                  </a:cubicBezTo>
                  <a:cubicBezTo>
                    <a:pt x="2465" y="9896"/>
                    <a:pt x="1429" y="11384"/>
                    <a:pt x="905" y="12158"/>
                  </a:cubicBezTo>
                  <a:cubicBezTo>
                    <a:pt x="965" y="10587"/>
                    <a:pt x="988" y="8979"/>
                    <a:pt x="1024" y="7670"/>
                  </a:cubicBezTo>
                  <a:lnTo>
                    <a:pt x="1048" y="7848"/>
                  </a:lnTo>
                  <a:cubicBezTo>
                    <a:pt x="1048" y="7848"/>
                    <a:pt x="2167" y="7122"/>
                    <a:pt x="3167" y="5634"/>
                  </a:cubicBezTo>
                  <a:cubicBezTo>
                    <a:pt x="4167" y="4110"/>
                    <a:pt x="6394" y="1883"/>
                    <a:pt x="6394" y="1883"/>
                  </a:cubicBezTo>
                  <a:lnTo>
                    <a:pt x="6394" y="1883"/>
                  </a:lnTo>
                  <a:cubicBezTo>
                    <a:pt x="6394" y="1883"/>
                    <a:pt x="4620" y="2741"/>
                    <a:pt x="3953" y="3503"/>
                  </a:cubicBezTo>
                  <a:cubicBezTo>
                    <a:pt x="3274" y="4265"/>
                    <a:pt x="2477" y="5598"/>
                    <a:pt x="2060" y="6193"/>
                  </a:cubicBezTo>
                  <a:cubicBezTo>
                    <a:pt x="1691" y="6729"/>
                    <a:pt x="1131" y="7384"/>
                    <a:pt x="1024" y="7503"/>
                  </a:cubicBezTo>
                  <a:cubicBezTo>
                    <a:pt x="1036" y="6598"/>
                    <a:pt x="1036" y="5836"/>
                    <a:pt x="1048" y="5312"/>
                  </a:cubicBezTo>
                  <a:lnTo>
                    <a:pt x="1203" y="5455"/>
                  </a:lnTo>
                  <a:cubicBezTo>
                    <a:pt x="1203" y="5455"/>
                    <a:pt x="2655" y="4526"/>
                    <a:pt x="2977" y="3800"/>
                  </a:cubicBezTo>
                  <a:cubicBezTo>
                    <a:pt x="3286" y="3062"/>
                    <a:pt x="3893" y="1609"/>
                    <a:pt x="4263" y="1371"/>
                  </a:cubicBezTo>
                  <a:cubicBezTo>
                    <a:pt x="4620" y="1133"/>
                    <a:pt x="5727" y="50"/>
                    <a:pt x="5394" y="2"/>
                  </a:cubicBezTo>
                  <a:cubicBezTo>
                    <a:pt x="5387" y="1"/>
                    <a:pt x="5380" y="0"/>
                    <a:pt x="5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4" name="Google Shape;46164;p69"/>
            <p:cNvSpPr/>
            <p:nvPr/>
          </p:nvSpPr>
          <p:spPr>
            <a:xfrm>
              <a:off x="759000" y="2543600"/>
              <a:ext cx="209300" cy="164025"/>
            </a:xfrm>
            <a:custGeom>
              <a:avLst/>
              <a:gdLst/>
              <a:ahLst/>
              <a:cxnLst/>
              <a:rect l="l" t="t" r="r" b="b"/>
              <a:pathLst>
                <a:path w="8372" h="6561" extrusionOk="0">
                  <a:moveTo>
                    <a:pt x="1" y="0"/>
                  </a:moveTo>
                  <a:cubicBezTo>
                    <a:pt x="1" y="0"/>
                    <a:pt x="584" y="1310"/>
                    <a:pt x="2001" y="2370"/>
                  </a:cubicBezTo>
                  <a:cubicBezTo>
                    <a:pt x="3430" y="3429"/>
                    <a:pt x="4990" y="4441"/>
                    <a:pt x="5906" y="4822"/>
                  </a:cubicBezTo>
                  <a:cubicBezTo>
                    <a:pt x="6835" y="5215"/>
                    <a:pt x="7454" y="5942"/>
                    <a:pt x="7740" y="6013"/>
                  </a:cubicBezTo>
                  <a:cubicBezTo>
                    <a:pt x="8026" y="6084"/>
                    <a:pt x="8371" y="6561"/>
                    <a:pt x="8371" y="6561"/>
                  </a:cubicBezTo>
                  <a:lnTo>
                    <a:pt x="8335" y="6120"/>
                  </a:lnTo>
                  <a:cubicBezTo>
                    <a:pt x="8347" y="6108"/>
                    <a:pt x="6657" y="5001"/>
                    <a:pt x="6228" y="4215"/>
                  </a:cubicBezTo>
                  <a:cubicBezTo>
                    <a:pt x="5811" y="3417"/>
                    <a:pt x="3251" y="1489"/>
                    <a:pt x="2073" y="893"/>
                  </a:cubicBezTo>
                  <a:cubicBezTo>
                    <a:pt x="894" y="29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5" name="Google Shape;46165;p69"/>
            <p:cNvSpPr/>
            <p:nvPr/>
          </p:nvSpPr>
          <p:spPr>
            <a:xfrm>
              <a:off x="811100" y="2468875"/>
              <a:ext cx="156300" cy="189350"/>
            </a:xfrm>
            <a:custGeom>
              <a:avLst/>
              <a:gdLst/>
              <a:ahLst/>
              <a:cxnLst/>
              <a:rect l="l" t="t" r="r" b="b"/>
              <a:pathLst>
                <a:path w="6252" h="7574" extrusionOk="0">
                  <a:moveTo>
                    <a:pt x="1" y="1"/>
                  </a:moveTo>
                  <a:cubicBezTo>
                    <a:pt x="1" y="1"/>
                    <a:pt x="286" y="1323"/>
                    <a:pt x="1179" y="2442"/>
                  </a:cubicBezTo>
                  <a:cubicBezTo>
                    <a:pt x="2084" y="3573"/>
                    <a:pt x="2251" y="4180"/>
                    <a:pt x="3132" y="4918"/>
                  </a:cubicBezTo>
                  <a:cubicBezTo>
                    <a:pt x="4025" y="5644"/>
                    <a:pt x="6251" y="7573"/>
                    <a:pt x="6251" y="7573"/>
                  </a:cubicBezTo>
                  <a:lnTo>
                    <a:pt x="6228" y="7383"/>
                  </a:lnTo>
                  <a:cubicBezTo>
                    <a:pt x="6228" y="7383"/>
                    <a:pt x="5406" y="6049"/>
                    <a:pt x="5227" y="5240"/>
                  </a:cubicBezTo>
                  <a:cubicBezTo>
                    <a:pt x="5061" y="4466"/>
                    <a:pt x="2977" y="2977"/>
                    <a:pt x="2977" y="2977"/>
                  </a:cubicBezTo>
                  <a:cubicBezTo>
                    <a:pt x="2977" y="2977"/>
                    <a:pt x="2310" y="1537"/>
                    <a:pt x="1441" y="930"/>
                  </a:cubicBezTo>
                  <a:cubicBezTo>
                    <a:pt x="596" y="2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6" name="Google Shape;46166;p69"/>
            <p:cNvSpPr/>
            <p:nvPr/>
          </p:nvSpPr>
          <p:spPr>
            <a:xfrm>
              <a:off x="804850" y="2407575"/>
              <a:ext cx="166425" cy="172950"/>
            </a:xfrm>
            <a:custGeom>
              <a:avLst/>
              <a:gdLst/>
              <a:ahLst/>
              <a:cxnLst/>
              <a:rect l="l" t="t" r="r" b="b"/>
              <a:pathLst>
                <a:path w="6657" h="6918" extrusionOk="0">
                  <a:moveTo>
                    <a:pt x="1" y="0"/>
                  </a:moveTo>
                  <a:cubicBezTo>
                    <a:pt x="1" y="0"/>
                    <a:pt x="1739" y="2608"/>
                    <a:pt x="2632" y="3798"/>
                  </a:cubicBezTo>
                  <a:cubicBezTo>
                    <a:pt x="3525" y="4989"/>
                    <a:pt x="4632" y="5227"/>
                    <a:pt x="5263" y="5703"/>
                  </a:cubicBezTo>
                  <a:cubicBezTo>
                    <a:pt x="5906" y="6180"/>
                    <a:pt x="6656" y="6918"/>
                    <a:pt x="6656" y="6918"/>
                  </a:cubicBezTo>
                  <a:lnTo>
                    <a:pt x="6656" y="6620"/>
                  </a:lnTo>
                  <a:cubicBezTo>
                    <a:pt x="6656" y="6620"/>
                    <a:pt x="6156" y="5013"/>
                    <a:pt x="5358" y="4406"/>
                  </a:cubicBezTo>
                  <a:cubicBezTo>
                    <a:pt x="4573" y="379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7" name="Google Shape;46167;p69"/>
            <p:cNvSpPr/>
            <p:nvPr/>
          </p:nvSpPr>
          <p:spPr>
            <a:xfrm>
              <a:off x="814975" y="2357275"/>
              <a:ext cx="156875" cy="150625"/>
            </a:xfrm>
            <a:custGeom>
              <a:avLst/>
              <a:gdLst/>
              <a:ahLst/>
              <a:cxnLst/>
              <a:rect l="l" t="t" r="r" b="b"/>
              <a:pathLst>
                <a:path w="6275" h="6025" extrusionOk="0">
                  <a:moveTo>
                    <a:pt x="0" y="0"/>
                  </a:moveTo>
                  <a:cubicBezTo>
                    <a:pt x="0" y="0"/>
                    <a:pt x="560" y="1881"/>
                    <a:pt x="2286" y="3322"/>
                  </a:cubicBezTo>
                  <a:cubicBezTo>
                    <a:pt x="4013" y="4763"/>
                    <a:pt x="4727" y="4834"/>
                    <a:pt x="5191" y="5179"/>
                  </a:cubicBezTo>
                  <a:cubicBezTo>
                    <a:pt x="5656" y="5525"/>
                    <a:pt x="6275" y="6025"/>
                    <a:pt x="6275" y="6025"/>
                  </a:cubicBezTo>
                  <a:lnTo>
                    <a:pt x="6251" y="5513"/>
                  </a:lnTo>
                  <a:cubicBezTo>
                    <a:pt x="6251" y="5513"/>
                    <a:pt x="5727" y="3703"/>
                    <a:pt x="5096" y="3262"/>
                  </a:cubicBezTo>
                  <a:cubicBezTo>
                    <a:pt x="4465" y="2834"/>
                    <a:pt x="2798" y="2488"/>
                    <a:pt x="2060" y="1834"/>
                  </a:cubicBezTo>
                  <a:cubicBezTo>
                    <a:pt x="1334" y="119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8" name="Google Shape;46168;p69"/>
            <p:cNvSpPr/>
            <p:nvPr/>
          </p:nvSpPr>
          <p:spPr>
            <a:xfrm>
              <a:off x="807525" y="2260525"/>
              <a:ext cx="171175" cy="189925"/>
            </a:xfrm>
            <a:custGeom>
              <a:avLst/>
              <a:gdLst/>
              <a:ahLst/>
              <a:cxnLst/>
              <a:rect l="l" t="t" r="r" b="b"/>
              <a:pathLst>
                <a:path w="6847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03" y="1525"/>
                    <a:pt x="1358" y="2846"/>
                  </a:cubicBezTo>
                  <a:cubicBezTo>
                    <a:pt x="2525" y="4168"/>
                    <a:pt x="4442" y="5716"/>
                    <a:pt x="4966" y="5989"/>
                  </a:cubicBezTo>
                  <a:cubicBezTo>
                    <a:pt x="5501" y="6251"/>
                    <a:pt x="6847" y="7597"/>
                    <a:pt x="6847" y="7597"/>
                  </a:cubicBezTo>
                  <a:lnTo>
                    <a:pt x="6692" y="7299"/>
                  </a:lnTo>
                  <a:cubicBezTo>
                    <a:pt x="6692" y="7299"/>
                    <a:pt x="5978" y="5882"/>
                    <a:pt x="5668" y="5108"/>
                  </a:cubicBezTo>
                  <a:cubicBezTo>
                    <a:pt x="5358" y="4334"/>
                    <a:pt x="2334" y="1715"/>
                    <a:pt x="2334" y="17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9" name="Google Shape;46169;p69"/>
            <p:cNvSpPr/>
            <p:nvPr/>
          </p:nvSpPr>
          <p:spPr>
            <a:xfrm>
              <a:off x="848300" y="2227200"/>
              <a:ext cx="130400" cy="156275"/>
            </a:xfrm>
            <a:custGeom>
              <a:avLst/>
              <a:gdLst/>
              <a:ahLst/>
              <a:cxnLst/>
              <a:rect l="l" t="t" r="r" b="b"/>
              <a:pathLst>
                <a:path w="5216" h="625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34" y="2453"/>
                    <a:pt x="2061" y="3536"/>
                  </a:cubicBezTo>
                  <a:cubicBezTo>
                    <a:pt x="3275" y="4620"/>
                    <a:pt x="5216" y="6251"/>
                    <a:pt x="5216" y="6251"/>
                  </a:cubicBezTo>
                  <a:lnTo>
                    <a:pt x="5132" y="6072"/>
                  </a:lnTo>
                  <a:cubicBezTo>
                    <a:pt x="5216" y="5953"/>
                    <a:pt x="4061" y="4251"/>
                    <a:pt x="3085" y="3096"/>
                  </a:cubicBezTo>
                  <a:cubicBezTo>
                    <a:pt x="2084" y="192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0" name="Google Shape;46170;p69"/>
            <p:cNvSpPr/>
            <p:nvPr/>
          </p:nvSpPr>
          <p:spPr>
            <a:xfrm>
              <a:off x="837300" y="2156350"/>
              <a:ext cx="144975" cy="175050"/>
            </a:xfrm>
            <a:custGeom>
              <a:avLst/>
              <a:gdLst/>
              <a:ahLst/>
              <a:cxnLst/>
              <a:rect l="l" t="t" r="r" b="b"/>
              <a:pathLst>
                <a:path w="5799" h="7002" extrusionOk="0">
                  <a:moveTo>
                    <a:pt x="0" y="0"/>
                  </a:moveTo>
                  <a:cubicBezTo>
                    <a:pt x="0" y="0"/>
                    <a:pt x="488" y="1798"/>
                    <a:pt x="2036" y="3072"/>
                  </a:cubicBezTo>
                  <a:cubicBezTo>
                    <a:pt x="3572" y="4322"/>
                    <a:pt x="5799" y="7001"/>
                    <a:pt x="5799" y="7001"/>
                  </a:cubicBezTo>
                  <a:lnTo>
                    <a:pt x="5739" y="6025"/>
                  </a:lnTo>
                  <a:cubicBezTo>
                    <a:pt x="5739" y="6025"/>
                    <a:pt x="3989" y="2977"/>
                    <a:pt x="2882" y="2310"/>
                  </a:cubicBezTo>
                  <a:cubicBezTo>
                    <a:pt x="1786" y="164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1" name="Google Shape;46171;p69"/>
            <p:cNvSpPr/>
            <p:nvPr/>
          </p:nvSpPr>
          <p:spPr>
            <a:xfrm>
              <a:off x="997125" y="2125400"/>
              <a:ext cx="135175" cy="139025"/>
            </a:xfrm>
            <a:custGeom>
              <a:avLst/>
              <a:gdLst/>
              <a:ahLst/>
              <a:cxnLst/>
              <a:rect l="l" t="t" r="r" b="b"/>
              <a:pathLst>
                <a:path w="5407" h="5561" extrusionOk="0">
                  <a:moveTo>
                    <a:pt x="5406" y="0"/>
                  </a:moveTo>
                  <a:cubicBezTo>
                    <a:pt x="5406" y="0"/>
                    <a:pt x="3632" y="393"/>
                    <a:pt x="3085" y="1334"/>
                  </a:cubicBezTo>
                  <a:cubicBezTo>
                    <a:pt x="2537" y="2286"/>
                    <a:pt x="2180" y="3060"/>
                    <a:pt x="1382" y="3858"/>
                  </a:cubicBezTo>
                  <a:cubicBezTo>
                    <a:pt x="596" y="4667"/>
                    <a:pt x="1" y="4965"/>
                    <a:pt x="1" y="4965"/>
                  </a:cubicBezTo>
                  <a:lnTo>
                    <a:pt x="1" y="5560"/>
                  </a:lnTo>
                  <a:cubicBezTo>
                    <a:pt x="1" y="5560"/>
                    <a:pt x="1787" y="5108"/>
                    <a:pt x="2537" y="3917"/>
                  </a:cubicBezTo>
                  <a:cubicBezTo>
                    <a:pt x="3275" y="2727"/>
                    <a:pt x="5406" y="0"/>
                    <a:pt x="5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2" name="Google Shape;46172;p69"/>
            <p:cNvSpPr/>
            <p:nvPr/>
          </p:nvSpPr>
          <p:spPr>
            <a:xfrm>
              <a:off x="863200" y="2126575"/>
              <a:ext cx="120275" cy="137850"/>
            </a:xfrm>
            <a:custGeom>
              <a:avLst/>
              <a:gdLst/>
              <a:ahLst/>
              <a:cxnLst/>
              <a:rect l="l" t="t" r="r" b="b"/>
              <a:pathLst>
                <a:path w="4811" h="5514" extrusionOk="0">
                  <a:moveTo>
                    <a:pt x="0" y="1"/>
                  </a:moveTo>
                  <a:cubicBezTo>
                    <a:pt x="0" y="1"/>
                    <a:pt x="893" y="1441"/>
                    <a:pt x="2012" y="2370"/>
                  </a:cubicBezTo>
                  <a:cubicBezTo>
                    <a:pt x="3131" y="3275"/>
                    <a:pt x="3727" y="4323"/>
                    <a:pt x="4024" y="4620"/>
                  </a:cubicBezTo>
                  <a:cubicBezTo>
                    <a:pt x="4322" y="4918"/>
                    <a:pt x="4763" y="5513"/>
                    <a:pt x="4763" y="5513"/>
                  </a:cubicBezTo>
                  <a:lnTo>
                    <a:pt x="4810" y="4799"/>
                  </a:lnTo>
                  <a:cubicBezTo>
                    <a:pt x="4810" y="4799"/>
                    <a:pt x="3691" y="1918"/>
                    <a:pt x="2739" y="1418"/>
                  </a:cubicBezTo>
                  <a:cubicBezTo>
                    <a:pt x="1786" y="89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3" name="Google Shape;46173;p69"/>
            <p:cNvSpPr/>
            <p:nvPr/>
          </p:nvSpPr>
          <p:spPr>
            <a:xfrm>
              <a:off x="886700" y="2077775"/>
              <a:ext cx="96775" cy="116100"/>
            </a:xfrm>
            <a:custGeom>
              <a:avLst/>
              <a:gdLst/>
              <a:ahLst/>
              <a:cxnLst/>
              <a:rect l="l" t="t" r="r" b="b"/>
              <a:pathLst>
                <a:path w="3871" h="4644" extrusionOk="0">
                  <a:moveTo>
                    <a:pt x="1" y="0"/>
                  </a:moveTo>
                  <a:cubicBezTo>
                    <a:pt x="1" y="0"/>
                    <a:pt x="846" y="1357"/>
                    <a:pt x="1441" y="2250"/>
                  </a:cubicBezTo>
                  <a:cubicBezTo>
                    <a:pt x="2037" y="3143"/>
                    <a:pt x="3870" y="4644"/>
                    <a:pt x="3870" y="4644"/>
                  </a:cubicBezTo>
                  <a:cubicBezTo>
                    <a:pt x="3870" y="4644"/>
                    <a:pt x="3382" y="2548"/>
                    <a:pt x="2632" y="1810"/>
                  </a:cubicBezTo>
                  <a:cubicBezTo>
                    <a:pt x="1894" y="10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4" name="Google Shape;46174;p69"/>
            <p:cNvSpPr/>
            <p:nvPr/>
          </p:nvSpPr>
          <p:spPr>
            <a:xfrm>
              <a:off x="889675" y="2000375"/>
              <a:ext cx="103025" cy="144100"/>
            </a:xfrm>
            <a:custGeom>
              <a:avLst/>
              <a:gdLst/>
              <a:ahLst/>
              <a:cxnLst/>
              <a:rect l="l" t="t" r="r" b="b"/>
              <a:pathLst>
                <a:path w="4121" h="5764" extrusionOk="0">
                  <a:moveTo>
                    <a:pt x="6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953" y="2298"/>
                    <a:pt x="1882" y="3215"/>
                  </a:cubicBezTo>
                  <a:cubicBezTo>
                    <a:pt x="2811" y="4156"/>
                    <a:pt x="4097" y="5763"/>
                    <a:pt x="4097" y="5763"/>
                  </a:cubicBezTo>
                  <a:lnTo>
                    <a:pt x="4120" y="5465"/>
                  </a:lnTo>
                  <a:cubicBezTo>
                    <a:pt x="4120" y="5465"/>
                    <a:pt x="2906" y="3906"/>
                    <a:pt x="2704" y="3358"/>
                  </a:cubicBezTo>
                  <a:cubicBezTo>
                    <a:pt x="2513" y="2822"/>
                    <a:pt x="1132" y="1108"/>
                    <a:pt x="715" y="536"/>
                  </a:cubicBezTo>
                  <a:cubicBezTo>
                    <a:pt x="331" y="21"/>
                    <a:pt x="48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5" name="Google Shape;46175;p69"/>
            <p:cNvSpPr/>
            <p:nvPr/>
          </p:nvSpPr>
          <p:spPr>
            <a:xfrm>
              <a:off x="1001000" y="1946500"/>
              <a:ext cx="55600" cy="150350"/>
            </a:xfrm>
            <a:custGeom>
              <a:avLst/>
              <a:gdLst/>
              <a:ahLst/>
              <a:cxnLst/>
              <a:rect l="l" t="t" r="r" b="b"/>
              <a:pathLst>
                <a:path w="2224" h="6014" extrusionOk="0">
                  <a:moveTo>
                    <a:pt x="2126" y="1"/>
                  </a:moveTo>
                  <a:cubicBezTo>
                    <a:pt x="2124" y="1"/>
                    <a:pt x="2122" y="5"/>
                    <a:pt x="2120" y="12"/>
                  </a:cubicBezTo>
                  <a:cubicBezTo>
                    <a:pt x="2084" y="215"/>
                    <a:pt x="1322" y="1405"/>
                    <a:pt x="953" y="2370"/>
                  </a:cubicBezTo>
                  <a:cubicBezTo>
                    <a:pt x="572" y="3334"/>
                    <a:pt x="1" y="5227"/>
                    <a:pt x="1" y="5227"/>
                  </a:cubicBezTo>
                  <a:lnTo>
                    <a:pt x="1" y="6013"/>
                  </a:lnTo>
                  <a:cubicBezTo>
                    <a:pt x="1" y="6013"/>
                    <a:pt x="2037" y="4168"/>
                    <a:pt x="2120" y="3227"/>
                  </a:cubicBezTo>
                  <a:cubicBezTo>
                    <a:pt x="2223" y="2334"/>
                    <a:pt x="2172" y="1"/>
                    <a:pt x="2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6" name="Google Shape;46176;p69"/>
            <p:cNvSpPr/>
            <p:nvPr/>
          </p:nvSpPr>
          <p:spPr>
            <a:xfrm>
              <a:off x="934625" y="1895600"/>
              <a:ext cx="58975" cy="205100"/>
            </a:xfrm>
            <a:custGeom>
              <a:avLst/>
              <a:gdLst/>
              <a:ahLst/>
              <a:cxnLst/>
              <a:rect l="l" t="t" r="r" b="b"/>
              <a:pathLst>
                <a:path w="2359" h="8204" extrusionOk="0">
                  <a:moveTo>
                    <a:pt x="286" y="1"/>
                  </a:moveTo>
                  <a:cubicBezTo>
                    <a:pt x="286" y="1"/>
                    <a:pt x="1" y="1572"/>
                    <a:pt x="286" y="2941"/>
                  </a:cubicBezTo>
                  <a:cubicBezTo>
                    <a:pt x="572" y="4311"/>
                    <a:pt x="1167" y="6513"/>
                    <a:pt x="1465" y="7073"/>
                  </a:cubicBezTo>
                  <a:cubicBezTo>
                    <a:pt x="1763" y="7609"/>
                    <a:pt x="2358" y="8204"/>
                    <a:pt x="2358" y="8204"/>
                  </a:cubicBezTo>
                  <a:cubicBezTo>
                    <a:pt x="2358" y="8204"/>
                    <a:pt x="1858" y="5465"/>
                    <a:pt x="1727" y="4751"/>
                  </a:cubicBezTo>
                  <a:cubicBezTo>
                    <a:pt x="1608" y="4037"/>
                    <a:pt x="870" y="2548"/>
                    <a:pt x="572" y="1656"/>
                  </a:cubicBezTo>
                  <a:cubicBezTo>
                    <a:pt x="275" y="763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7" name="Google Shape;46177;p69"/>
            <p:cNvSpPr/>
            <p:nvPr/>
          </p:nvSpPr>
          <p:spPr>
            <a:xfrm>
              <a:off x="962600" y="2089375"/>
              <a:ext cx="35450" cy="930600"/>
            </a:xfrm>
            <a:custGeom>
              <a:avLst/>
              <a:gdLst/>
              <a:ahLst/>
              <a:cxnLst/>
              <a:rect l="l" t="t" r="r" b="b"/>
              <a:pathLst>
                <a:path w="1418" h="37224" extrusionOk="0">
                  <a:moveTo>
                    <a:pt x="1330" y="0"/>
                  </a:moveTo>
                  <a:cubicBezTo>
                    <a:pt x="1293" y="0"/>
                    <a:pt x="1257" y="24"/>
                    <a:pt x="1251" y="72"/>
                  </a:cubicBezTo>
                  <a:cubicBezTo>
                    <a:pt x="846" y="3096"/>
                    <a:pt x="787" y="6192"/>
                    <a:pt x="644" y="9228"/>
                  </a:cubicBezTo>
                  <a:cubicBezTo>
                    <a:pt x="477" y="12335"/>
                    <a:pt x="358" y="15455"/>
                    <a:pt x="263" y="18562"/>
                  </a:cubicBezTo>
                  <a:cubicBezTo>
                    <a:pt x="84" y="24718"/>
                    <a:pt x="1" y="30897"/>
                    <a:pt x="120" y="37076"/>
                  </a:cubicBezTo>
                  <a:cubicBezTo>
                    <a:pt x="120" y="37173"/>
                    <a:pt x="200" y="37224"/>
                    <a:pt x="278" y="37224"/>
                  </a:cubicBezTo>
                  <a:cubicBezTo>
                    <a:pt x="354" y="37224"/>
                    <a:pt x="429" y="37176"/>
                    <a:pt x="429" y="37076"/>
                  </a:cubicBezTo>
                  <a:cubicBezTo>
                    <a:pt x="370" y="30897"/>
                    <a:pt x="358" y="24742"/>
                    <a:pt x="537" y="18562"/>
                  </a:cubicBezTo>
                  <a:cubicBezTo>
                    <a:pt x="620" y="15514"/>
                    <a:pt x="739" y="12442"/>
                    <a:pt x="894" y="9395"/>
                  </a:cubicBezTo>
                  <a:cubicBezTo>
                    <a:pt x="1037" y="6299"/>
                    <a:pt x="1382" y="3168"/>
                    <a:pt x="1418" y="72"/>
                  </a:cubicBezTo>
                  <a:cubicBezTo>
                    <a:pt x="1406" y="24"/>
                    <a:pt x="1367" y="0"/>
                    <a:pt x="1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8" name="Google Shape;46178;p69"/>
            <p:cNvSpPr/>
            <p:nvPr/>
          </p:nvSpPr>
          <p:spPr>
            <a:xfrm>
              <a:off x="993575" y="2084500"/>
              <a:ext cx="6550" cy="35325"/>
            </a:xfrm>
            <a:custGeom>
              <a:avLst/>
              <a:gdLst/>
              <a:ahLst/>
              <a:cxnLst/>
              <a:rect l="l" t="t" r="r" b="b"/>
              <a:pathLst>
                <a:path w="262" h="1413" extrusionOk="0">
                  <a:moveTo>
                    <a:pt x="226" y="0"/>
                  </a:moveTo>
                  <a:cubicBezTo>
                    <a:pt x="211" y="0"/>
                    <a:pt x="196" y="6"/>
                    <a:pt x="191" y="17"/>
                  </a:cubicBezTo>
                  <a:cubicBezTo>
                    <a:pt x="72" y="434"/>
                    <a:pt x="0" y="957"/>
                    <a:pt x="72" y="1386"/>
                  </a:cubicBezTo>
                  <a:cubicBezTo>
                    <a:pt x="72" y="1404"/>
                    <a:pt x="83" y="1413"/>
                    <a:pt x="97" y="1413"/>
                  </a:cubicBezTo>
                  <a:cubicBezTo>
                    <a:pt x="110" y="1413"/>
                    <a:pt x="125" y="1404"/>
                    <a:pt x="131" y="1386"/>
                  </a:cubicBezTo>
                  <a:cubicBezTo>
                    <a:pt x="202" y="957"/>
                    <a:pt x="214" y="481"/>
                    <a:pt x="262" y="29"/>
                  </a:cubicBezTo>
                  <a:cubicBezTo>
                    <a:pt x="262" y="9"/>
                    <a:pt x="24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9" name="Google Shape;46179;p69"/>
            <p:cNvSpPr/>
            <p:nvPr/>
          </p:nvSpPr>
          <p:spPr>
            <a:xfrm>
              <a:off x="967675" y="3015675"/>
              <a:ext cx="12225" cy="5450"/>
            </a:xfrm>
            <a:custGeom>
              <a:avLst/>
              <a:gdLst/>
              <a:ahLst/>
              <a:cxnLst/>
              <a:rect l="l" t="t" r="r" b="b"/>
              <a:pathLst>
                <a:path w="489" h="218" extrusionOk="0">
                  <a:moveTo>
                    <a:pt x="393" y="1"/>
                  </a:moveTo>
                  <a:cubicBezTo>
                    <a:pt x="297" y="43"/>
                    <a:pt x="211" y="86"/>
                    <a:pt x="117" y="86"/>
                  </a:cubicBezTo>
                  <a:cubicBezTo>
                    <a:pt x="106" y="86"/>
                    <a:pt x="95" y="85"/>
                    <a:pt x="84" y="84"/>
                  </a:cubicBezTo>
                  <a:cubicBezTo>
                    <a:pt x="0" y="96"/>
                    <a:pt x="0" y="215"/>
                    <a:pt x="84" y="215"/>
                  </a:cubicBezTo>
                  <a:cubicBezTo>
                    <a:pt x="104" y="217"/>
                    <a:pt x="124" y="218"/>
                    <a:pt x="145" y="218"/>
                  </a:cubicBezTo>
                  <a:cubicBezTo>
                    <a:pt x="258" y="218"/>
                    <a:pt x="374" y="188"/>
                    <a:pt x="465" y="108"/>
                  </a:cubicBezTo>
                  <a:cubicBezTo>
                    <a:pt x="488" y="96"/>
                    <a:pt x="476" y="72"/>
                    <a:pt x="476" y="36"/>
                  </a:cubicBezTo>
                  <a:cubicBezTo>
                    <a:pt x="476" y="36"/>
                    <a:pt x="476" y="24"/>
                    <a:pt x="465" y="24"/>
                  </a:cubicBezTo>
                  <a:cubicBezTo>
                    <a:pt x="453" y="1"/>
                    <a:pt x="417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0" name="Google Shape;46180;p69"/>
            <p:cNvSpPr/>
            <p:nvPr/>
          </p:nvSpPr>
          <p:spPr>
            <a:xfrm>
              <a:off x="990875" y="2075450"/>
              <a:ext cx="10625" cy="46625"/>
            </a:xfrm>
            <a:custGeom>
              <a:avLst/>
              <a:gdLst/>
              <a:ahLst/>
              <a:cxnLst/>
              <a:rect l="l" t="t" r="r" b="b"/>
              <a:pathLst>
                <a:path w="425" h="1865" extrusionOk="0">
                  <a:moveTo>
                    <a:pt x="358" y="1"/>
                  </a:moveTo>
                  <a:cubicBezTo>
                    <a:pt x="339" y="1"/>
                    <a:pt x="319" y="11"/>
                    <a:pt x="307" y="34"/>
                  </a:cubicBezTo>
                  <a:lnTo>
                    <a:pt x="307" y="34"/>
                  </a:lnTo>
                  <a:cubicBezTo>
                    <a:pt x="304" y="34"/>
                    <a:pt x="301" y="34"/>
                    <a:pt x="299" y="34"/>
                  </a:cubicBezTo>
                  <a:cubicBezTo>
                    <a:pt x="296" y="47"/>
                    <a:pt x="294" y="61"/>
                    <a:pt x="291" y="74"/>
                  </a:cubicBezTo>
                  <a:lnTo>
                    <a:pt x="291" y="74"/>
                  </a:lnTo>
                  <a:cubicBezTo>
                    <a:pt x="235" y="198"/>
                    <a:pt x="190" y="302"/>
                    <a:pt x="168" y="438"/>
                  </a:cubicBezTo>
                  <a:cubicBezTo>
                    <a:pt x="143" y="447"/>
                    <a:pt x="163" y="466"/>
                    <a:pt x="190" y="466"/>
                  </a:cubicBezTo>
                  <a:cubicBezTo>
                    <a:pt x="196" y="466"/>
                    <a:pt x="203" y="465"/>
                    <a:pt x="210" y="462"/>
                  </a:cubicBezTo>
                  <a:lnTo>
                    <a:pt x="210" y="462"/>
                  </a:lnTo>
                  <a:cubicBezTo>
                    <a:pt x="110" y="911"/>
                    <a:pt x="1" y="1369"/>
                    <a:pt x="1" y="1820"/>
                  </a:cubicBezTo>
                  <a:cubicBezTo>
                    <a:pt x="1" y="1848"/>
                    <a:pt x="23" y="1864"/>
                    <a:pt x="43" y="1864"/>
                  </a:cubicBezTo>
                  <a:cubicBezTo>
                    <a:pt x="56" y="1864"/>
                    <a:pt x="68" y="1857"/>
                    <a:pt x="72" y="1843"/>
                  </a:cubicBezTo>
                  <a:cubicBezTo>
                    <a:pt x="287" y="1308"/>
                    <a:pt x="310" y="653"/>
                    <a:pt x="418" y="81"/>
                  </a:cubicBezTo>
                  <a:cubicBezTo>
                    <a:pt x="425" y="33"/>
                    <a:pt x="391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1" name="Google Shape;46181;p69"/>
            <p:cNvSpPr/>
            <p:nvPr/>
          </p:nvSpPr>
          <p:spPr>
            <a:xfrm>
              <a:off x="978375" y="2073600"/>
              <a:ext cx="21475" cy="315000"/>
            </a:xfrm>
            <a:custGeom>
              <a:avLst/>
              <a:gdLst/>
              <a:ahLst/>
              <a:cxnLst/>
              <a:rect l="l" t="t" r="r" b="b"/>
              <a:pathLst>
                <a:path w="859" h="12600" extrusionOk="0">
                  <a:moveTo>
                    <a:pt x="821" y="0"/>
                  </a:moveTo>
                  <a:cubicBezTo>
                    <a:pt x="805" y="0"/>
                    <a:pt x="787" y="12"/>
                    <a:pt x="787" y="36"/>
                  </a:cubicBezTo>
                  <a:cubicBezTo>
                    <a:pt x="560" y="2120"/>
                    <a:pt x="465" y="4215"/>
                    <a:pt x="358" y="6299"/>
                  </a:cubicBezTo>
                  <a:cubicBezTo>
                    <a:pt x="263" y="8371"/>
                    <a:pt x="1" y="10514"/>
                    <a:pt x="132" y="12585"/>
                  </a:cubicBezTo>
                  <a:cubicBezTo>
                    <a:pt x="132" y="12592"/>
                    <a:pt x="140" y="12599"/>
                    <a:pt x="149" y="12599"/>
                  </a:cubicBezTo>
                  <a:cubicBezTo>
                    <a:pt x="155" y="12599"/>
                    <a:pt x="163" y="12595"/>
                    <a:pt x="168" y="12585"/>
                  </a:cubicBezTo>
                  <a:cubicBezTo>
                    <a:pt x="501" y="10585"/>
                    <a:pt x="465" y="8490"/>
                    <a:pt x="584" y="6466"/>
                  </a:cubicBezTo>
                  <a:cubicBezTo>
                    <a:pt x="703" y="4322"/>
                    <a:pt x="858" y="2179"/>
                    <a:pt x="846" y="36"/>
                  </a:cubicBezTo>
                  <a:cubicBezTo>
                    <a:pt x="852" y="12"/>
                    <a:pt x="83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2" name="Google Shape;46182;p69"/>
            <p:cNvSpPr/>
            <p:nvPr/>
          </p:nvSpPr>
          <p:spPr>
            <a:xfrm>
              <a:off x="971550" y="2328025"/>
              <a:ext cx="22325" cy="690875"/>
            </a:xfrm>
            <a:custGeom>
              <a:avLst/>
              <a:gdLst/>
              <a:ahLst/>
              <a:cxnLst/>
              <a:rect l="l" t="t" r="r" b="b"/>
              <a:pathLst>
                <a:path w="893" h="27635" extrusionOk="0">
                  <a:moveTo>
                    <a:pt x="750" y="0"/>
                  </a:moveTo>
                  <a:cubicBezTo>
                    <a:pt x="738" y="0"/>
                    <a:pt x="726" y="9"/>
                    <a:pt x="726" y="27"/>
                  </a:cubicBezTo>
                  <a:cubicBezTo>
                    <a:pt x="524" y="4599"/>
                    <a:pt x="143" y="9147"/>
                    <a:pt x="71" y="13731"/>
                  </a:cubicBezTo>
                  <a:cubicBezTo>
                    <a:pt x="0" y="18327"/>
                    <a:pt x="119" y="22911"/>
                    <a:pt x="202" y="27519"/>
                  </a:cubicBezTo>
                  <a:cubicBezTo>
                    <a:pt x="202" y="27596"/>
                    <a:pt x="268" y="27635"/>
                    <a:pt x="333" y="27635"/>
                  </a:cubicBezTo>
                  <a:cubicBezTo>
                    <a:pt x="399" y="27635"/>
                    <a:pt x="464" y="27596"/>
                    <a:pt x="464" y="27519"/>
                  </a:cubicBezTo>
                  <a:cubicBezTo>
                    <a:pt x="321" y="22911"/>
                    <a:pt x="238" y="18327"/>
                    <a:pt x="250" y="13731"/>
                  </a:cubicBezTo>
                  <a:cubicBezTo>
                    <a:pt x="262" y="11469"/>
                    <a:pt x="310" y="9195"/>
                    <a:pt x="429" y="6933"/>
                  </a:cubicBezTo>
                  <a:cubicBezTo>
                    <a:pt x="536" y="4659"/>
                    <a:pt x="893" y="2313"/>
                    <a:pt x="774" y="27"/>
                  </a:cubicBezTo>
                  <a:cubicBezTo>
                    <a:pt x="774" y="9"/>
                    <a:pt x="762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3" name="Google Shape;46183;p69"/>
            <p:cNvSpPr/>
            <p:nvPr/>
          </p:nvSpPr>
          <p:spPr>
            <a:xfrm>
              <a:off x="987900" y="2296475"/>
              <a:ext cx="5700" cy="56825"/>
            </a:xfrm>
            <a:custGeom>
              <a:avLst/>
              <a:gdLst/>
              <a:ahLst/>
              <a:cxnLst/>
              <a:rect l="l" t="t" r="r" b="b"/>
              <a:pathLst>
                <a:path w="228" h="2273" extrusionOk="0">
                  <a:moveTo>
                    <a:pt x="102" y="0"/>
                  </a:moveTo>
                  <a:cubicBezTo>
                    <a:pt x="93" y="0"/>
                    <a:pt x="84" y="9"/>
                    <a:pt x="84" y="27"/>
                  </a:cubicBezTo>
                  <a:cubicBezTo>
                    <a:pt x="13" y="741"/>
                    <a:pt x="1" y="1539"/>
                    <a:pt x="84" y="2254"/>
                  </a:cubicBezTo>
                  <a:cubicBezTo>
                    <a:pt x="84" y="2268"/>
                    <a:pt x="92" y="2272"/>
                    <a:pt x="100" y="2272"/>
                  </a:cubicBezTo>
                  <a:cubicBezTo>
                    <a:pt x="114" y="2272"/>
                    <a:pt x="132" y="2261"/>
                    <a:pt x="132" y="2254"/>
                  </a:cubicBezTo>
                  <a:cubicBezTo>
                    <a:pt x="227" y="1539"/>
                    <a:pt x="203" y="753"/>
                    <a:pt x="120" y="27"/>
                  </a:cubicBezTo>
                  <a:cubicBezTo>
                    <a:pt x="120" y="9"/>
                    <a:pt x="111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4" name="Google Shape;46184;p69"/>
            <p:cNvSpPr/>
            <p:nvPr/>
          </p:nvSpPr>
          <p:spPr>
            <a:xfrm>
              <a:off x="977800" y="2360025"/>
              <a:ext cx="10500" cy="31200"/>
            </a:xfrm>
            <a:custGeom>
              <a:avLst/>
              <a:gdLst/>
              <a:ahLst/>
              <a:cxnLst/>
              <a:rect l="l" t="t" r="r" b="b"/>
              <a:pathLst>
                <a:path w="420" h="1248" extrusionOk="0">
                  <a:moveTo>
                    <a:pt x="378" y="0"/>
                  </a:moveTo>
                  <a:cubicBezTo>
                    <a:pt x="364" y="0"/>
                    <a:pt x="350" y="7"/>
                    <a:pt x="345" y="21"/>
                  </a:cubicBezTo>
                  <a:cubicBezTo>
                    <a:pt x="214" y="402"/>
                    <a:pt x="36" y="831"/>
                    <a:pt x="0" y="1212"/>
                  </a:cubicBezTo>
                  <a:cubicBezTo>
                    <a:pt x="0" y="1235"/>
                    <a:pt x="20" y="1248"/>
                    <a:pt x="37" y="1248"/>
                  </a:cubicBezTo>
                  <a:cubicBezTo>
                    <a:pt x="47" y="1248"/>
                    <a:pt x="55" y="1244"/>
                    <a:pt x="60" y="1235"/>
                  </a:cubicBezTo>
                  <a:cubicBezTo>
                    <a:pt x="250" y="890"/>
                    <a:pt x="310" y="414"/>
                    <a:pt x="405" y="45"/>
                  </a:cubicBezTo>
                  <a:cubicBezTo>
                    <a:pt x="419" y="16"/>
                    <a:pt x="399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5" name="Google Shape;46185;p69"/>
            <p:cNvSpPr/>
            <p:nvPr/>
          </p:nvSpPr>
          <p:spPr>
            <a:xfrm>
              <a:off x="976000" y="2376800"/>
              <a:ext cx="10675" cy="38125"/>
            </a:xfrm>
            <a:custGeom>
              <a:avLst/>
              <a:gdLst/>
              <a:ahLst/>
              <a:cxnLst/>
              <a:rect l="l" t="t" r="r" b="b"/>
              <a:pathLst>
                <a:path w="427" h="1525" extrusionOk="0">
                  <a:moveTo>
                    <a:pt x="419" y="0"/>
                  </a:moveTo>
                  <a:cubicBezTo>
                    <a:pt x="418" y="0"/>
                    <a:pt x="417" y="2"/>
                    <a:pt x="417" y="5"/>
                  </a:cubicBezTo>
                  <a:cubicBezTo>
                    <a:pt x="286" y="505"/>
                    <a:pt x="84" y="993"/>
                    <a:pt x="1" y="1493"/>
                  </a:cubicBezTo>
                  <a:cubicBezTo>
                    <a:pt x="1" y="1516"/>
                    <a:pt x="10" y="1524"/>
                    <a:pt x="17" y="1524"/>
                  </a:cubicBezTo>
                  <a:cubicBezTo>
                    <a:pt x="21" y="1524"/>
                    <a:pt x="24" y="1521"/>
                    <a:pt x="24" y="1517"/>
                  </a:cubicBezTo>
                  <a:cubicBezTo>
                    <a:pt x="227" y="1041"/>
                    <a:pt x="298" y="517"/>
                    <a:pt x="417" y="29"/>
                  </a:cubicBezTo>
                  <a:cubicBezTo>
                    <a:pt x="426" y="11"/>
                    <a:pt x="422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6" name="Google Shape;46186;p69"/>
            <p:cNvSpPr/>
            <p:nvPr/>
          </p:nvSpPr>
          <p:spPr>
            <a:xfrm>
              <a:off x="977800" y="2375925"/>
              <a:ext cx="13100" cy="43225"/>
            </a:xfrm>
            <a:custGeom>
              <a:avLst/>
              <a:gdLst/>
              <a:ahLst/>
              <a:cxnLst/>
              <a:rect l="l" t="t" r="r" b="b"/>
              <a:pathLst>
                <a:path w="524" h="1729" extrusionOk="0">
                  <a:moveTo>
                    <a:pt x="474" y="1"/>
                  </a:moveTo>
                  <a:cubicBezTo>
                    <a:pt x="464" y="1"/>
                    <a:pt x="456" y="5"/>
                    <a:pt x="452" y="16"/>
                  </a:cubicBezTo>
                  <a:cubicBezTo>
                    <a:pt x="214" y="516"/>
                    <a:pt x="0" y="1135"/>
                    <a:pt x="36" y="1695"/>
                  </a:cubicBezTo>
                  <a:cubicBezTo>
                    <a:pt x="36" y="1716"/>
                    <a:pt x="56" y="1728"/>
                    <a:pt x="73" y="1728"/>
                  </a:cubicBezTo>
                  <a:cubicBezTo>
                    <a:pt x="85" y="1728"/>
                    <a:pt x="95" y="1722"/>
                    <a:pt x="95" y="1707"/>
                  </a:cubicBezTo>
                  <a:cubicBezTo>
                    <a:pt x="226" y="1147"/>
                    <a:pt x="298" y="599"/>
                    <a:pt x="524" y="40"/>
                  </a:cubicBezTo>
                  <a:cubicBezTo>
                    <a:pt x="524" y="23"/>
                    <a:pt x="495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7" name="Google Shape;46187;p69"/>
            <p:cNvSpPr/>
            <p:nvPr/>
          </p:nvSpPr>
          <p:spPr>
            <a:xfrm>
              <a:off x="981650" y="2352500"/>
              <a:ext cx="6275" cy="53175"/>
            </a:xfrm>
            <a:custGeom>
              <a:avLst/>
              <a:gdLst/>
              <a:ahLst/>
              <a:cxnLst/>
              <a:rect l="l" t="t" r="r" b="b"/>
              <a:pathLst>
                <a:path w="251" h="2127" extrusionOk="0">
                  <a:moveTo>
                    <a:pt x="208" y="0"/>
                  </a:moveTo>
                  <a:cubicBezTo>
                    <a:pt x="197" y="0"/>
                    <a:pt x="185" y="9"/>
                    <a:pt x="179" y="24"/>
                  </a:cubicBezTo>
                  <a:cubicBezTo>
                    <a:pt x="96" y="703"/>
                    <a:pt x="1" y="1429"/>
                    <a:pt x="60" y="2096"/>
                  </a:cubicBezTo>
                  <a:cubicBezTo>
                    <a:pt x="60" y="2111"/>
                    <a:pt x="84" y="2126"/>
                    <a:pt x="102" y="2126"/>
                  </a:cubicBezTo>
                  <a:cubicBezTo>
                    <a:pt x="112" y="2126"/>
                    <a:pt x="120" y="2121"/>
                    <a:pt x="120" y="2108"/>
                  </a:cubicBezTo>
                  <a:cubicBezTo>
                    <a:pt x="251" y="1453"/>
                    <a:pt x="239" y="715"/>
                    <a:pt x="239" y="48"/>
                  </a:cubicBezTo>
                  <a:cubicBezTo>
                    <a:pt x="239" y="15"/>
                    <a:pt x="224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8" name="Google Shape;46188;p69"/>
            <p:cNvSpPr/>
            <p:nvPr/>
          </p:nvSpPr>
          <p:spPr>
            <a:xfrm>
              <a:off x="986125" y="2075675"/>
              <a:ext cx="17275" cy="287625"/>
            </a:xfrm>
            <a:custGeom>
              <a:avLst/>
              <a:gdLst/>
              <a:ahLst/>
              <a:cxnLst/>
              <a:rect l="l" t="t" r="r" b="b"/>
              <a:pathLst>
                <a:path w="691" h="11505" extrusionOk="0">
                  <a:moveTo>
                    <a:pt x="512" y="1"/>
                  </a:moveTo>
                  <a:cubicBezTo>
                    <a:pt x="512" y="1"/>
                    <a:pt x="489" y="1"/>
                    <a:pt x="489" y="13"/>
                  </a:cubicBezTo>
                  <a:cubicBezTo>
                    <a:pt x="500" y="1930"/>
                    <a:pt x="512" y="3835"/>
                    <a:pt x="429" y="5763"/>
                  </a:cubicBezTo>
                  <a:cubicBezTo>
                    <a:pt x="334" y="7680"/>
                    <a:pt x="119" y="9585"/>
                    <a:pt x="0" y="11490"/>
                  </a:cubicBezTo>
                  <a:cubicBezTo>
                    <a:pt x="0" y="11497"/>
                    <a:pt x="8" y="11504"/>
                    <a:pt x="15" y="11504"/>
                  </a:cubicBezTo>
                  <a:cubicBezTo>
                    <a:pt x="20" y="11504"/>
                    <a:pt x="24" y="11500"/>
                    <a:pt x="24" y="11490"/>
                  </a:cubicBezTo>
                  <a:cubicBezTo>
                    <a:pt x="620" y="7752"/>
                    <a:pt x="691" y="3775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9" name="Google Shape;46189;p69"/>
            <p:cNvSpPr/>
            <p:nvPr/>
          </p:nvSpPr>
          <p:spPr>
            <a:xfrm>
              <a:off x="999650" y="2009275"/>
              <a:ext cx="117675" cy="143925"/>
            </a:xfrm>
            <a:custGeom>
              <a:avLst/>
              <a:gdLst/>
              <a:ahLst/>
              <a:cxnLst/>
              <a:rect l="l" t="t" r="r" b="b"/>
              <a:pathLst>
                <a:path w="4707" h="5757" extrusionOk="0">
                  <a:moveTo>
                    <a:pt x="4647" y="0"/>
                  </a:moveTo>
                  <a:cubicBezTo>
                    <a:pt x="4644" y="0"/>
                    <a:pt x="4641" y="1"/>
                    <a:pt x="4639" y="2"/>
                  </a:cubicBezTo>
                  <a:cubicBezTo>
                    <a:pt x="3293" y="454"/>
                    <a:pt x="2686" y="1776"/>
                    <a:pt x="1698" y="2681"/>
                  </a:cubicBezTo>
                  <a:cubicBezTo>
                    <a:pt x="805" y="3514"/>
                    <a:pt x="126" y="4455"/>
                    <a:pt x="7" y="5717"/>
                  </a:cubicBezTo>
                  <a:cubicBezTo>
                    <a:pt x="0" y="5745"/>
                    <a:pt x="18" y="5756"/>
                    <a:pt x="33" y="5756"/>
                  </a:cubicBezTo>
                  <a:cubicBezTo>
                    <a:pt x="45" y="5756"/>
                    <a:pt x="55" y="5750"/>
                    <a:pt x="55" y="5741"/>
                  </a:cubicBezTo>
                  <a:cubicBezTo>
                    <a:pt x="364" y="4371"/>
                    <a:pt x="1031" y="3574"/>
                    <a:pt x="2019" y="2609"/>
                  </a:cubicBezTo>
                  <a:cubicBezTo>
                    <a:pt x="2400" y="2240"/>
                    <a:pt x="2674" y="1788"/>
                    <a:pt x="3031" y="1395"/>
                  </a:cubicBezTo>
                  <a:cubicBezTo>
                    <a:pt x="3508" y="859"/>
                    <a:pt x="4079" y="514"/>
                    <a:pt x="4662" y="97"/>
                  </a:cubicBezTo>
                  <a:cubicBezTo>
                    <a:pt x="4706" y="64"/>
                    <a:pt x="4679" y="0"/>
                    <a:pt x="4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0" name="Google Shape;46190;p69"/>
            <p:cNvSpPr/>
            <p:nvPr/>
          </p:nvSpPr>
          <p:spPr>
            <a:xfrm>
              <a:off x="998250" y="2011675"/>
              <a:ext cx="116775" cy="151150"/>
            </a:xfrm>
            <a:custGeom>
              <a:avLst/>
              <a:gdLst/>
              <a:ahLst/>
              <a:cxnLst/>
              <a:rect l="l" t="t" r="r" b="b"/>
              <a:pathLst>
                <a:path w="4671" h="6046" extrusionOk="0">
                  <a:moveTo>
                    <a:pt x="4647" y="1"/>
                  </a:moveTo>
                  <a:cubicBezTo>
                    <a:pt x="2730" y="1692"/>
                    <a:pt x="2266" y="4537"/>
                    <a:pt x="51" y="5942"/>
                  </a:cubicBezTo>
                  <a:cubicBezTo>
                    <a:pt x="1" y="5972"/>
                    <a:pt x="19" y="6045"/>
                    <a:pt x="76" y="6045"/>
                  </a:cubicBezTo>
                  <a:cubicBezTo>
                    <a:pt x="86" y="6045"/>
                    <a:pt x="98" y="6043"/>
                    <a:pt x="111" y="6037"/>
                  </a:cubicBezTo>
                  <a:cubicBezTo>
                    <a:pt x="1099" y="5537"/>
                    <a:pt x="1754" y="4585"/>
                    <a:pt x="2290" y="3632"/>
                  </a:cubicBezTo>
                  <a:cubicBezTo>
                    <a:pt x="2635" y="3001"/>
                    <a:pt x="2944" y="2370"/>
                    <a:pt x="3337" y="1775"/>
                  </a:cubicBezTo>
                  <a:cubicBezTo>
                    <a:pt x="3730" y="1144"/>
                    <a:pt x="4230" y="608"/>
                    <a:pt x="4671" y="25"/>
                  </a:cubicBezTo>
                  <a:lnTo>
                    <a:pt x="4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1" name="Google Shape;46191;p69"/>
            <p:cNvSpPr/>
            <p:nvPr/>
          </p:nvSpPr>
          <p:spPr>
            <a:xfrm>
              <a:off x="1003550" y="2107100"/>
              <a:ext cx="22600" cy="37000"/>
            </a:xfrm>
            <a:custGeom>
              <a:avLst/>
              <a:gdLst/>
              <a:ahLst/>
              <a:cxnLst/>
              <a:rect l="l" t="t" r="r" b="b"/>
              <a:pathLst>
                <a:path w="904" h="1480" extrusionOk="0">
                  <a:moveTo>
                    <a:pt x="878" y="1"/>
                  </a:moveTo>
                  <a:cubicBezTo>
                    <a:pt x="872" y="1"/>
                    <a:pt x="867" y="2"/>
                    <a:pt x="863" y="6"/>
                  </a:cubicBezTo>
                  <a:cubicBezTo>
                    <a:pt x="530" y="423"/>
                    <a:pt x="232" y="958"/>
                    <a:pt x="18" y="1435"/>
                  </a:cubicBezTo>
                  <a:cubicBezTo>
                    <a:pt x="1" y="1460"/>
                    <a:pt x="21" y="1480"/>
                    <a:pt x="38" y="1480"/>
                  </a:cubicBezTo>
                  <a:cubicBezTo>
                    <a:pt x="44" y="1480"/>
                    <a:pt x="50" y="1477"/>
                    <a:pt x="54" y="1470"/>
                  </a:cubicBezTo>
                  <a:cubicBezTo>
                    <a:pt x="351" y="1006"/>
                    <a:pt x="649" y="518"/>
                    <a:pt x="887" y="18"/>
                  </a:cubicBezTo>
                  <a:cubicBezTo>
                    <a:pt x="904" y="9"/>
                    <a:pt x="891" y="1"/>
                    <a:pt x="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2" name="Google Shape;46192;p69"/>
            <p:cNvSpPr/>
            <p:nvPr/>
          </p:nvSpPr>
          <p:spPr>
            <a:xfrm>
              <a:off x="998525" y="2115325"/>
              <a:ext cx="27800" cy="38450"/>
            </a:xfrm>
            <a:custGeom>
              <a:avLst/>
              <a:gdLst/>
              <a:ahLst/>
              <a:cxnLst/>
              <a:rect l="l" t="t" r="r" b="b"/>
              <a:pathLst>
                <a:path w="1112" h="1538" extrusionOk="0">
                  <a:moveTo>
                    <a:pt x="1084" y="0"/>
                  </a:moveTo>
                  <a:cubicBezTo>
                    <a:pt x="1079" y="0"/>
                    <a:pt x="1076" y="3"/>
                    <a:pt x="1076" y="10"/>
                  </a:cubicBezTo>
                  <a:cubicBezTo>
                    <a:pt x="707" y="463"/>
                    <a:pt x="362" y="975"/>
                    <a:pt x="16" y="1463"/>
                  </a:cubicBezTo>
                  <a:cubicBezTo>
                    <a:pt x="0" y="1503"/>
                    <a:pt x="28" y="1538"/>
                    <a:pt x="62" y="1538"/>
                  </a:cubicBezTo>
                  <a:cubicBezTo>
                    <a:pt x="78" y="1538"/>
                    <a:pt x="96" y="1530"/>
                    <a:pt x="112" y="1510"/>
                  </a:cubicBezTo>
                  <a:cubicBezTo>
                    <a:pt x="457" y="1034"/>
                    <a:pt x="814" y="522"/>
                    <a:pt x="1112" y="22"/>
                  </a:cubicBezTo>
                  <a:cubicBezTo>
                    <a:pt x="1112" y="14"/>
                    <a:pt x="1095" y="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3" name="Google Shape;46193;p69"/>
            <p:cNvSpPr/>
            <p:nvPr/>
          </p:nvSpPr>
          <p:spPr>
            <a:xfrm>
              <a:off x="998800" y="2134150"/>
              <a:ext cx="18375" cy="27750"/>
            </a:xfrm>
            <a:custGeom>
              <a:avLst/>
              <a:gdLst/>
              <a:ahLst/>
              <a:cxnLst/>
              <a:rect l="l" t="t" r="r" b="b"/>
              <a:pathLst>
                <a:path w="735" h="1110" extrusionOk="0">
                  <a:moveTo>
                    <a:pt x="718" y="0"/>
                  </a:moveTo>
                  <a:cubicBezTo>
                    <a:pt x="713" y="0"/>
                    <a:pt x="708" y="3"/>
                    <a:pt x="708" y="7"/>
                  </a:cubicBezTo>
                  <a:cubicBezTo>
                    <a:pt x="517" y="388"/>
                    <a:pt x="244" y="698"/>
                    <a:pt x="29" y="1043"/>
                  </a:cubicBezTo>
                  <a:cubicBezTo>
                    <a:pt x="0" y="1072"/>
                    <a:pt x="34" y="1109"/>
                    <a:pt x="67" y="1109"/>
                  </a:cubicBezTo>
                  <a:cubicBezTo>
                    <a:pt x="75" y="1109"/>
                    <a:pt x="82" y="1107"/>
                    <a:pt x="89" y="1103"/>
                  </a:cubicBezTo>
                  <a:cubicBezTo>
                    <a:pt x="363" y="817"/>
                    <a:pt x="565" y="400"/>
                    <a:pt x="720" y="31"/>
                  </a:cubicBezTo>
                  <a:cubicBezTo>
                    <a:pt x="735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4" name="Google Shape;46194;p69"/>
            <p:cNvSpPr/>
            <p:nvPr/>
          </p:nvSpPr>
          <p:spPr>
            <a:xfrm>
              <a:off x="1001600" y="2067175"/>
              <a:ext cx="57950" cy="74025"/>
            </a:xfrm>
            <a:custGeom>
              <a:avLst/>
              <a:gdLst/>
              <a:ahLst/>
              <a:cxnLst/>
              <a:rect l="l" t="t" r="r" b="b"/>
              <a:pathLst>
                <a:path w="2318" h="2961" extrusionOk="0">
                  <a:moveTo>
                    <a:pt x="2285" y="0"/>
                  </a:moveTo>
                  <a:cubicBezTo>
                    <a:pt x="2276" y="0"/>
                    <a:pt x="2267" y="3"/>
                    <a:pt x="2263" y="7"/>
                  </a:cubicBezTo>
                  <a:cubicBezTo>
                    <a:pt x="1739" y="781"/>
                    <a:pt x="1072" y="1412"/>
                    <a:pt x="584" y="2198"/>
                  </a:cubicBezTo>
                  <a:cubicBezTo>
                    <a:pt x="536" y="2258"/>
                    <a:pt x="1" y="2924"/>
                    <a:pt x="310" y="2960"/>
                  </a:cubicBezTo>
                  <a:cubicBezTo>
                    <a:pt x="322" y="2960"/>
                    <a:pt x="322" y="2960"/>
                    <a:pt x="322" y="2936"/>
                  </a:cubicBezTo>
                  <a:cubicBezTo>
                    <a:pt x="322" y="2924"/>
                    <a:pt x="346" y="2913"/>
                    <a:pt x="346" y="2901"/>
                  </a:cubicBezTo>
                  <a:lnTo>
                    <a:pt x="346" y="2877"/>
                  </a:lnTo>
                  <a:cubicBezTo>
                    <a:pt x="322" y="2877"/>
                    <a:pt x="310" y="2865"/>
                    <a:pt x="298" y="2865"/>
                  </a:cubicBezTo>
                  <a:cubicBezTo>
                    <a:pt x="298" y="2862"/>
                    <a:pt x="297" y="2860"/>
                    <a:pt x="296" y="2860"/>
                  </a:cubicBezTo>
                  <a:cubicBezTo>
                    <a:pt x="294" y="2860"/>
                    <a:pt x="289" y="2871"/>
                    <a:pt x="298" y="2889"/>
                  </a:cubicBezTo>
                  <a:cubicBezTo>
                    <a:pt x="60" y="2710"/>
                    <a:pt x="2144" y="412"/>
                    <a:pt x="2310" y="31"/>
                  </a:cubicBezTo>
                  <a:cubicBezTo>
                    <a:pt x="2318" y="9"/>
                    <a:pt x="2302" y="0"/>
                    <a:pt x="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5" name="Google Shape;46195;p69"/>
            <p:cNvSpPr/>
            <p:nvPr/>
          </p:nvSpPr>
          <p:spPr>
            <a:xfrm>
              <a:off x="1000225" y="2134400"/>
              <a:ext cx="10325" cy="20625"/>
            </a:xfrm>
            <a:custGeom>
              <a:avLst/>
              <a:gdLst/>
              <a:ahLst/>
              <a:cxnLst/>
              <a:rect l="l" t="t" r="r" b="b"/>
              <a:pathLst>
                <a:path w="413" h="825" extrusionOk="0">
                  <a:moveTo>
                    <a:pt x="320" y="1"/>
                  </a:moveTo>
                  <a:cubicBezTo>
                    <a:pt x="308" y="1"/>
                    <a:pt x="297" y="6"/>
                    <a:pt x="294" y="21"/>
                  </a:cubicBezTo>
                  <a:cubicBezTo>
                    <a:pt x="239" y="130"/>
                    <a:pt x="192" y="239"/>
                    <a:pt x="149" y="350"/>
                  </a:cubicBezTo>
                  <a:lnTo>
                    <a:pt x="149" y="350"/>
                  </a:lnTo>
                  <a:cubicBezTo>
                    <a:pt x="82" y="479"/>
                    <a:pt x="35" y="613"/>
                    <a:pt x="8" y="747"/>
                  </a:cubicBezTo>
                  <a:cubicBezTo>
                    <a:pt x="1" y="790"/>
                    <a:pt x="41" y="825"/>
                    <a:pt x="76" y="825"/>
                  </a:cubicBezTo>
                  <a:cubicBezTo>
                    <a:pt x="100" y="825"/>
                    <a:pt x="122" y="809"/>
                    <a:pt x="127" y="771"/>
                  </a:cubicBezTo>
                  <a:cubicBezTo>
                    <a:pt x="157" y="681"/>
                    <a:pt x="185" y="593"/>
                    <a:pt x="213" y="506"/>
                  </a:cubicBezTo>
                  <a:lnTo>
                    <a:pt x="213" y="506"/>
                  </a:lnTo>
                  <a:cubicBezTo>
                    <a:pt x="215" y="555"/>
                    <a:pt x="218" y="604"/>
                    <a:pt x="222" y="652"/>
                  </a:cubicBezTo>
                  <a:cubicBezTo>
                    <a:pt x="222" y="690"/>
                    <a:pt x="256" y="718"/>
                    <a:pt x="290" y="718"/>
                  </a:cubicBezTo>
                  <a:cubicBezTo>
                    <a:pt x="309" y="718"/>
                    <a:pt x="328" y="709"/>
                    <a:pt x="341" y="688"/>
                  </a:cubicBezTo>
                  <a:cubicBezTo>
                    <a:pt x="389" y="605"/>
                    <a:pt x="413" y="533"/>
                    <a:pt x="413" y="462"/>
                  </a:cubicBezTo>
                  <a:cubicBezTo>
                    <a:pt x="413" y="451"/>
                    <a:pt x="395" y="424"/>
                    <a:pt x="375" y="424"/>
                  </a:cubicBezTo>
                  <a:cubicBezTo>
                    <a:pt x="372" y="424"/>
                    <a:pt x="368" y="424"/>
                    <a:pt x="365" y="426"/>
                  </a:cubicBezTo>
                  <a:cubicBezTo>
                    <a:pt x="360" y="429"/>
                    <a:pt x="356" y="432"/>
                    <a:pt x="351" y="436"/>
                  </a:cubicBezTo>
                  <a:lnTo>
                    <a:pt x="351" y="436"/>
                  </a:lnTo>
                  <a:cubicBezTo>
                    <a:pt x="350" y="375"/>
                    <a:pt x="347" y="312"/>
                    <a:pt x="341" y="247"/>
                  </a:cubicBezTo>
                  <a:cubicBezTo>
                    <a:pt x="341" y="230"/>
                    <a:pt x="328" y="214"/>
                    <a:pt x="311" y="204"/>
                  </a:cubicBezTo>
                  <a:lnTo>
                    <a:pt x="311" y="204"/>
                  </a:lnTo>
                  <a:cubicBezTo>
                    <a:pt x="329" y="151"/>
                    <a:pt x="347" y="98"/>
                    <a:pt x="365" y="45"/>
                  </a:cubicBezTo>
                  <a:cubicBezTo>
                    <a:pt x="382" y="29"/>
                    <a:pt x="347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6" name="Google Shape;46196;p69"/>
            <p:cNvSpPr/>
            <p:nvPr/>
          </p:nvSpPr>
          <p:spPr>
            <a:xfrm>
              <a:off x="882825" y="1985300"/>
              <a:ext cx="108675" cy="166300"/>
            </a:xfrm>
            <a:custGeom>
              <a:avLst/>
              <a:gdLst/>
              <a:ahLst/>
              <a:cxnLst/>
              <a:rect l="l" t="t" r="r" b="b"/>
              <a:pathLst>
                <a:path w="4347" h="6652" extrusionOk="0">
                  <a:moveTo>
                    <a:pt x="60" y="1"/>
                  </a:moveTo>
                  <a:cubicBezTo>
                    <a:pt x="30" y="1"/>
                    <a:pt x="1" y="18"/>
                    <a:pt x="1" y="56"/>
                  </a:cubicBezTo>
                  <a:cubicBezTo>
                    <a:pt x="84" y="1175"/>
                    <a:pt x="739" y="2092"/>
                    <a:pt x="1406" y="2961"/>
                  </a:cubicBezTo>
                  <a:cubicBezTo>
                    <a:pt x="2346" y="4199"/>
                    <a:pt x="3263" y="5485"/>
                    <a:pt x="4311" y="6652"/>
                  </a:cubicBezTo>
                  <a:cubicBezTo>
                    <a:pt x="4323" y="6652"/>
                    <a:pt x="4347" y="6616"/>
                    <a:pt x="4335" y="6604"/>
                  </a:cubicBezTo>
                  <a:cubicBezTo>
                    <a:pt x="3632" y="5545"/>
                    <a:pt x="2823" y="4568"/>
                    <a:pt x="2049" y="3556"/>
                  </a:cubicBezTo>
                  <a:cubicBezTo>
                    <a:pt x="1215" y="2449"/>
                    <a:pt x="346" y="1437"/>
                    <a:pt x="120" y="44"/>
                  </a:cubicBezTo>
                  <a:cubicBezTo>
                    <a:pt x="114" y="16"/>
                    <a:pt x="87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7" name="Google Shape;46197;p69"/>
            <p:cNvSpPr/>
            <p:nvPr/>
          </p:nvSpPr>
          <p:spPr>
            <a:xfrm>
              <a:off x="882825" y="1986100"/>
              <a:ext cx="117300" cy="167300"/>
            </a:xfrm>
            <a:custGeom>
              <a:avLst/>
              <a:gdLst/>
              <a:ahLst/>
              <a:cxnLst/>
              <a:rect l="l" t="t" r="r" b="b"/>
              <a:pathLst>
                <a:path w="4692" h="6692" extrusionOk="0">
                  <a:moveTo>
                    <a:pt x="60" y="0"/>
                  </a:moveTo>
                  <a:cubicBezTo>
                    <a:pt x="37" y="0"/>
                    <a:pt x="1" y="24"/>
                    <a:pt x="25" y="36"/>
                  </a:cubicBezTo>
                  <a:cubicBezTo>
                    <a:pt x="977" y="1083"/>
                    <a:pt x="1870" y="2107"/>
                    <a:pt x="2597" y="3334"/>
                  </a:cubicBezTo>
                  <a:cubicBezTo>
                    <a:pt x="2906" y="3870"/>
                    <a:pt x="3180" y="4429"/>
                    <a:pt x="3478" y="4977"/>
                  </a:cubicBezTo>
                  <a:cubicBezTo>
                    <a:pt x="3775" y="5536"/>
                    <a:pt x="4466" y="6084"/>
                    <a:pt x="4609" y="6668"/>
                  </a:cubicBezTo>
                  <a:cubicBezTo>
                    <a:pt x="4614" y="6683"/>
                    <a:pt x="4630" y="6692"/>
                    <a:pt x="4647" y="6692"/>
                  </a:cubicBezTo>
                  <a:cubicBezTo>
                    <a:pt x="4669" y="6692"/>
                    <a:pt x="4692" y="6677"/>
                    <a:pt x="4692" y="6644"/>
                  </a:cubicBezTo>
                  <a:cubicBezTo>
                    <a:pt x="4668" y="6191"/>
                    <a:pt x="4287" y="5929"/>
                    <a:pt x="4025" y="5596"/>
                  </a:cubicBezTo>
                  <a:cubicBezTo>
                    <a:pt x="3501" y="4917"/>
                    <a:pt x="3204" y="4108"/>
                    <a:pt x="2787" y="3369"/>
                  </a:cubicBezTo>
                  <a:cubicBezTo>
                    <a:pt x="2073" y="2143"/>
                    <a:pt x="1192" y="905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8" name="Google Shape;46198;p69"/>
            <p:cNvSpPr/>
            <p:nvPr/>
          </p:nvSpPr>
          <p:spPr>
            <a:xfrm>
              <a:off x="925100" y="1886225"/>
              <a:ext cx="69975" cy="218050"/>
            </a:xfrm>
            <a:custGeom>
              <a:avLst/>
              <a:gdLst/>
              <a:ahLst/>
              <a:cxnLst/>
              <a:rect l="l" t="t" r="r" b="b"/>
              <a:pathLst>
                <a:path w="2799" h="8722" extrusionOk="0">
                  <a:moveTo>
                    <a:pt x="750" y="0"/>
                  </a:moveTo>
                  <a:cubicBezTo>
                    <a:pt x="740" y="0"/>
                    <a:pt x="731" y="5"/>
                    <a:pt x="727" y="18"/>
                  </a:cubicBezTo>
                  <a:cubicBezTo>
                    <a:pt x="1" y="1328"/>
                    <a:pt x="501" y="3078"/>
                    <a:pt x="739" y="4483"/>
                  </a:cubicBezTo>
                  <a:cubicBezTo>
                    <a:pt x="1025" y="6150"/>
                    <a:pt x="1548" y="7484"/>
                    <a:pt x="2751" y="8722"/>
                  </a:cubicBezTo>
                  <a:cubicBezTo>
                    <a:pt x="2763" y="8722"/>
                    <a:pt x="2799" y="8710"/>
                    <a:pt x="2775" y="8698"/>
                  </a:cubicBezTo>
                  <a:cubicBezTo>
                    <a:pt x="2382" y="8115"/>
                    <a:pt x="1906" y="7579"/>
                    <a:pt x="1560" y="6948"/>
                  </a:cubicBezTo>
                  <a:cubicBezTo>
                    <a:pt x="1191" y="6257"/>
                    <a:pt x="1036" y="5507"/>
                    <a:pt x="906" y="4721"/>
                  </a:cubicBezTo>
                  <a:cubicBezTo>
                    <a:pt x="632" y="3185"/>
                    <a:pt x="203" y="1554"/>
                    <a:pt x="775" y="30"/>
                  </a:cubicBezTo>
                  <a:cubicBezTo>
                    <a:pt x="782" y="15"/>
                    <a:pt x="76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9" name="Google Shape;46199;p69"/>
            <p:cNvSpPr/>
            <p:nvPr/>
          </p:nvSpPr>
          <p:spPr>
            <a:xfrm>
              <a:off x="940575" y="1884600"/>
              <a:ext cx="53475" cy="217950"/>
            </a:xfrm>
            <a:custGeom>
              <a:avLst/>
              <a:gdLst/>
              <a:ahLst/>
              <a:cxnLst/>
              <a:rect l="l" t="t" r="r" b="b"/>
              <a:pathLst>
                <a:path w="2139" h="8718" extrusionOk="0">
                  <a:moveTo>
                    <a:pt x="95" y="0"/>
                  </a:moveTo>
                  <a:cubicBezTo>
                    <a:pt x="81" y="0"/>
                    <a:pt x="66" y="12"/>
                    <a:pt x="60" y="36"/>
                  </a:cubicBezTo>
                  <a:cubicBezTo>
                    <a:pt x="1" y="738"/>
                    <a:pt x="48" y="1429"/>
                    <a:pt x="251" y="2107"/>
                  </a:cubicBezTo>
                  <a:cubicBezTo>
                    <a:pt x="477" y="2846"/>
                    <a:pt x="941" y="3477"/>
                    <a:pt x="1168" y="4215"/>
                  </a:cubicBezTo>
                  <a:cubicBezTo>
                    <a:pt x="1620" y="5679"/>
                    <a:pt x="1465" y="7251"/>
                    <a:pt x="2025" y="8680"/>
                  </a:cubicBezTo>
                  <a:cubicBezTo>
                    <a:pt x="2040" y="8705"/>
                    <a:pt x="2065" y="8718"/>
                    <a:pt x="2086" y="8718"/>
                  </a:cubicBezTo>
                  <a:cubicBezTo>
                    <a:pt x="2115" y="8718"/>
                    <a:pt x="2139" y="8696"/>
                    <a:pt x="2132" y="8656"/>
                  </a:cubicBezTo>
                  <a:cubicBezTo>
                    <a:pt x="1703" y="7263"/>
                    <a:pt x="1763" y="5822"/>
                    <a:pt x="1370" y="4441"/>
                  </a:cubicBezTo>
                  <a:cubicBezTo>
                    <a:pt x="1203" y="3810"/>
                    <a:pt x="882" y="3298"/>
                    <a:pt x="632" y="2715"/>
                  </a:cubicBezTo>
                  <a:cubicBezTo>
                    <a:pt x="239" y="1869"/>
                    <a:pt x="108" y="976"/>
                    <a:pt x="120" y="36"/>
                  </a:cubicBezTo>
                  <a:cubicBezTo>
                    <a:pt x="120" y="12"/>
                    <a:pt x="108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0" name="Google Shape;46200;p69"/>
            <p:cNvSpPr/>
            <p:nvPr/>
          </p:nvSpPr>
          <p:spPr>
            <a:xfrm>
              <a:off x="899800" y="2010950"/>
              <a:ext cx="42500" cy="63200"/>
            </a:xfrm>
            <a:custGeom>
              <a:avLst/>
              <a:gdLst/>
              <a:ahLst/>
              <a:cxnLst/>
              <a:rect l="l" t="t" r="r" b="b"/>
              <a:pathLst>
                <a:path w="1700" h="2528" extrusionOk="0">
                  <a:moveTo>
                    <a:pt x="8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477" y="875"/>
                    <a:pt x="1048" y="1709"/>
                    <a:pt x="1632" y="2518"/>
                  </a:cubicBezTo>
                  <a:cubicBezTo>
                    <a:pt x="1642" y="2525"/>
                    <a:pt x="1652" y="2528"/>
                    <a:pt x="1661" y="2528"/>
                  </a:cubicBezTo>
                  <a:cubicBezTo>
                    <a:pt x="1684" y="2528"/>
                    <a:pt x="1700" y="2508"/>
                    <a:pt x="1691" y="2483"/>
                  </a:cubicBezTo>
                  <a:cubicBezTo>
                    <a:pt x="1108" y="1685"/>
                    <a:pt x="572" y="828"/>
                    <a:pt x="24" y="18"/>
                  </a:cubicBezTo>
                  <a:cubicBezTo>
                    <a:pt x="18" y="6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1" name="Google Shape;46201;p69"/>
            <p:cNvSpPr/>
            <p:nvPr/>
          </p:nvSpPr>
          <p:spPr>
            <a:xfrm>
              <a:off x="943250" y="1941525"/>
              <a:ext cx="38525" cy="128425"/>
            </a:xfrm>
            <a:custGeom>
              <a:avLst/>
              <a:gdLst/>
              <a:ahLst/>
              <a:cxnLst/>
              <a:rect l="l" t="t" r="r" b="b"/>
              <a:pathLst>
                <a:path w="1541" h="5137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322" y="1104"/>
                    <a:pt x="668" y="2176"/>
                    <a:pt x="822" y="3331"/>
                  </a:cubicBezTo>
                  <a:cubicBezTo>
                    <a:pt x="906" y="3998"/>
                    <a:pt x="977" y="4641"/>
                    <a:pt x="1477" y="5129"/>
                  </a:cubicBezTo>
                  <a:cubicBezTo>
                    <a:pt x="1483" y="5134"/>
                    <a:pt x="1489" y="5136"/>
                    <a:pt x="1496" y="5136"/>
                  </a:cubicBezTo>
                  <a:cubicBezTo>
                    <a:pt x="1518" y="5136"/>
                    <a:pt x="1541" y="5109"/>
                    <a:pt x="1513" y="5081"/>
                  </a:cubicBezTo>
                  <a:cubicBezTo>
                    <a:pt x="942" y="4402"/>
                    <a:pt x="965" y="3509"/>
                    <a:pt x="799" y="2652"/>
                  </a:cubicBezTo>
                  <a:cubicBezTo>
                    <a:pt x="620" y="1747"/>
                    <a:pt x="346" y="854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2" name="Google Shape;46202;p69"/>
            <p:cNvSpPr/>
            <p:nvPr/>
          </p:nvSpPr>
          <p:spPr>
            <a:xfrm>
              <a:off x="992375" y="2069975"/>
              <a:ext cx="139825" cy="145400"/>
            </a:xfrm>
            <a:custGeom>
              <a:avLst/>
              <a:gdLst/>
              <a:ahLst/>
              <a:cxnLst/>
              <a:rect l="l" t="t" r="r" b="b"/>
              <a:pathLst>
                <a:path w="5593" h="5816" extrusionOk="0">
                  <a:moveTo>
                    <a:pt x="5560" y="1"/>
                  </a:moveTo>
                  <a:cubicBezTo>
                    <a:pt x="5556" y="1"/>
                    <a:pt x="5553" y="1"/>
                    <a:pt x="5549" y="3"/>
                  </a:cubicBezTo>
                  <a:cubicBezTo>
                    <a:pt x="4453" y="419"/>
                    <a:pt x="3382" y="1134"/>
                    <a:pt x="2644" y="2062"/>
                  </a:cubicBezTo>
                  <a:cubicBezTo>
                    <a:pt x="2215" y="2610"/>
                    <a:pt x="1894" y="3229"/>
                    <a:pt x="1501" y="3813"/>
                  </a:cubicBezTo>
                  <a:cubicBezTo>
                    <a:pt x="1036" y="4503"/>
                    <a:pt x="524" y="5134"/>
                    <a:pt x="0" y="5789"/>
                  </a:cubicBezTo>
                  <a:cubicBezTo>
                    <a:pt x="0" y="5789"/>
                    <a:pt x="35" y="5815"/>
                    <a:pt x="53" y="5815"/>
                  </a:cubicBezTo>
                  <a:cubicBezTo>
                    <a:pt x="56" y="5815"/>
                    <a:pt x="58" y="5815"/>
                    <a:pt x="60" y="5813"/>
                  </a:cubicBezTo>
                  <a:cubicBezTo>
                    <a:pt x="941" y="4872"/>
                    <a:pt x="1632" y="3801"/>
                    <a:pt x="2322" y="2729"/>
                  </a:cubicBezTo>
                  <a:cubicBezTo>
                    <a:pt x="3156" y="1431"/>
                    <a:pt x="4251" y="765"/>
                    <a:pt x="5561" y="50"/>
                  </a:cubicBezTo>
                  <a:cubicBezTo>
                    <a:pt x="5592" y="40"/>
                    <a:pt x="5587" y="1"/>
                    <a:pt x="5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3" name="Google Shape;46203;p69"/>
            <p:cNvSpPr/>
            <p:nvPr/>
          </p:nvSpPr>
          <p:spPr>
            <a:xfrm>
              <a:off x="996725" y="2072200"/>
              <a:ext cx="134475" cy="149475"/>
            </a:xfrm>
            <a:custGeom>
              <a:avLst/>
              <a:gdLst/>
              <a:ahLst/>
              <a:cxnLst/>
              <a:rect l="l" t="t" r="r" b="b"/>
              <a:pathLst>
                <a:path w="5379" h="5979" extrusionOk="0">
                  <a:moveTo>
                    <a:pt x="5345" y="1"/>
                  </a:moveTo>
                  <a:cubicBezTo>
                    <a:pt x="5339" y="1"/>
                    <a:pt x="5333" y="3"/>
                    <a:pt x="5327" y="9"/>
                  </a:cubicBezTo>
                  <a:cubicBezTo>
                    <a:pt x="4315" y="759"/>
                    <a:pt x="3494" y="1747"/>
                    <a:pt x="2755" y="2771"/>
                  </a:cubicBezTo>
                  <a:cubicBezTo>
                    <a:pt x="1946" y="3878"/>
                    <a:pt x="1279" y="5212"/>
                    <a:pt x="53" y="5879"/>
                  </a:cubicBezTo>
                  <a:cubicBezTo>
                    <a:pt x="0" y="5910"/>
                    <a:pt x="22" y="5978"/>
                    <a:pt x="68" y="5978"/>
                  </a:cubicBezTo>
                  <a:cubicBezTo>
                    <a:pt x="74" y="5978"/>
                    <a:pt x="81" y="5977"/>
                    <a:pt x="88" y="5974"/>
                  </a:cubicBezTo>
                  <a:cubicBezTo>
                    <a:pt x="1148" y="5498"/>
                    <a:pt x="1731" y="4414"/>
                    <a:pt x="2374" y="3485"/>
                  </a:cubicBezTo>
                  <a:cubicBezTo>
                    <a:pt x="3244" y="2223"/>
                    <a:pt x="4196" y="1057"/>
                    <a:pt x="5351" y="33"/>
                  </a:cubicBezTo>
                  <a:cubicBezTo>
                    <a:pt x="5378" y="24"/>
                    <a:pt x="5364" y="1"/>
                    <a:pt x="5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4" name="Google Shape;46204;p69"/>
            <p:cNvSpPr/>
            <p:nvPr/>
          </p:nvSpPr>
          <p:spPr>
            <a:xfrm>
              <a:off x="996925" y="2119825"/>
              <a:ext cx="135150" cy="131325"/>
            </a:xfrm>
            <a:custGeom>
              <a:avLst/>
              <a:gdLst/>
              <a:ahLst/>
              <a:cxnLst/>
              <a:rect l="l" t="t" r="r" b="b"/>
              <a:pathLst>
                <a:path w="5406" h="5253" extrusionOk="0">
                  <a:moveTo>
                    <a:pt x="5334" y="1"/>
                  </a:moveTo>
                  <a:cubicBezTo>
                    <a:pt x="5325" y="1"/>
                    <a:pt x="5316" y="3"/>
                    <a:pt x="5307" y="9"/>
                  </a:cubicBezTo>
                  <a:cubicBezTo>
                    <a:pt x="4343" y="521"/>
                    <a:pt x="3295" y="1092"/>
                    <a:pt x="2652" y="2009"/>
                  </a:cubicBezTo>
                  <a:cubicBezTo>
                    <a:pt x="2259" y="2592"/>
                    <a:pt x="2045" y="3188"/>
                    <a:pt x="1545" y="3712"/>
                  </a:cubicBezTo>
                  <a:cubicBezTo>
                    <a:pt x="1045" y="4212"/>
                    <a:pt x="473" y="4664"/>
                    <a:pt x="9" y="5212"/>
                  </a:cubicBezTo>
                  <a:cubicBezTo>
                    <a:pt x="0" y="5239"/>
                    <a:pt x="4" y="5252"/>
                    <a:pt x="12" y="5252"/>
                  </a:cubicBezTo>
                  <a:cubicBezTo>
                    <a:pt x="15" y="5252"/>
                    <a:pt x="18" y="5251"/>
                    <a:pt x="21" y="5248"/>
                  </a:cubicBezTo>
                  <a:cubicBezTo>
                    <a:pt x="902" y="4593"/>
                    <a:pt x="1866" y="3759"/>
                    <a:pt x="2343" y="2759"/>
                  </a:cubicBezTo>
                  <a:cubicBezTo>
                    <a:pt x="2974" y="1449"/>
                    <a:pt x="4129" y="759"/>
                    <a:pt x="5355" y="92"/>
                  </a:cubicBezTo>
                  <a:cubicBezTo>
                    <a:pt x="5405" y="72"/>
                    <a:pt x="5379" y="1"/>
                    <a:pt x="5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5" name="Google Shape;46205;p69"/>
            <p:cNvSpPr/>
            <p:nvPr/>
          </p:nvSpPr>
          <p:spPr>
            <a:xfrm>
              <a:off x="994450" y="2120400"/>
              <a:ext cx="140875" cy="146075"/>
            </a:xfrm>
            <a:custGeom>
              <a:avLst/>
              <a:gdLst/>
              <a:ahLst/>
              <a:cxnLst/>
              <a:rect l="l" t="t" r="r" b="b"/>
              <a:pathLst>
                <a:path w="5635" h="5843" extrusionOk="0">
                  <a:moveTo>
                    <a:pt x="5595" y="0"/>
                  </a:moveTo>
                  <a:cubicBezTo>
                    <a:pt x="5587" y="0"/>
                    <a:pt x="5579" y="3"/>
                    <a:pt x="5573" y="10"/>
                  </a:cubicBezTo>
                  <a:cubicBezTo>
                    <a:pt x="4704" y="1057"/>
                    <a:pt x="3977" y="2224"/>
                    <a:pt x="3204" y="3331"/>
                  </a:cubicBezTo>
                  <a:cubicBezTo>
                    <a:pt x="2799" y="3891"/>
                    <a:pt x="2382" y="4463"/>
                    <a:pt x="1822" y="4879"/>
                  </a:cubicBezTo>
                  <a:cubicBezTo>
                    <a:pt x="1287" y="5272"/>
                    <a:pt x="608" y="5367"/>
                    <a:pt x="60" y="5713"/>
                  </a:cubicBezTo>
                  <a:cubicBezTo>
                    <a:pt x="0" y="5753"/>
                    <a:pt x="41" y="5843"/>
                    <a:pt x="91" y="5843"/>
                  </a:cubicBezTo>
                  <a:cubicBezTo>
                    <a:pt x="100" y="5843"/>
                    <a:pt x="110" y="5839"/>
                    <a:pt x="120" y="5832"/>
                  </a:cubicBezTo>
                  <a:cubicBezTo>
                    <a:pt x="691" y="5475"/>
                    <a:pt x="1346" y="5379"/>
                    <a:pt x="1894" y="4998"/>
                  </a:cubicBezTo>
                  <a:cubicBezTo>
                    <a:pt x="2311" y="4701"/>
                    <a:pt x="2632" y="4308"/>
                    <a:pt x="2954" y="3915"/>
                  </a:cubicBezTo>
                  <a:cubicBezTo>
                    <a:pt x="3882" y="2689"/>
                    <a:pt x="4835" y="1379"/>
                    <a:pt x="5609" y="57"/>
                  </a:cubicBezTo>
                  <a:cubicBezTo>
                    <a:pt x="5635" y="22"/>
                    <a:pt x="5616" y="0"/>
                    <a:pt x="5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6" name="Google Shape;46206;p69"/>
            <p:cNvSpPr/>
            <p:nvPr/>
          </p:nvSpPr>
          <p:spPr>
            <a:xfrm>
              <a:off x="886700" y="2077150"/>
              <a:ext cx="100350" cy="137550"/>
            </a:xfrm>
            <a:custGeom>
              <a:avLst/>
              <a:gdLst/>
              <a:ahLst/>
              <a:cxnLst/>
              <a:rect l="l" t="t" r="r" b="b"/>
              <a:pathLst>
                <a:path w="4014" h="5502" extrusionOk="0">
                  <a:moveTo>
                    <a:pt x="36" y="0"/>
                  </a:moveTo>
                  <a:cubicBezTo>
                    <a:pt x="19" y="0"/>
                    <a:pt x="1" y="10"/>
                    <a:pt x="1" y="25"/>
                  </a:cubicBezTo>
                  <a:cubicBezTo>
                    <a:pt x="346" y="2347"/>
                    <a:pt x="3096" y="3395"/>
                    <a:pt x="3954" y="5478"/>
                  </a:cubicBezTo>
                  <a:cubicBezTo>
                    <a:pt x="3962" y="5495"/>
                    <a:pt x="3972" y="5502"/>
                    <a:pt x="3982" y="5502"/>
                  </a:cubicBezTo>
                  <a:cubicBezTo>
                    <a:pt x="3998" y="5502"/>
                    <a:pt x="4013" y="5482"/>
                    <a:pt x="4013" y="5466"/>
                  </a:cubicBezTo>
                  <a:cubicBezTo>
                    <a:pt x="3204" y="3276"/>
                    <a:pt x="787" y="2287"/>
                    <a:pt x="60" y="13"/>
                  </a:cubicBezTo>
                  <a:cubicBezTo>
                    <a:pt x="56" y="4"/>
                    <a:pt x="46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7" name="Google Shape;46207;p69"/>
            <p:cNvSpPr/>
            <p:nvPr/>
          </p:nvSpPr>
          <p:spPr>
            <a:xfrm>
              <a:off x="883550" y="2076700"/>
              <a:ext cx="100225" cy="117750"/>
            </a:xfrm>
            <a:custGeom>
              <a:avLst/>
              <a:gdLst/>
              <a:ahLst/>
              <a:cxnLst/>
              <a:rect l="l" t="t" r="r" b="b"/>
              <a:pathLst>
                <a:path w="4009" h="4710" extrusionOk="0">
                  <a:moveTo>
                    <a:pt x="31" y="1"/>
                  </a:moveTo>
                  <a:cubicBezTo>
                    <a:pt x="4" y="1"/>
                    <a:pt x="0" y="34"/>
                    <a:pt x="20" y="43"/>
                  </a:cubicBezTo>
                  <a:cubicBezTo>
                    <a:pt x="948" y="567"/>
                    <a:pt x="1853" y="1115"/>
                    <a:pt x="2579" y="1912"/>
                  </a:cubicBezTo>
                  <a:cubicBezTo>
                    <a:pt x="3341" y="2722"/>
                    <a:pt x="3699" y="3639"/>
                    <a:pt x="3961" y="4687"/>
                  </a:cubicBezTo>
                  <a:cubicBezTo>
                    <a:pt x="3961" y="4703"/>
                    <a:pt x="3970" y="4709"/>
                    <a:pt x="3981" y="4709"/>
                  </a:cubicBezTo>
                  <a:cubicBezTo>
                    <a:pt x="3994" y="4709"/>
                    <a:pt x="4008" y="4700"/>
                    <a:pt x="4008" y="4687"/>
                  </a:cubicBezTo>
                  <a:cubicBezTo>
                    <a:pt x="3949" y="2508"/>
                    <a:pt x="1817" y="865"/>
                    <a:pt x="55" y="7"/>
                  </a:cubicBezTo>
                  <a:cubicBezTo>
                    <a:pt x="46" y="3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8" name="Google Shape;46208;p69"/>
            <p:cNvSpPr/>
            <p:nvPr/>
          </p:nvSpPr>
          <p:spPr>
            <a:xfrm>
              <a:off x="981650" y="2186325"/>
              <a:ext cx="5100" cy="15600"/>
            </a:xfrm>
            <a:custGeom>
              <a:avLst/>
              <a:gdLst/>
              <a:ahLst/>
              <a:cxnLst/>
              <a:rect l="l" t="t" r="r" b="b"/>
              <a:pathLst>
                <a:path w="204" h="624" extrusionOk="0">
                  <a:moveTo>
                    <a:pt x="44" y="1"/>
                  </a:moveTo>
                  <a:cubicBezTo>
                    <a:pt x="34" y="1"/>
                    <a:pt x="25" y="10"/>
                    <a:pt x="25" y="28"/>
                  </a:cubicBezTo>
                  <a:cubicBezTo>
                    <a:pt x="1" y="230"/>
                    <a:pt x="60" y="444"/>
                    <a:pt x="191" y="623"/>
                  </a:cubicBezTo>
                  <a:cubicBezTo>
                    <a:pt x="191" y="623"/>
                    <a:pt x="203" y="623"/>
                    <a:pt x="203" y="599"/>
                  </a:cubicBezTo>
                  <a:cubicBezTo>
                    <a:pt x="120" y="421"/>
                    <a:pt x="72" y="230"/>
                    <a:pt x="72" y="28"/>
                  </a:cubicBezTo>
                  <a:cubicBezTo>
                    <a:pt x="66" y="10"/>
                    <a:pt x="54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9" name="Google Shape;46209;p69"/>
            <p:cNvSpPr/>
            <p:nvPr/>
          </p:nvSpPr>
          <p:spPr>
            <a:xfrm>
              <a:off x="1000125" y="2211325"/>
              <a:ext cx="53825" cy="46325"/>
            </a:xfrm>
            <a:custGeom>
              <a:avLst/>
              <a:gdLst/>
              <a:ahLst/>
              <a:cxnLst/>
              <a:rect l="l" t="t" r="r" b="b"/>
              <a:pathLst>
                <a:path w="2153" h="1853" extrusionOk="0">
                  <a:moveTo>
                    <a:pt x="2131" y="1"/>
                  </a:moveTo>
                  <a:cubicBezTo>
                    <a:pt x="2128" y="1"/>
                    <a:pt x="2124" y="2"/>
                    <a:pt x="2119" y="4"/>
                  </a:cubicBezTo>
                  <a:cubicBezTo>
                    <a:pt x="1369" y="576"/>
                    <a:pt x="833" y="1349"/>
                    <a:pt x="0" y="1802"/>
                  </a:cubicBezTo>
                  <a:cubicBezTo>
                    <a:pt x="0" y="1831"/>
                    <a:pt x="24" y="1853"/>
                    <a:pt x="39" y="1853"/>
                  </a:cubicBezTo>
                  <a:cubicBezTo>
                    <a:pt x="43" y="1853"/>
                    <a:pt x="46" y="1852"/>
                    <a:pt x="48" y="1850"/>
                  </a:cubicBezTo>
                  <a:cubicBezTo>
                    <a:pt x="429" y="1647"/>
                    <a:pt x="774" y="1361"/>
                    <a:pt x="1107" y="1064"/>
                  </a:cubicBezTo>
                  <a:cubicBezTo>
                    <a:pt x="1464" y="730"/>
                    <a:pt x="1845" y="409"/>
                    <a:pt x="2143" y="40"/>
                  </a:cubicBezTo>
                  <a:cubicBezTo>
                    <a:pt x="2153" y="20"/>
                    <a:pt x="2147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0" name="Google Shape;46210;p69"/>
            <p:cNvSpPr/>
            <p:nvPr/>
          </p:nvSpPr>
          <p:spPr>
            <a:xfrm>
              <a:off x="1057025" y="2145975"/>
              <a:ext cx="49000" cy="59225"/>
            </a:xfrm>
            <a:custGeom>
              <a:avLst/>
              <a:gdLst/>
              <a:ahLst/>
              <a:cxnLst/>
              <a:rect l="l" t="t" r="r" b="b"/>
              <a:pathLst>
                <a:path w="1960" h="2369" extrusionOk="0">
                  <a:moveTo>
                    <a:pt x="6" y="2363"/>
                  </a:moveTo>
                  <a:cubicBezTo>
                    <a:pt x="1" y="2363"/>
                    <a:pt x="6" y="2368"/>
                    <a:pt x="22" y="2368"/>
                  </a:cubicBezTo>
                  <a:cubicBezTo>
                    <a:pt x="14" y="2364"/>
                    <a:pt x="9" y="2363"/>
                    <a:pt x="6" y="2363"/>
                  </a:cubicBezTo>
                  <a:close/>
                  <a:moveTo>
                    <a:pt x="1925" y="1"/>
                  </a:moveTo>
                  <a:cubicBezTo>
                    <a:pt x="1917" y="1"/>
                    <a:pt x="1910" y="4"/>
                    <a:pt x="1903" y="11"/>
                  </a:cubicBezTo>
                  <a:cubicBezTo>
                    <a:pt x="1653" y="415"/>
                    <a:pt x="1177" y="606"/>
                    <a:pt x="891" y="987"/>
                  </a:cubicBezTo>
                  <a:cubicBezTo>
                    <a:pt x="558" y="1416"/>
                    <a:pt x="355" y="1916"/>
                    <a:pt x="22" y="2368"/>
                  </a:cubicBezTo>
                  <a:cubicBezTo>
                    <a:pt x="403" y="2023"/>
                    <a:pt x="582" y="1546"/>
                    <a:pt x="867" y="1130"/>
                  </a:cubicBezTo>
                  <a:cubicBezTo>
                    <a:pt x="1165" y="701"/>
                    <a:pt x="1701" y="511"/>
                    <a:pt x="1951" y="46"/>
                  </a:cubicBezTo>
                  <a:cubicBezTo>
                    <a:pt x="1959" y="21"/>
                    <a:pt x="1943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1" name="Google Shape;46211;p69"/>
            <p:cNvSpPr/>
            <p:nvPr/>
          </p:nvSpPr>
          <p:spPr>
            <a:xfrm>
              <a:off x="860350" y="2125700"/>
              <a:ext cx="123725" cy="140500"/>
            </a:xfrm>
            <a:custGeom>
              <a:avLst/>
              <a:gdLst/>
              <a:ahLst/>
              <a:cxnLst/>
              <a:rect l="l" t="t" r="r" b="b"/>
              <a:pathLst>
                <a:path w="4949" h="5620" extrusionOk="0">
                  <a:moveTo>
                    <a:pt x="57" y="0"/>
                  </a:moveTo>
                  <a:cubicBezTo>
                    <a:pt x="29" y="0"/>
                    <a:pt x="0" y="20"/>
                    <a:pt x="7" y="48"/>
                  </a:cubicBezTo>
                  <a:cubicBezTo>
                    <a:pt x="448" y="1226"/>
                    <a:pt x="1602" y="2000"/>
                    <a:pt x="2495" y="2810"/>
                  </a:cubicBezTo>
                  <a:cubicBezTo>
                    <a:pt x="3103" y="3358"/>
                    <a:pt x="3805" y="3858"/>
                    <a:pt x="4210" y="4608"/>
                  </a:cubicBezTo>
                  <a:cubicBezTo>
                    <a:pt x="4412" y="4989"/>
                    <a:pt x="4555" y="5346"/>
                    <a:pt x="4924" y="5620"/>
                  </a:cubicBezTo>
                  <a:cubicBezTo>
                    <a:pt x="4936" y="5608"/>
                    <a:pt x="4948" y="5584"/>
                    <a:pt x="4936" y="5572"/>
                  </a:cubicBezTo>
                  <a:cubicBezTo>
                    <a:pt x="4531" y="5167"/>
                    <a:pt x="4400" y="4655"/>
                    <a:pt x="4079" y="4191"/>
                  </a:cubicBezTo>
                  <a:cubicBezTo>
                    <a:pt x="3757" y="3739"/>
                    <a:pt x="3317" y="3417"/>
                    <a:pt x="2912" y="3060"/>
                  </a:cubicBezTo>
                  <a:cubicBezTo>
                    <a:pt x="1948" y="2179"/>
                    <a:pt x="578" y="1286"/>
                    <a:pt x="102" y="36"/>
                  </a:cubicBezTo>
                  <a:cubicBezTo>
                    <a:pt x="97" y="11"/>
                    <a:pt x="77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2" name="Google Shape;46212;p69"/>
            <p:cNvSpPr/>
            <p:nvPr/>
          </p:nvSpPr>
          <p:spPr>
            <a:xfrm>
              <a:off x="860500" y="2126575"/>
              <a:ext cx="127850" cy="128100"/>
            </a:xfrm>
            <a:custGeom>
              <a:avLst/>
              <a:gdLst/>
              <a:ahLst/>
              <a:cxnLst/>
              <a:rect l="l" t="t" r="r" b="b"/>
              <a:pathLst>
                <a:path w="5114" h="5124" extrusionOk="0">
                  <a:moveTo>
                    <a:pt x="49" y="1"/>
                  </a:moveTo>
                  <a:cubicBezTo>
                    <a:pt x="25" y="1"/>
                    <a:pt x="1" y="36"/>
                    <a:pt x="25" y="48"/>
                  </a:cubicBezTo>
                  <a:cubicBezTo>
                    <a:pt x="1013" y="584"/>
                    <a:pt x="2251" y="941"/>
                    <a:pt x="3073" y="1775"/>
                  </a:cubicBezTo>
                  <a:cubicBezTo>
                    <a:pt x="3918" y="2632"/>
                    <a:pt x="4430" y="4037"/>
                    <a:pt x="5002" y="5097"/>
                  </a:cubicBezTo>
                  <a:cubicBezTo>
                    <a:pt x="5013" y="5115"/>
                    <a:pt x="5029" y="5124"/>
                    <a:pt x="5045" y="5124"/>
                  </a:cubicBezTo>
                  <a:cubicBezTo>
                    <a:pt x="5079" y="5124"/>
                    <a:pt x="5113" y="5086"/>
                    <a:pt x="5097" y="5037"/>
                  </a:cubicBezTo>
                  <a:cubicBezTo>
                    <a:pt x="4502" y="3942"/>
                    <a:pt x="3966" y="2477"/>
                    <a:pt x="3061" y="1608"/>
                  </a:cubicBezTo>
                  <a:cubicBezTo>
                    <a:pt x="2251" y="846"/>
                    <a:pt x="1061" y="406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3" name="Google Shape;46213;p69"/>
            <p:cNvSpPr/>
            <p:nvPr/>
          </p:nvSpPr>
          <p:spPr>
            <a:xfrm>
              <a:off x="881600" y="2144375"/>
              <a:ext cx="67650" cy="62425"/>
            </a:xfrm>
            <a:custGeom>
              <a:avLst/>
              <a:gdLst/>
              <a:ahLst/>
              <a:cxnLst/>
              <a:rect l="l" t="t" r="r" b="b"/>
              <a:pathLst>
                <a:path w="2706" h="2497" extrusionOk="0">
                  <a:moveTo>
                    <a:pt x="43" y="1"/>
                  </a:moveTo>
                  <a:cubicBezTo>
                    <a:pt x="18" y="1"/>
                    <a:pt x="1" y="29"/>
                    <a:pt x="26" y="63"/>
                  </a:cubicBezTo>
                  <a:cubicBezTo>
                    <a:pt x="407" y="467"/>
                    <a:pt x="943" y="610"/>
                    <a:pt x="1407" y="908"/>
                  </a:cubicBezTo>
                  <a:cubicBezTo>
                    <a:pt x="2003" y="1289"/>
                    <a:pt x="2395" y="1861"/>
                    <a:pt x="2693" y="2492"/>
                  </a:cubicBezTo>
                  <a:cubicBezTo>
                    <a:pt x="2693" y="2496"/>
                    <a:pt x="2694" y="2497"/>
                    <a:pt x="2696" y="2497"/>
                  </a:cubicBezTo>
                  <a:cubicBezTo>
                    <a:pt x="2700" y="2497"/>
                    <a:pt x="2705" y="2492"/>
                    <a:pt x="2705" y="2492"/>
                  </a:cubicBezTo>
                  <a:cubicBezTo>
                    <a:pt x="2550" y="1920"/>
                    <a:pt x="2241" y="1468"/>
                    <a:pt x="1800" y="1075"/>
                  </a:cubicBezTo>
                  <a:cubicBezTo>
                    <a:pt x="1276" y="634"/>
                    <a:pt x="586" y="479"/>
                    <a:pt x="74" y="15"/>
                  </a:cubicBezTo>
                  <a:cubicBezTo>
                    <a:pt x="64" y="5"/>
                    <a:pt x="53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4" name="Google Shape;46214;p69"/>
            <p:cNvSpPr/>
            <p:nvPr/>
          </p:nvSpPr>
          <p:spPr>
            <a:xfrm>
              <a:off x="952350" y="2210375"/>
              <a:ext cx="29925" cy="40300"/>
            </a:xfrm>
            <a:custGeom>
              <a:avLst/>
              <a:gdLst/>
              <a:ahLst/>
              <a:cxnLst/>
              <a:rect l="l" t="t" r="r" b="b"/>
              <a:pathLst>
                <a:path w="1197" h="1612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304" y="566"/>
                    <a:pt x="732" y="1161"/>
                    <a:pt x="1173" y="1602"/>
                  </a:cubicBezTo>
                  <a:cubicBezTo>
                    <a:pt x="1177" y="1609"/>
                    <a:pt x="1180" y="1612"/>
                    <a:pt x="1184" y="1612"/>
                  </a:cubicBezTo>
                  <a:cubicBezTo>
                    <a:pt x="1191" y="1612"/>
                    <a:pt x="1197" y="1598"/>
                    <a:pt x="1197" y="1590"/>
                  </a:cubicBezTo>
                  <a:cubicBezTo>
                    <a:pt x="1018" y="1340"/>
                    <a:pt x="816" y="1102"/>
                    <a:pt x="613" y="864"/>
                  </a:cubicBezTo>
                  <a:cubicBezTo>
                    <a:pt x="411" y="566"/>
                    <a:pt x="232" y="280"/>
                    <a:pt x="6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5" name="Google Shape;46215;p69"/>
            <p:cNvSpPr/>
            <p:nvPr/>
          </p:nvSpPr>
          <p:spPr>
            <a:xfrm>
              <a:off x="990950" y="2186075"/>
              <a:ext cx="163275" cy="149950"/>
            </a:xfrm>
            <a:custGeom>
              <a:avLst/>
              <a:gdLst/>
              <a:ahLst/>
              <a:cxnLst/>
              <a:rect l="l" t="t" r="r" b="b"/>
              <a:pathLst>
                <a:path w="6531" h="5998" extrusionOk="0">
                  <a:moveTo>
                    <a:pt x="6483" y="0"/>
                  </a:moveTo>
                  <a:cubicBezTo>
                    <a:pt x="6480" y="0"/>
                    <a:pt x="6478" y="1"/>
                    <a:pt x="6475" y="2"/>
                  </a:cubicBezTo>
                  <a:cubicBezTo>
                    <a:pt x="5237" y="526"/>
                    <a:pt x="4225" y="1526"/>
                    <a:pt x="3296" y="2479"/>
                  </a:cubicBezTo>
                  <a:cubicBezTo>
                    <a:pt x="2189" y="3622"/>
                    <a:pt x="1069" y="4765"/>
                    <a:pt x="10" y="5955"/>
                  </a:cubicBezTo>
                  <a:cubicBezTo>
                    <a:pt x="0" y="5965"/>
                    <a:pt x="29" y="5997"/>
                    <a:pt x="47" y="5997"/>
                  </a:cubicBezTo>
                  <a:cubicBezTo>
                    <a:pt x="51" y="5997"/>
                    <a:pt x="55" y="5995"/>
                    <a:pt x="57" y="5991"/>
                  </a:cubicBezTo>
                  <a:cubicBezTo>
                    <a:pt x="2153" y="3907"/>
                    <a:pt x="3975" y="1645"/>
                    <a:pt x="6499" y="50"/>
                  </a:cubicBezTo>
                  <a:cubicBezTo>
                    <a:pt x="6531" y="39"/>
                    <a:pt x="6506" y="0"/>
                    <a:pt x="6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6" name="Google Shape;46216;p69"/>
            <p:cNvSpPr/>
            <p:nvPr/>
          </p:nvSpPr>
          <p:spPr>
            <a:xfrm>
              <a:off x="989350" y="2187525"/>
              <a:ext cx="164025" cy="155350"/>
            </a:xfrm>
            <a:custGeom>
              <a:avLst/>
              <a:gdLst/>
              <a:ahLst/>
              <a:cxnLst/>
              <a:rect l="l" t="t" r="r" b="b"/>
              <a:pathLst>
                <a:path w="6561" h="6214" extrusionOk="0">
                  <a:moveTo>
                    <a:pt x="6541" y="0"/>
                  </a:moveTo>
                  <a:cubicBezTo>
                    <a:pt x="6540" y="0"/>
                    <a:pt x="6539" y="1"/>
                    <a:pt x="6539" y="4"/>
                  </a:cubicBezTo>
                  <a:cubicBezTo>
                    <a:pt x="4455" y="2159"/>
                    <a:pt x="2848" y="4718"/>
                    <a:pt x="62" y="6088"/>
                  </a:cubicBezTo>
                  <a:cubicBezTo>
                    <a:pt x="0" y="6129"/>
                    <a:pt x="36" y="6214"/>
                    <a:pt x="93" y="6214"/>
                  </a:cubicBezTo>
                  <a:cubicBezTo>
                    <a:pt x="102" y="6214"/>
                    <a:pt x="112" y="6212"/>
                    <a:pt x="121" y="6207"/>
                  </a:cubicBezTo>
                  <a:cubicBezTo>
                    <a:pt x="2753" y="4897"/>
                    <a:pt x="4848" y="2373"/>
                    <a:pt x="6551" y="39"/>
                  </a:cubicBezTo>
                  <a:cubicBezTo>
                    <a:pt x="6561" y="20"/>
                    <a:pt x="6546" y="0"/>
                    <a:pt x="6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7" name="Google Shape;46217;p69"/>
            <p:cNvSpPr/>
            <p:nvPr/>
          </p:nvSpPr>
          <p:spPr>
            <a:xfrm>
              <a:off x="987900" y="2188750"/>
              <a:ext cx="158325" cy="146350"/>
            </a:xfrm>
            <a:custGeom>
              <a:avLst/>
              <a:gdLst/>
              <a:ahLst/>
              <a:cxnLst/>
              <a:rect l="l" t="t" r="r" b="b"/>
              <a:pathLst>
                <a:path w="6333" h="5854" extrusionOk="0">
                  <a:moveTo>
                    <a:pt x="6287" y="1"/>
                  </a:moveTo>
                  <a:cubicBezTo>
                    <a:pt x="6284" y="1"/>
                    <a:pt x="6280" y="1"/>
                    <a:pt x="6275" y="2"/>
                  </a:cubicBezTo>
                  <a:cubicBezTo>
                    <a:pt x="3704" y="978"/>
                    <a:pt x="1168" y="3348"/>
                    <a:pt x="1" y="5836"/>
                  </a:cubicBezTo>
                  <a:cubicBezTo>
                    <a:pt x="1" y="5845"/>
                    <a:pt x="13" y="5853"/>
                    <a:pt x="20" y="5853"/>
                  </a:cubicBezTo>
                  <a:cubicBezTo>
                    <a:pt x="23" y="5853"/>
                    <a:pt x="25" y="5852"/>
                    <a:pt x="25" y="5848"/>
                  </a:cubicBezTo>
                  <a:cubicBezTo>
                    <a:pt x="834" y="4634"/>
                    <a:pt x="1656" y="3467"/>
                    <a:pt x="2727" y="2467"/>
                  </a:cubicBezTo>
                  <a:cubicBezTo>
                    <a:pt x="3811" y="1455"/>
                    <a:pt x="5025" y="776"/>
                    <a:pt x="6311" y="62"/>
                  </a:cubicBezTo>
                  <a:cubicBezTo>
                    <a:pt x="6333" y="51"/>
                    <a:pt x="6325" y="1"/>
                    <a:pt x="6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8" name="Google Shape;46218;p69"/>
            <p:cNvSpPr/>
            <p:nvPr/>
          </p:nvSpPr>
          <p:spPr>
            <a:xfrm>
              <a:off x="836400" y="2158350"/>
              <a:ext cx="146900" cy="171725"/>
            </a:xfrm>
            <a:custGeom>
              <a:avLst/>
              <a:gdLst/>
              <a:ahLst/>
              <a:cxnLst/>
              <a:rect l="l" t="t" r="r" b="b"/>
              <a:pathLst>
                <a:path w="5876" h="6869" extrusionOk="0">
                  <a:moveTo>
                    <a:pt x="57" y="1"/>
                  </a:moveTo>
                  <a:cubicBezTo>
                    <a:pt x="45" y="1"/>
                    <a:pt x="36" y="10"/>
                    <a:pt x="36" y="28"/>
                  </a:cubicBezTo>
                  <a:cubicBezTo>
                    <a:pt x="1" y="1397"/>
                    <a:pt x="1286" y="2361"/>
                    <a:pt x="2215" y="3147"/>
                  </a:cubicBezTo>
                  <a:cubicBezTo>
                    <a:pt x="3525" y="4254"/>
                    <a:pt x="4632" y="5612"/>
                    <a:pt x="5787" y="6862"/>
                  </a:cubicBezTo>
                  <a:cubicBezTo>
                    <a:pt x="5796" y="6866"/>
                    <a:pt x="5805" y="6868"/>
                    <a:pt x="5814" y="6868"/>
                  </a:cubicBezTo>
                  <a:cubicBezTo>
                    <a:pt x="5850" y="6868"/>
                    <a:pt x="5875" y="6833"/>
                    <a:pt x="5847" y="6814"/>
                  </a:cubicBezTo>
                  <a:cubicBezTo>
                    <a:pt x="4870" y="5731"/>
                    <a:pt x="3930" y="4552"/>
                    <a:pt x="2858" y="3552"/>
                  </a:cubicBezTo>
                  <a:cubicBezTo>
                    <a:pt x="1679" y="2433"/>
                    <a:pt x="513" y="1706"/>
                    <a:pt x="96" y="28"/>
                  </a:cubicBezTo>
                  <a:cubicBezTo>
                    <a:pt x="84" y="10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9" name="Google Shape;46219;p69"/>
            <p:cNvSpPr/>
            <p:nvPr/>
          </p:nvSpPr>
          <p:spPr>
            <a:xfrm>
              <a:off x="838775" y="2157550"/>
              <a:ext cx="147450" cy="162775"/>
            </a:xfrm>
            <a:custGeom>
              <a:avLst/>
              <a:gdLst/>
              <a:ahLst/>
              <a:cxnLst/>
              <a:rect l="l" t="t" r="r" b="b"/>
              <a:pathLst>
                <a:path w="5898" h="651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429"/>
                    <a:pt x="656" y="702"/>
                    <a:pt x="989" y="953"/>
                  </a:cubicBezTo>
                  <a:cubicBezTo>
                    <a:pt x="1703" y="1488"/>
                    <a:pt x="2418" y="2024"/>
                    <a:pt x="3096" y="2607"/>
                  </a:cubicBezTo>
                  <a:cubicBezTo>
                    <a:pt x="4311" y="3679"/>
                    <a:pt x="5299" y="4905"/>
                    <a:pt x="5787" y="6477"/>
                  </a:cubicBezTo>
                  <a:cubicBezTo>
                    <a:pt x="5792" y="6500"/>
                    <a:pt x="5811" y="6511"/>
                    <a:pt x="5831" y="6511"/>
                  </a:cubicBezTo>
                  <a:cubicBezTo>
                    <a:pt x="5863" y="6511"/>
                    <a:pt x="5897" y="6485"/>
                    <a:pt x="5883" y="6441"/>
                  </a:cubicBezTo>
                  <a:cubicBezTo>
                    <a:pt x="5549" y="5179"/>
                    <a:pt x="4775" y="4096"/>
                    <a:pt x="3847" y="3167"/>
                  </a:cubicBezTo>
                  <a:cubicBezTo>
                    <a:pt x="3358" y="2679"/>
                    <a:pt x="2823" y="2226"/>
                    <a:pt x="2275" y="1810"/>
                  </a:cubicBezTo>
                  <a:cubicBezTo>
                    <a:pt x="1572" y="1274"/>
                    <a:pt x="501" y="72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0" name="Google Shape;46220;p69"/>
            <p:cNvSpPr/>
            <p:nvPr/>
          </p:nvSpPr>
          <p:spPr>
            <a:xfrm>
              <a:off x="866175" y="2192375"/>
              <a:ext cx="96000" cy="95975"/>
            </a:xfrm>
            <a:custGeom>
              <a:avLst/>
              <a:gdLst/>
              <a:ahLst/>
              <a:cxnLst/>
              <a:rect l="l" t="t" r="r" b="b"/>
              <a:pathLst>
                <a:path w="3840" h="3839" extrusionOk="0">
                  <a:moveTo>
                    <a:pt x="0" y="0"/>
                  </a:moveTo>
                  <a:cubicBezTo>
                    <a:pt x="453" y="619"/>
                    <a:pt x="1000" y="1167"/>
                    <a:pt x="1608" y="1631"/>
                  </a:cubicBezTo>
                  <a:cubicBezTo>
                    <a:pt x="1977" y="1905"/>
                    <a:pt x="2370" y="2167"/>
                    <a:pt x="2691" y="2524"/>
                  </a:cubicBezTo>
                  <a:cubicBezTo>
                    <a:pt x="3084" y="2941"/>
                    <a:pt x="3429" y="3417"/>
                    <a:pt x="3810" y="3834"/>
                  </a:cubicBezTo>
                  <a:cubicBezTo>
                    <a:pt x="3813" y="3837"/>
                    <a:pt x="3817" y="3839"/>
                    <a:pt x="3821" y="3839"/>
                  </a:cubicBezTo>
                  <a:cubicBezTo>
                    <a:pt x="3831" y="3839"/>
                    <a:pt x="3840" y="3827"/>
                    <a:pt x="3822" y="3810"/>
                  </a:cubicBezTo>
                  <a:cubicBezTo>
                    <a:pt x="3322" y="3143"/>
                    <a:pt x="2786" y="2429"/>
                    <a:pt x="2096" y="1941"/>
                  </a:cubicBezTo>
                  <a:cubicBezTo>
                    <a:pt x="1310" y="1357"/>
                    <a:pt x="643" y="73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1" name="Google Shape;46221;p69"/>
            <p:cNvSpPr/>
            <p:nvPr/>
          </p:nvSpPr>
          <p:spPr>
            <a:xfrm>
              <a:off x="988175" y="2251875"/>
              <a:ext cx="174100" cy="145875"/>
            </a:xfrm>
            <a:custGeom>
              <a:avLst/>
              <a:gdLst/>
              <a:ahLst/>
              <a:cxnLst/>
              <a:rect l="l" t="t" r="r" b="b"/>
              <a:pathLst>
                <a:path w="6964" h="5835" extrusionOk="0">
                  <a:moveTo>
                    <a:pt x="6872" y="0"/>
                  </a:moveTo>
                  <a:cubicBezTo>
                    <a:pt x="6868" y="0"/>
                    <a:pt x="6864" y="1"/>
                    <a:pt x="6860" y="1"/>
                  </a:cubicBezTo>
                  <a:cubicBezTo>
                    <a:pt x="5348" y="204"/>
                    <a:pt x="4050" y="1525"/>
                    <a:pt x="2907" y="2418"/>
                  </a:cubicBezTo>
                  <a:cubicBezTo>
                    <a:pt x="1704" y="3359"/>
                    <a:pt x="1109" y="4704"/>
                    <a:pt x="37" y="5764"/>
                  </a:cubicBezTo>
                  <a:cubicBezTo>
                    <a:pt x="0" y="5792"/>
                    <a:pt x="29" y="5834"/>
                    <a:pt x="66" y="5834"/>
                  </a:cubicBezTo>
                  <a:cubicBezTo>
                    <a:pt x="76" y="5834"/>
                    <a:pt x="87" y="5831"/>
                    <a:pt x="97" y="5823"/>
                  </a:cubicBezTo>
                  <a:cubicBezTo>
                    <a:pt x="1133" y="4990"/>
                    <a:pt x="1621" y="3657"/>
                    <a:pt x="2669" y="2799"/>
                  </a:cubicBezTo>
                  <a:cubicBezTo>
                    <a:pt x="3931" y="1763"/>
                    <a:pt x="5300" y="573"/>
                    <a:pt x="6895" y="108"/>
                  </a:cubicBezTo>
                  <a:cubicBezTo>
                    <a:pt x="6963" y="97"/>
                    <a:pt x="6945" y="0"/>
                    <a:pt x="6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2" name="Google Shape;46222;p69"/>
            <p:cNvSpPr/>
            <p:nvPr/>
          </p:nvSpPr>
          <p:spPr>
            <a:xfrm>
              <a:off x="986600" y="2254225"/>
              <a:ext cx="178525" cy="156100"/>
            </a:xfrm>
            <a:custGeom>
              <a:avLst/>
              <a:gdLst/>
              <a:ahLst/>
              <a:cxnLst/>
              <a:rect l="l" t="t" r="r" b="b"/>
              <a:pathLst>
                <a:path w="7141" h="6244" extrusionOk="0">
                  <a:moveTo>
                    <a:pt x="7103" y="0"/>
                  </a:moveTo>
                  <a:cubicBezTo>
                    <a:pt x="7099" y="0"/>
                    <a:pt x="7094" y="1"/>
                    <a:pt x="7089" y="3"/>
                  </a:cubicBezTo>
                  <a:cubicBezTo>
                    <a:pt x="5851" y="467"/>
                    <a:pt x="4982" y="1741"/>
                    <a:pt x="4208" y="2741"/>
                  </a:cubicBezTo>
                  <a:cubicBezTo>
                    <a:pt x="3113" y="4158"/>
                    <a:pt x="1970" y="5658"/>
                    <a:pt x="112" y="6039"/>
                  </a:cubicBezTo>
                  <a:cubicBezTo>
                    <a:pt x="0" y="6073"/>
                    <a:pt x="36" y="6243"/>
                    <a:pt x="140" y="6243"/>
                  </a:cubicBezTo>
                  <a:cubicBezTo>
                    <a:pt x="146" y="6243"/>
                    <a:pt x="153" y="6243"/>
                    <a:pt x="160" y="6241"/>
                  </a:cubicBezTo>
                  <a:cubicBezTo>
                    <a:pt x="1601" y="5956"/>
                    <a:pt x="2720" y="4967"/>
                    <a:pt x="3613" y="3860"/>
                  </a:cubicBezTo>
                  <a:cubicBezTo>
                    <a:pt x="4161" y="3182"/>
                    <a:pt x="4637" y="2455"/>
                    <a:pt x="5184" y="1788"/>
                  </a:cubicBezTo>
                  <a:cubicBezTo>
                    <a:pt x="5756" y="1098"/>
                    <a:pt x="6411" y="610"/>
                    <a:pt x="7089" y="62"/>
                  </a:cubicBezTo>
                  <a:cubicBezTo>
                    <a:pt x="7141" y="31"/>
                    <a:pt x="7130" y="0"/>
                    <a:pt x="7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3" name="Google Shape;46223;p69"/>
            <p:cNvSpPr/>
            <p:nvPr/>
          </p:nvSpPr>
          <p:spPr>
            <a:xfrm>
              <a:off x="988675" y="2329725"/>
              <a:ext cx="82800" cy="72300"/>
            </a:xfrm>
            <a:custGeom>
              <a:avLst/>
              <a:gdLst/>
              <a:ahLst/>
              <a:cxnLst/>
              <a:rect l="l" t="t" r="r" b="b"/>
              <a:pathLst>
                <a:path w="3312" h="2892" extrusionOk="0">
                  <a:moveTo>
                    <a:pt x="3246" y="0"/>
                  </a:moveTo>
                  <a:cubicBezTo>
                    <a:pt x="3238" y="0"/>
                    <a:pt x="3229" y="2"/>
                    <a:pt x="3220" y="7"/>
                  </a:cubicBezTo>
                  <a:cubicBezTo>
                    <a:pt x="2625" y="197"/>
                    <a:pt x="2327" y="864"/>
                    <a:pt x="1958" y="1328"/>
                  </a:cubicBezTo>
                  <a:cubicBezTo>
                    <a:pt x="1434" y="1971"/>
                    <a:pt x="708" y="2400"/>
                    <a:pt x="29" y="2864"/>
                  </a:cubicBezTo>
                  <a:cubicBezTo>
                    <a:pt x="0" y="2874"/>
                    <a:pt x="18" y="2891"/>
                    <a:pt x="39" y="2891"/>
                  </a:cubicBezTo>
                  <a:cubicBezTo>
                    <a:pt x="44" y="2891"/>
                    <a:pt x="49" y="2890"/>
                    <a:pt x="53" y="2888"/>
                  </a:cubicBezTo>
                  <a:cubicBezTo>
                    <a:pt x="696" y="2543"/>
                    <a:pt x="1339" y="2162"/>
                    <a:pt x="1863" y="1638"/>
                  </a:cubicBezTo>
                  <a:cubicBezTo>
                    <a:pt x="2327" y="1150"/>
                    <a:pt x="2887" y="626"/>
                    <a:pt x="3292" y="78"/>
                  </a:cubicBezTo>
                  <a:cubicBezTo>
                    <a:pt x="3311" y="39"/>
                    <a:pt x="3283" y="0"/>
                    <a:pt x="3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4" name="Google Shape;46224;p69"/>
            <p:cNvSpPr/>
            <p:nvPr/>
          </p:nvSpPr>
          <p:spPr>
            <a:xfrm>
              <a:off x="1073325" y="2292525"/>
              <a:ext cx="32425" cy="33500"/>
            </a:xfrm>
            <a:custGeom>
              <a:avLst/>
              <a:gdLst/>
              <a:ahLst/>
              <a:cxnLst/>
              <a:rect l="l" t="t" r="r" b="b"/>
              <a:pathLst>
                <a:path w="1297" h="1340" extrusionOk="0">
                  <a:moveTo>
                    <a:pt x="1258" y="0"/>
                  </a:moveTo>
                  <a:cubicBezTo>
                    <a:pt x="1252" y="0"/>
                    <a:pt x="1246" y="2"/>
                    <a:pt x="1239" y="6"/>
                  </a:cubicBezTo>
                  <a:cubicBezTo>
                    <a:pt x="989" y="161"/>
                    <a:pt x="775" y="447"/>
                    <a:pt x="561" y="673"/>
                  </a:cubicBezTo>
                  <a:cubicBezTo>
                    <a:pt x="358" y="864"/>
                    <a:pt x="108" y="1078"/>
                    <a:pt x="1" y="1328"/>
                  </a:cubicBezTo>
                  <a:lnTo>
                    <a:pt x="25" y="1340"/>
                  </a:lnTo>
                  <a:cubicBezTo>
                    <a:pt x="275" y="1221"/>
                    <a:pt x="477" y="923"/>
                    <a:pt x="680" y="733"/>
                  </a:cubicBezTo>
                  <a:cubicBezTo>
                    <a:pt x="882" y="518"/>
                    <a:pt x="1132" y="316"/>
                    <a:pt x="1287" y="66"/>
                  </a:cubicBezTo>
                  <a:cubicBezTo>
                    <a:pt x="1296" y="37"/>
                    <a:pt x="1283" y="0"/>
                    <a:pt x="1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5" name="Google Shape;46225;p69"/>
            <p:cNvSpPr/>
            <p:nvPr/>
          </p:nvSpPr>
          <p:spPr>
            <a:xfrm>
              <a:off x="847125" y="2224725"/>
              <a:ext cx="135275" cy="165075"/>
            </a:xfrm>
            <a:custGeom>
              <a:avLst/>
              <a:gdLst/>
              <a:ahLst/>
              <a:cxnLst/>
              <a:rect l="l" t="t" r="r" b="b"/>
              <a:pathLst>
                <a:path w="5411" h="6603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36" y="1349"/>
                    <a:pt x="1048" y="2516"/>
                    <a:pt x="1869" y="3433"/>
                  </a:cubicBezTo>
                  <a:cubicBezTo>
                    <a:pt x="2298" y="3921"/>
                    <a:pt x="2786" y="4266"/>
                    <a:pt x="3334" y="4623"/>
                  </a:cubicBezTo>
                  <a:cubicBezTo>
                    <a:pt x="4144" y="5135"/>
                    <a:pt x="4763" y="5790"/>
                    <a:pt x="5298" y="6588"/>
                  </a:cubicBezTo>
                  <a:cubicBezTo>
                    <a:pt x="5308" y="6598"/>
                    <a:pt x="5322" y="6602"/>
                    <a:pt x="5336" y="6602"/>
                  </a:cubicBezTo>
                  <a:cubicBezTo>
                    <a:pt x="5372" y="6602"/>
                    <a:pt x="5411" y="6572"/>
                    <a:pt x="5394" y="6528"/>
                  </a:cubicBezTo>
                  <a:cubicBezTo>
                    <a:pt x="4691" y="5409"/>
                    <a:pt x="3751" y="4778"/>
                    <a:pt x="2739" y="3992"/>
                  </a:cubicBezTo>
                  <a:cubicBezTo>
                    <a:pt x="1548" y="3076"/>
                    <a:pt x="357" y="1528"/>
                    <a:pt x="107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6" name="Google Shape;46226;p69"/>
            <p:cNvSpPr/>
            <p:nvPr/>
          </p:nvSpPr>
          <p:spPr>
            <a:xfrm>
              <a:off x="848600" y="2226300"/>
              <a:ext cx="130700" cy="158350"/>
            </a:xfrm>
            <a:custGeom>
              <a:avLst/>
              <a:gdLst/>
              <a:ahLst/>
              <a:cxnLst/>
              <a:rect l="l" t="t" r="r" b="b"/>
              <a:pathLst>
                <a:path w="5228" h="6334" extrusionOk="0">
                  <a:moveTo>
                    <a:pt x="1" y="0"/>
                  </a:moveTo>
                  <a:lnTo>
                    <a:pt x="1" y="0"/>
                  </a:lnTo>
                  <a:cubicBezTo>
                    <a:pt x="584" y="1108"/>
                    <a:pt x="1668" y="1893"/>
                    <a:pt x="2596" y="2715"/>
                  </a:cubicBezTo>
                  <a:cubicBezTo>
                    <a:pt x="3120" y="3191"/>
                    <a:pt x="3620" y="3679"/>
                    <a:pt x="4037" y="4263"/>
                  </a:cubicBezTo>
                  <a:cubicBezTo>
                    <a:pt x="4501" y="4906"/>
                    <a:pt x="4763" y="5632"/>
                    <a:pt x="5156" y="6311"/>
                  </a:cubicBezTo>
                  <a:cubicBezTo>
                    <a:pt x="5164" y="6327"/>
                    <a:pt x="5175" y="6334"/>
                    <a:pt x="5186" y="6334"/>
                  </a:cubicBezTo>
                  <a:cubicBezTo>
                    <a:pt x="5207" y="6334"/>
                    <a:pt x="5228" y="6310"/>
                    <a:pt x="5228" y="6287"/>
                  </a:cubicBezTo>
                  <a:cubicBezTo>
                    <a:pt x="5025" y="5001"/>
                    <a:pt x="3989" y="3787"/>
                    <a:pt x="3073" y="2929"/>
                  </a:cubicBezTo>
                  <a:cubicBezTo>
                    <a:pt x="2013" y="1965"/>
                    <a:pt x="929" y="112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7" name="Google Shape;46227;p69"/>
            <p:cNvSpPr/>
            <p:nvPr/>
          </p:nvSpPr>
          <p:spPr>
            <a:xfrm>
              <a:off x="874875" y="2270525"/>
              <a:ext cx="56725" cy="59025"/>
            </a:xfrm>
            <a:custGeom>
              <a:avLst/>
              <a:gdLst/>
              <a:ahLst/>
              <a:cxnLst/>
              <a:rect l="l" t="t" r="r" b="b"/>
              <a:pathLst>
                <a:path w="2269" h="2361" extrusionOk="0">
                  <a:moveTo>
                    <a:pt x="12" y="0"/>
                  </a:moveTo>
                  <a:cubicBezTo>
                    <a:pt x="10" y="0"/>
                    <a:pt x="1" y="9"/>
                    <a:pt x="9" y="17"/>
                  </a:cubicBezTo>
                  <a:cubicBezTo>
                    <a:pt x="259" y="529"/>
                    <a:pt x="581" y="946"/>
                    <a:pt x="998" y="1327"/>
                  </a:cubicBezTo>
                  <a:cubicBezTo>
                    <a:pt x="1391" y="1696"/>
                    <a:pt x="1855" y="1958"/>
                    <a:pt x="2212" y="2351"/>
                  </a:cubicBezTo>
                  <a:cubicBezTo>
                    <a:pt x="2216" y="2358"/>
                    <a:pt x="2222" y="2361"/>
                    <a:pt x="2229" y="2361"/>
                  </a:cubicBezTo>
                  <a:cubicBezTo>
                    <a:pt x="2247" y="2361"/>
                    <a:pt x="2268" y="2344"/>
                    <a:pt x="2260" y="2327"/>
                  </a:cubicBezTo>
                  <a:cubicBezTo>
                    <a:pt x="2105" y="1934"/>
                    <a:pt x="1712" y="1744"/>
                    <a:pt x="1391" y="1517"/>
                  </a:cubicBezTo>
                  <a:cubicBezTo>
                    <a:pt x="855" y="1101"/>
                    <a:pt x="378" y="589"/>
                    <a:pt x="9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8" name="Google Shape;46228;p69"/>
            <p:cNvSpPr/>
            <p:nvPr/>
          </p:nvSpPr>
          <p:spPr>
            <a:xfrm>
              <a:off x="992975" y="2066200"/>
              <a:ext cx="5675" cy="33775"/>
            </a:xfrm>
            <a:custGeom>
              <a:avLst/>
              <a:gdLst/>
              <a:ahLst/>
              <a:cxnLst/>
              <a:rect l="l" t="t" r="r" b="b"/>
              <a:pathLst>
                <a:path w="227" h="1351" extrusionOk="0">
                  <a:moveTo>
                    <a:pt x="209" y="0"/>
                  </a:moveTo>
                  <a:cubicBezTo>
                    <a:pt x="205" y="0"/>
                    <a:pt x="203" y="3"/>
                    <a:pt x="203" y="11"/>
                  </a:cubicBezTo>
                  <a:cubicBezTo>
                    <a:pt x="143" y="201"/>
                    <a:pt x="119" y="404"/>
                    <a:pt x="96" y="618"/>
                  </a:cubicBezTo>
                  <a:cubicBezTo>
                    <a:pt x="60" y="856"/>
                    <a:pt x="0" y="1094"/>
                    <a:pt x="0" y="1332"/>
                  </a:cubicBezTo>
                  <a:cubicBezTo>
                    <a:pt x="0" y="1344"/>
                    <a:pt x="9" y="1350"/>
                    <a:pt x="20" y="1350"/>
                  </a:cubicBezTo>
                  <a:cubicBezTo>
                    <a:pt x="30" y="1350"/>
                    <a:pt x="42" y="1344"/>
                    <a:pt x="48" y="1332"/>
                  </a:cubicBezTo>
                  <a:cubicBezTo>
                    <a:pt x="107" y="1142"/>
                    <a:pt x="119" y="916"/>
                    <a:pt x="155" y="725"/>
                  </a:cubicBezTo>
                  <a:cubicBezTo>
                    <a:pt x="179" y="487"/>
                    <a:pt x="226" y="249"/>
                    <a:pt x="226" y="11"/>
                  </a:cubicBezTo>
                  <a:cubicBezTo>
                    <a:pt x="226" y="11"/>
                    <a:pt x="216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9" name="Google Shape;46229;p69"/>
            <p:cNvSpPr/>
            <p:nvPr/>
          </p:nvSpPr>
          <p:spPr>
            <a:xfrm>
              <a:off x="992975" y="2055250"/>
              <a:ext cx="6875" cy="51375"/>
            </a:xfrm>
            <a:custGeom>
              <a:avLst/>
              <a:gdLst/>
              <a:ahLst/>
              <a:cxnLst/>
              <a:rect l="l" t="t" r="r" b="b"/>
              <a:pathLst>
                <a:path w="275" h="2055" extrusionOk="0">
                  <a:moveTo>
                    <a:pt x="212" y="1"/>
                  </a:moveTo>
                  <a:cubicBezTo>
                    <a:pt x="196" y="1"/>
                    <a:pt x="179" y="13"/>
                    <a:pt x="179" y="32"/>
                  </a:cubicBezTo>
                  <a:cubicBezTo>
                    <a:pt x="107" y="663"/>
                    <a:pt x="0" y="1401"/>
                    <a:pt x="84" y="2032"/>
                  </a:cubicBezTo>
                  <a:cubicBezTo>
                    <a:pt x="84" y="2048"/>
                    <a:pt x="91" y="2055"/>
                    <a:pt x="99" y="2055"/>
                  </a:cubicBezTo>
                  <a:cubicBezTo>
                    <a:pt x="109" y="2055"/>
                    <a:pt x="119" y="2045"/>
                    <a:pt x="119" y="2032"/>
                  </a:cubicBezTo>
                  <a:cubicBezTo>
                    <a:pt x="274" y="1401"/>
                    <a:pt x="238" y="663"/>
                    <a:pt x="238" y="32"/>
                  </a:cubicBezTo>
                  <a:cubicBezTo>
                    <a:pt x="238" y="10"/>
                    <a:pt x="226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0" name="Google Shape;46230;p69"/>
            <p:cNvSpPr/>
            <p:nvPr/>
          </p:nvSpPr>
          <p:spPr>
            <a:xfrm>
              <a:off x="998025" y="2052475"/>
              <a:ext cx="5375" cy="50475"/>
            </a:xfrm>
            <a:custGeom>
              <a:avLst/>
              <a:gdLst/>
              <a:ahLst/>
              <a:cxnLst/>
              <a:rect l="l" t="t" r="r" b="b"/>
              <a:pathLst>
                <a:path w="215" h="2019" extrusionOk="0">
                  <a:moveTo>
                    <a:pt x="175" y="0"/>
                  </a:moveTo>
                  <a:cubicBezTo>
                    <a:pt x="158" y="0"/>
                    <a:pt x="144" y="12"/>
                    <a:pt x="144" y="36"/>
                  </a:cubicBezTo>
                  <a:cubicBezTo>
                    <a:pt x="72" y="655"/>
                    <a:pt x="1" y="1357"/>
                    <a:pt x="60" y="2000"/>
                  </a:cubicBezTo>
                  <a:cubicBezTo>
                    <a:pt x="60" y="2012"/>
                    <a:pt x="69" y="2018"/>
                    <a:pt x="78" y="2018"/>
                  </a:cubicBezTo>
                  <a:cubicBezTo>
                    <a:pt x="87" y="2018"/>
                    <a:pt x="96" y="2012"/>
                    <a:pt x="96" y="2000"/>
                  </a:cubicBezTo>
                  <a:cubicBezTo>
                    <a:pt x="215" y="1369"/>
                    <a:pt x="215" y="679"/>
                    <a:pt x="215" y="36"/>
                  </a:cubicBezTo>
                  <a:cubicBezTo>
                    <a:pt x="209" y="12"/>
                    <a:pt x="19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1" name="Google Shape;46231;p69"/>
            <p:cNvSpPr/>
            <p:nvPr/>
          </p:nvSpPr>
          <p:spPr>
            <a:xfrm>
              <a:off x="992375" y="2049850"/>
              <a:ext cx="7175" cy="57325"/>
            </a:xfrm>
            <a:custGeom>
              <a:avLst/>
              <a:gdLst/>
              <a:ahLst/>
              <a:cxnLst/>
              <a:rect l="l" t="t" r="r" b="b"/>
              <a:pathLst>
                <a:path w="287" h="2293" extrusionOk="0">
                  <a:moveTo>
                    <a:pt x="227" y="0"/>
                  </a:moveTo>
                  <a:cubicBezTo>
                    <a:pt x="213" y="0"/>
                    <a:pt x="203" y="7"/>
                    <a:pt x="203" y="22"/>
                  </a:cubicBezTo>
                  <a:cubicBezTo>
                    <a:pt x="72" y="724"/>
                    <a:pt x="0" y="1570"/>
                    <a:pt x="120" y="2272"/>
                  </a:cubicBezTo>
                  <a:cubicBezTo>
                    <a:pt x="120" y="2286"/>
                    <a:pt x="129" y="2293"/>
                    <a:pt x="141" y="2293"/>
                  </a:cubicBezTo>
                  <a:cubicBezTo>
                    <a:pt x="159" y="2293"/>
                    <a:pt x="184" y="2277"/>
                    <a:pt x="191" y="2248"/>
                  </a:cubicBezTo>
                  <a:cubicBezTo>
                    <a:pt x="286" y="1534"/>
                    <a:pt x="262" y="748"/>
                    <a:pt x="286" y="34"/>
                  </a:cubicBezTo>
                  <a:cubicBezTo>
                    <a:pt x="272" y="13"/>
                    <a:pt x="246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2" name="Google Shape;46232;p69"/>
            <p:cNvSpPr/>
            <p:nvPr/>
          </p:nvSpPr>
          <p:spPr>
            <a:xfrm>
              <a:off x="995350" y="2055600"/>
              <a:ext cx="7775" cy="51500"/>
            </a:xfrm>
            <a:custGeom>
              <a:avLst/>
              <a:gdLst/>
              <a:ahLst/>
              <a:cxnLst/>
              <a:rect l="l" t="t" r="r" b="b"/>
              <a:pathLst>
                <a:path w="311" h="2060" extrusionOk="0">
                  <a:moveTo>
                    <a:pt x="243" y="0"/>
                  </a:moveTo>
                  <a:cubicBezTo>
                    <a:pt x="239" y="0"/>
                    <a:pt x="233" y="6"/>
                    <a:pt x="227" y="18"/>
                  </a:cubicBezTo>
                  <a:cubicBezTo>
                    <a:pt x="108" y="328"/>
                    <a:pt x="120" y="685"/>
                    <a:pt x="84" y="1030"/>
                  </a:cubicBezTo>
                  <a:cubicBezTo>
                    <a:pt x="60" y="1363"/>
                    <a:pt x="1" y="1709"/>
                    <a:pt x="48" y="2042"/>
                  </a:cubicBezTo>
                  <a:cubicBezTo>
                    <a:pt x="48" y="2054"/>
                    <a:pt x="63" y="2060"/>
                    <a:pt x="78" y="2060"/>
                  </a:cubicBezTo>
                  <a:cubicBezTo>
                    <a:pt x="93" y="2060"/>
                    <a:pt x="108" y="2054"/>
                    <a:pt x="108" y="2042"/>
                  </a:cubicBezTo>
                  <a:cubicBezTo>
                    <a:pt x="203" y="1709"/>
                    <a:pt x="191" y="1351"/>
                    <a:pt x="227" y="1030"/>
                  </a:cubicBezTo>
                  <a:cubicBezTo>
                    <a:pt x="251" y="697"/>
                    <a:pt x="310" y="339"/>
                    <a:pt x="251" y="18"/>
                  </a:cubicBezTo>
                  <a:cubicBezTo>
                    <a:pt x="251" y="6"/>
                    <a:pt x="248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3" name="Google Shape;46233;p69"/>
            <p:cNvSpPr/>
            <p:nvPr/>
          </p:nvSpPr>
          <p:spPr>
            <a:xfrm>
              <a:off x="995050" y="2071425"/>
              <a:ext cx="6875" cy="66275"/>
            </a:xfrm>
            <a:custGeom>
              <a:avLst/>
              <a:gdLst/>
              <a:ahLst/>
              <a:cxnLst/>
              <a:rect l="l" t="t" r="r" b="b"/>
              <a:pathLst>
                <a:path w="275" h="2651" extrusionOk="0">
                  <a:moveTo>
                    <a:pt x="161" y="0"/>
                  </a:moveTo>
                  <a:cubicBezTo>
                    <a:pt x="152" y="0"/>
                    <a:pt x="143" y="6"/>
                    <a:pt x="143" y="16"/>
                  </a:cubicBezTo>
                  <a:cubicBezTo>
                    <a:pt x="84" y="849"/>
                    <a:pt x="1" y="1790"/>
                    <a:pt x="155" y="2623"/>
                  </a:cubicBezTo>
                  <a:cubicBezTo>
                    <a:pt x="155" y="2641"/>
                    <a:pt x="170" y="2650"/>
                    <a:pt x="185" y="2650"/>
                  </a:cubicBezTo>
                  <a:cubicBezTo>
                    <a:pt x="200" y="2650"/>
                    <a:pt x="215" y="2641"/>
                    <a:pt x="215" y="2623"/>
                  </a:cubicBezTo>
                  <a:cubicBezTo>
                    <a:pt x="274" y="1778"/>
                    <a:pt x="191" y="885"/>
                    <a:pt x="191" y="40"/>
                  </a:cubicBezTo>
                  <a:cubicBezTo>
                    <a:pt x="191" y="12"/>
                    <a:pt x="175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4" name="Google Shape;46234;p69"/>
            <p:cNvSpPr/>
            <p:nvPr/>
          </p:nvSpPr>
          <p:spPr>
            <a:xfrm>
              <a:off x="999825" y="2090350"/>
              <a:ext cx="5675" cy="40750"/>
            </a:xfrm>
            <a:custGeom>
              <a:avLst/>
              <a:gdLst/>
              <a:ahLst/>
              <a:cxnLst/>
              <a:rect l="l" t="t" r="r" b="b"/>
              <a:pathLst>
                <a:path w="227" h="1630" extrusionOk="0">
                  <a:moveTo>
                    <a:pt x="112" y="0"/>
                  </a:moveTo>
                  <a:cubicBezTo>
                    <a:pt x="110" y="0"/>
                    <a:pt x="107" y="3"/>
                    <a:pt x="107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7" y="9"/>
                  </a:moveTo>
                  <a:lnTo>
                    <a:pt x="107" y="9"/>
                  </a:lnTo>
                  <a:cubicBezTo>
                    <a:pt x="83" y="533"/>
                    <a:pt x="0" y="1081"/>
                    <a:pt x="12" y="1605"/>
                  </a:cubicBezTo>
                  <a:cubicBezTo>
                    <a:pt x="12" y="1619"/>
                    <a:pt x="35" y="1629"/>
                    <a:pt x="52" y="1629"/>
                  </a:cubicBezTo>
                  <a:cubicBezTo>
                    <a:pt x="63" y="1629"/>
                    <a:pt x="72" y="1626"/>
                    <a:pt x="72" y="1616"/>
                  </a:cubicBezTo>
                  <a:cubicBezTo>
                    <a:pt x="226" y="1093"/>
                    <a:pt x="167" y="509"/>
                    <a:pt x="10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5" name="Google Shape;46235;p69"/>
            <p:cNvSpPr/>
            <p:nvPr/>
          </p:nvSpPr>
          <p:spPr>
            <a:xfrm>
              <a:off x="998925" y="2048875"/>
              <a:ext cx="5375" cy="7175"/>
            </a:xfrm>
            <a:custGeom>
              <a:avLst/>
              <a:gdLst/>
              <a:ahLst/>
              <a:cxnLst/>
              <a:rect l="l" t="t" r="r" b="b"/>
              <a:pathLst>
                <a:path w="215" h="287" extrusionOk="0">
                  <a:moveTo>
                    <a:pt x="35" y="0"/>
                  </a:moveTo>
                  <a:cubicBezTo>
                    <a:pt x="19" y="0"/>
                    <a:pt x="0" y="10"/>
                    <a:pt x="0" y="25"/>
                  </a:cubicBezTo>
                  <a:lnTo>
                    <a:pt x="0" y="180"/>
                  </a:lnTo>
                  <a:cubicBezTo>
                    <a:pt x="18" y="192"/>
                    <a:pt x="39" y="198"/>
                    <a:pt x="55" y="198"/>
                  </a:cubicBezTo>
                  <a:cubicBezTo>
                    <a:pt x="59" y="198"/>
                    <a:pt x="63" y="197"/>
                    <a:pt x="66" y="197"/>
                  </a:cubicBezTo>
                  <a:lnTo>
                    <a:pt x="66" y="197"/>
                  </a:lnTo>
                  <a:cubicBezTo>
                    <a:pt x="96" y="241"/>
                    <a:pt x="136" y="276"/>
                    <a:pt x="179" y="287"/>
                  </a:cubicBezTo>
                  <a:cubicBezTo>
                    <a:pt x="203" y="287"/>
                    <a:pt x="215" y="263"/>
                    <a:pt x="203" y="251"/>
                  </a:cubicBezTo>
                  <a:cubicBezTo>
                    <a:pt x="179" y="204"/>
                    <a:pt x="131" y="180"/>
                    <a:pt x="108" y="144"/>
                  </a:cubicBezTo>
                  <a:cubicBezTo>
                    <a:pt x="96" y="126"/>
                    <a:pt x="90" y="105"/>
                    <a:pt x="84" y="83"/>
                  </a:cubicBezTo>
                  <a:lnTo>
                    <a:pt x="84" y="83"/>
                  </a:lnTo>
                  <a:lnTo>
                    <a:pt x="84" y="25"/>
                  </a:lnTo>
                  <a:cubicBezTo>
                    <a:pt x="77" y="25"/>
                    <a:pt x="71" y="25"/>
                    <a:pt x="65" y="25"/>
                  </a:cubicBezTo>
                  <a:lnTo>
                    <a:pt x="65" y="25"/>
                  </a:lnTo>
                  <a:cubicBezTo>
                    <a:pt x="64" y="21"/>
                    <a:pt x="62" y="17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6" name="Google Shape;46236;p69"/>
            <p:cNvSpPr/>
            <p:nvPr/>
          </p:nvSpPr>
          <p:spPr>
            <a:xfrm>
              <a:off x="1001625" y="1930450"/>
              <a:ext cx="62275" cy="167575"/>
            </a:xfrm>
            <a:custGeom>
              <a:avLst/>
              <a:gdLst/>
              <a:ahLst/>
              <a:cxnLst/>
              <a:rect l="l" t="t" r="r" b="b"/>
              <a:pathLst>
                <a:path w="2491" h="6703" extrusionOk="0">
                  <a:moveTo>
                    <a:pt x="4" y="6697"/>
                  </a:moveTo>
                  <a:cubicBezTo>
                    <a:pt x="1" y="6697"/>
                    <a:pt x="4" y="6703"/>
                    <a:pt x="11" y="6703"/>
                  </a:cubicBezTo>
                  <a:cubicBezTo>
                    <a:pt x="7" y="6699"/>
                    <a:pt x="5" y="6697"/>
                    <a:pt x="4" y="6697"/>
                  </a:cubicBezTo>
                  <a:close/>
                  <a:moveTo>
                    <a:pt x="2424" y="1"/>
                  </a:moveTo>
                  <a:cubicBezTo>
                    <a:pt x="2402" y="1"/>
                    <a:pt x="2378" y="11"/>
                    <a:pt x="2369" y="35"/>
                  </a:cubicBezTo>
                  <a:cubicBezTo>
                    <a:pt x="1940" y="1119"/>
                    <a:pt x="2155" y="2238"/>
                    <a:pt x="2059" y="3369"/>
                  </a:cubicBezTo>
                  <a:cubicBezTo>
                    <a:pt x="1916" y="4857"/>
                    <a:pt x="845" y="5595"/>
                    <a:pt x="11" y="6703"/>
                  </a:cubicBezTo>
                  <a:cubicBezTo>
                    <a:pt x="833" y="6131"/>
                    <a:pt x="1762" y="5119"/>
                    <a:pt x="2036" y="4143"/>
                  </a:cubicBezTo>
                  <a:cubicBezTo>
                    <a:pt x="2440" y="2798"/>
                    <a:pt x="1952" y="1393"/>
                    <a:pt x="2476" y="59"/>
                  </a:cubicBezTo>
                  <a:cubicBezTo>
                    <a:pt x="2490" y="24"/>
                    <a:pt x="2458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7" name="Google Shape;46237;p69"/>
            <p:cNvSpPr/>
            <p:nvPr/>
          </p:nvSpPr>
          <p:spPr>
            <a:xfrm>
              <a:off x="993575" y="1932675"/>
              <a:ext cx="66975" cy="164825"/>
            </a:xfrm>
            <a:custGeom>
              <a:avLst/>
              <a:gdLst/>
              <a:ahLst/>
              <a:cxnLst/>
              <a:rect l="l" t="t" r="r" b="b"/>
              <a:pathLst>
                <a:path w="2679" h="6593" extrusionOk="0">
                  <a:moveTo>
                    <a:pt x="2661" y="1"/>
                  </a:moveTo>
                  <a:cubicBezTo>
                    <a:pt x="2658" y="1"/>
                    <a:pt x="2655" y="2"/>
                    <a:pt x="2655" y="6"/>
                  </a:cubicBezTo>
                  <a:cubicBezTo>
                    <a:pt x="2048" y="1077"/>
                    <a:pt x="1405" y="2268"/>
                    <a:pt x="1095" y="3459"/>
                  </a:cubicBezTo>
                  <a:cubicBezTo>
                    <a:pt x="845" y="4423"/>
                    <a:pt x="0" y="5554"/>
                    <a:pt x="369" y="6566"/>
                  </a:cubicBezTo>
                  <a:cubicBezTo>
                    <a:pt x="374" y="6585"/>
                    <a:pt x="386" y="6593"/>
                    <a:pt x="399" y="6593"/>
                  </a:cubicBezTo>
                  <a:cubicBezTo>
                    <a:pt x="417" y="6593"/>
                    <a:pt x="436" y="6576"/>
                    <a:pt x="429" y="6554"/>
                  </a:cubicBezTo>
                  <a:cubicBezTo>
                    <a:pt x="179" y="5721"/>
                    <a:pt x="595" y="5149"/>
                    <a:pt x="905" y="4423"/>
                  </a:cubicBezTo>
                  <a:cubicBezTo>
                    <a:pt x="1084" y="3994"/>
                    <a:pt x="1143" y="3542"/>
                    <a:pt x="1274" y="3113"/>
                  </a:cubicBezTo>
                  <a:cubicBezTo>
                    <a:pt x="1607" y="2030"/>
                    <a:pt x="2238" y="1042"/>
                    <a:pt x="2679" y="6"/>
                  </a:cubicBezTo>
                  <a:cubicBezTo>
                    <a:pt x="2679" y="6"/>
                    <a:pt x="2668" y="1"/>
                    <a:pt x="2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8" name="Google Shape;46238;p69"/>
            <p:cNvSpPr/>
            <p:nvPr/>
          </p:nvSpPr>
          <p:spPr>
            <a:xfrm>
              <a:off x="1001000" y="2009750"/>
              <a:ext cx="41100" cy="87400"/>
            </a:xfrm>
            <a:custGeom>
              <a:avLst/>
              <a:gdLst/>
              <a:ahLst/>
              <a:cxnLst/>
              <a:rect l="l" t="t" r="r" b="b"/>
              <a:pathLst>
                <a:path w="1644" h="3496" extrusionOk="0">
                  <a:moveTo>
                    <a:pt x="1624" y="0"/>
                  </a:moveTo>
                  <a:cubicBezTo>
                    <a:pt x="1618" y="0"/>
                    <a:pt x="1612" y="5"/>
                    <a:pt x="1608" y="18"/>
                  </a:cubicBezTo>
                  <a:cubicBezTo>
                    <a:pt x="1394" y="733"/>
                    <a:pt x="1156" y="1411"/>
                    <a:pt x="798" y="2054"/>
                  </a:cubicBezTo>
                  <a:cubicBezTo>
                    <a:pt x="537" y="2531"/>
                    <a:pt x="132" y="2947"/>
                    <a:pt x="1" y="3495"/>
                  </a:cubicBezTo>
                  <a:cubicBezTo>
                    <a:pt x="310" y="2900"/>
                    <a:pt x="739" y="2400"/>
                    <a:pt x="1037" y="1804"/>
                  </a:cubicBezTo>
                  <a:cubicBezTo>
                    <a:pt x="1322" y="1233"/>
                    <a:pt x="1525" y="661"/>
                    <a:pt x="1644" y="30"/>
                  </a:cubicBezTo>
                  <a:cubicBezTo>
                    <a:pt x="1644" y="15"/>
                    <a:pt x="1634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9" name="Google Shape;46239;p69"/>
            <p:cNvSpPr/>
            <p:nvPr/>
          </p:nvSpPr>
          <p:spPr>
            <a:xfrm>
              <a:off x="1045050" y="2003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0" name="Google Shape;46240;p69"/>
            <p:cNvSpPr/>
            <p:nvPr/>
          </p:nvSpPr>
          <p:spPr>
            <a:xfrm>
              <a:off x="1041925" y="1971875"/>
              <a:ext cx="7025" cy="32325"/>
            </a:xfrm>
            <a:custGeom>
              <a:avLst/>
              <a:gdLst/>
              <a:ahLst/>
              <a:cxnLst/>
              <a:rect l="l" t="t" r="r" b="b"/>
              <a:pathLst>
                <a:path w="281" h="1293" extrusionOk="0">
                  <a:moveTo>
                    <a:pt x="263" y="1"/>
                  </a:moveTo>
                  <a:cubicBezTo>
                    <a:pt x="254" y="1"/>
                    <a:pt x="245" y="3"/>
                    <a:pt x="245" y="9"/>
                  </a:cubicBezTo>
                  <a:cubicBezTo>
                    <a:pt x="150" y="426"/>
                    <a:pt x="66" y="867"/>
                    <a:pt x="7" y="1283"/>
                  </a:cubicBezTo>
                  <a:cubicBezTo>
                    <a:pt x="1" y="1289"/>
                    <a:pt x="7" y="1292"/>
                    <a:pt x="16" y="1292"/>
                  </a:cubicBezTo>
                  <a:cubicBezTo>
                    <a:pt x="25" y="1292"/>
                    <a:pt x="37" y="1289"/>
                    <a:pt x="43" y="1283"/>
                  </a:cubicBezTo>
                  <a:cubicBezTo>
                    <a:pt x="126" y="867"/>
                    <a:pt x="233" y="426"/>
                    <a:pt x="281" y="9"/>
                  </a:cubicBezTo>
                  <a:cubicBezTo>
                    <a:pt x="281" y="3"/>
                    <a:pt x="272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1" name="Google Shape;46241;p69"/>
            <p:cNvSpPr/>
            <p:nvPr/>
          </p:nvSpPr>
          <p:spPr>
            <a:xfrm>
              <a:off x="809025" y="2257975"/>
              <a:ext cx="165750" cy="191375"/>
            </a:xfrm>
            <a:custGeom>
              <a:avLst/>
              <a:gdLst/>
              <a:ahLst/>
              <a:cxnLst/>
              <a:rect l="l" t="t" r="r" b="b"/>
              <a:pathLst>
                <a:path w="6630" h="7655" extrusionOk="0">
                  <a:moveTo>
                    <a:pt x="42" y="1"/>
                  </a:moveTo>
                  <a:cubicBezTo>
                    <a:pt x="23" y="1"/>
                    <a:pt x="0" y="16"/>
                    <a:pt x="0" y="43"/>
                  </a:cubicBezTo>
                  <a:cubicBezTo>
                    <a:pt x="179" y="1829"/>
                    <a:pt x="1310" y="3008"/>
                    <a:pt x="2465" y="4270"/>
                  </a:cubicBezTo>
                  <a:cubicBezTo>
                    <a:pt x="2977" y="4806"/>
                    <a:pt x="3393" y="5329"/>
                    <a:pt x="4048" y="5651"/>
                  </a:cubicBezTo>
                  <a:cubicBezTo>
                    <a:pt x="5084" y="6163"/>
                    <a:pt x="5751" y="6818"/>
                    <a:pt x="6549" y="7651"/>
                  </a:cubicBezTo>
                  <a:cubicBezTo>
                    <a:pt x="6555" y="7653"/>
                    <a:pt x="6562" y="7654"/>
                    <a:pt x="6568" y="7654"/>
                  </a:cubicBezTo>
                  <a:cubicBezTo>
                    <a:pt x="6599" y="7654"/>
                    <a:pt x="6630" y="7633"/>
                    <a:pt x="6620" y="7603"/>
                  </a:cubicBezTo>
                  <a:cubicBezTo>
                    <a:pt x="6215" y="7068"/>
                    <a:pt x="5775" y="6568"/>
                    <a:pt x="5251" y="6163"/>
                  </a:cubicBezTo>
                  <a:cubicBezTo>
                    <a:pt x="4584" y="5651"/>
                    <a:pt x="3774" y="5460"/>
                    <a:pt x="3179" y="4841"/>
                  </a:cubicBezTo>
                  <a:cubicBezTo>
                    <a:pt x="1822" y="3413"/>
                    <a:pt x="417" y="2067"/>
                    <a:pt x="72" y="31"/>
                  </a:cubicBezTo>
                  <a:cubicBezTo>
                    <a:pt x="72" y="10"/>
                    <a:pt x="58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2" name="Google Shape;46242;p69"/>
            <p:cNvSpPr/>
            <p:nvPr/>
          </p:nvSpPr>
          <p:spPr>
            <a:xfrm>
              <a:off x="806425" y="2260400"/>
              <a:ext cx="130675" cy="140675"/>
            </a:xfrm>
            <a:custGeom>
              <a:avLst/>
              <a:gdLst/>
              <a:ahLst/>
              <a:cxnLst/>
              <a:rect l="l" t="t" r="r" b="b"/>
              <a:pathLst>
                <a:path w="5227" h="5627" extrusionOk="0">
                  <a:moveTo>
                    <a:pt x="19" y="1"/>
                  </a:moveTo>
                  <a:cubicBezTo>
                    <a:pt x="4" y="1"/>
                    <a:pt x="1" y="9"/>
                    <a:pt x="9" y="17"/>
                  </a:cubicBezTo>
                  <a:cubicBezTo>
                    <a:pt x="938" y="1006"/>
                    <a:pt x="1890" y="1946"/>
                    <a:pt x="2700" y="3030"/>
                  </a:cubicBezTo>
                  <a:cubicBezTo>
                    <a:pt x="3033" y="3458"/>
                    <a:pt x="3355" y="3804"/>
                    <a:pt x="3771" y="4161"/>
                  </a:cubicBezTo>
                  <a:cubicBezTo>
                    <a:pt x="4283" y="4601"/>
                    <a:pt x="4688" y="5125"/>
                    <a:pt x="5141" y="5613"/>
                  </a:cubicBezTo>
                  <a:cubicBezTo>
                    <a:pt x="5150" y="5623"/>
                    <a:pt x="5160" y="5626"/>
                    <a:pt x="5171" y="5626"/>
                  </a:cubicBezTo>
                  <a:cubicBezTo>
                    <a:pt x="5201" y="5626"/>
                    <a:pt x="5227" y="5595"/>
                    <a:pt x="5200" y="5578"/>
                  </a:cubicBezTo>
                  <a:cubicBezTo>
                    <a:pt x="4533" y="4566"/>
                    <a:pt x="3557" y="3911"/>
                    <a:pt x="2819" y="2970"/>
                  </a:cubicBezTo>
                  <a:cubicBezTo>
                    <a:pt x="1985" y="1899"/>
                    <a:pt x="1033" y="934"/>
                    <a:pt x="45" y="6"/>
                  </a:cubicBezTo>
                  <a:cubicBezTo>
                    <a:pt x="34" y="2"/>
                    <a:pt x="26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3" name="Google Shape;46243;p69"/>
            <p:cNvSpPr/>
            <p:nvPr/>
          </p:nvSpPr>
          <p:spPr>
            <a:xfrm>
              <a:off x="938575" y="2404100"/>
              <a:ext cx="37150" cy="38225"/>
            </a:xfrm>
            <a:custGeom>
              <a:avLst/>
              <a:gdLst/>
              <a:ahLst/>
              <a:cxnLst/>
              <a:rect l="l" t="t" r="r" b="b"/>
              <a:pathLst>
                <a:path w="1486" h="1529" extrusionOk="0">
                  <a:moveTo>
                    <a:pt x="13" y="0"/>
                  </a:moveTo>
                  <a:cubicBezTo>
                    <a:pt x="5" y="0"/>
                    <a:pt x="0" y="23"/>
                    <a:pt x="9" y="32"/>
                  </a:cubicBezTo>
                  <a:cubicBezTo>
                    <a:pt x="307" y="223"/>
                    <a:pt x="593" y="425"/>
                    <a:pt x="831" y="675"/>
                  </a:cubicBezTo>
                  <a:cubicBezTo>
                    <a:pt x="1081" y="925"/>
                    <a:pt x="1248" y="1223"/>
                    <a:pt x="1438" y="1520"/>
                  </a:cubicBezTo>
                  <a:cubicBezTo>
                    <a:pt x="1443" y="1525"/>
                    <a:pt x="1452" y="1528"/>
                    <a:pt x="1461" y="1528"/>
                  </a:cubicBezTo>
                  <a:cubicBezTo>
                    <a:pt x="1473" y="1528"/>
                    <a:pt x="1486" y="1522"/>
                    <a:pt x="1486" y="1508"/>
                  </a:cubicBezTo>
                  <a:cubicBezTo>
                    <a:pt x="1248" y="866"/>
                    <a:pt x="617" y="306"/>
                    <a:pt x="21" y="8"/>
                  </a:cubicBezTo>
                  <a:cubicBezTo>
                    <a:pt x="18" y="3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4" name="Google Shape;46244;p69"/>
            <p:cNvSpPr/>
            <p:nvPr/>
          </p:nvSpPr>
          <p:spPr>
            <a:xfrm>
              <a:off x="808175" y="2258950"/>
              <a:ext cx="163600" cy="180025"/>
            </a:xfrm>
            <a:custGeom>
              <a:avLst/>
              <a:gdLst/>
              <a:ahLst/>
              <a:cxnLst/>
              <a:rect l="l" t="t" r="r" b="b"/>
              <a:pathLst>
                <a:path w="6544" h="7201" extrusionOk="0">
                  <a:moveTo>
                    <a:pt x="38" y="1"/>
                  </a:moveTo>
                  <a:cubicBezTo>
                    <a:pt x="23" y="1"/>
                    <a:pt x="1" y="20"/>
                    <a:pt x="10" y="40"/>
                  </a:cubicBezTo>
                  <a:cubicBezTo>
                    <a:pt x="1189" y="1052"/>
                    <a:pt x="2439" y="1957"/>
                    <a:pt x="3642" y="2921"/>
                  </a:cubicBezTo>
                  <a:cubicBezTo>
                    <a:pt x="4356" y="3504"/>
                    <a:pt x="5106" y="4052"/>
                    <a:pt x="5511" y="4897"/>
                  </a:cubicBezTo>
                  <a:cubicBezTo>
                    <a:pt x="5844" y="5648"/>
                    <a:pt x="6130" y="6421"/>
                    <a:pt x="6464" y="7183"/>
                  </a:cubicBezTo>
                  <a:cubicBezTo>
                    <a:pt x="6467" y="7195"/>
                    <a:pt x="6477" y="7200"/>
                    <a:pt x="6489" y="7200"/>
                  </a:cubicBezTo>
                  <a:cubicBezTo>
                    <a:pt x="6513" y="7200"/>
                    <a:pt x="6543" y="7176"/>
                    <a:pt x="6535" y="7136"/>
                  </a:cubicBezTo>
                  <a:cubicBezTo>
                    <a:pt x="6202" y="6326"/>
                    <a:pt x="5904" y="5517"/>
                    <a:pt x="5535" y="4743"/>
                  </a:cubicBezTo>
                  <a:cubicBezTo>
                    <a:pt x="5213" y="4052"/>
                    <a:pt x="4630" y="3600"/>
                    <a:pt x="4047" y="3135"/>
                  </a:cubicBezTo>
                  <a:cubicBezTo>
                    <a:pt x="2737" y="2064"/>
                    <a:pt x="1415" y="992"/>
                    <a:pt x="46" y="4"/>
                  </a:cubicBezTo>
                  <a:cubicBezTo>
                    <a:pt x="44" y="2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5" name="Google Shape;46245;p69"/>
            <p:cNvSpPr/>
            <p:nvPr/>
          </p:nvSpPr>
          <p:spPr>
            <a:xfrm>
              <a:off x="986775" y="2335650"/>
              <a:ext cx="156075" cy="121125"/>
            </a:xfrm>
            <a:custGeom>
              <a:avLst/>
              <a:gdLst/>
              <a:ahLst/>
              <a:cxnLst/>
              <a:rect l="l" t="t" r="r" b="b"/>
              <a:pathLst>
                <a:path w="6243" h="4845" extrusionOk="0">
                  <a:moveTo>
                    <a:pt x="6179" y="0"/>
                  </a:moveTo>
                  <a:cubicBezTo>
                    <a:pt x="6166" y="0"/>
                    <a:pt x="6152" y="6"/>
                    <a:pt x="6142" y="20"/>
                  </a:cubicBezTo>
                  <a:cubicBezTo>
                    <a:pt x="5701" y="639"/>
                    <a:pt x="4951" y="865"/>
                    <a:pt x="4392" y="1377"/>
                  </a:cubicBezTo>
                  <a:cubicBezTo>
                    <a:pt x="3880" y="1818"/>
                    <a:pt x="3522" y="2413"/>
                    <a:pt x="3082" y="2913"/>
                  </a:cubicBezTo>
                  <a:cubicBezTo>
                    <a:pt x="2546" y="3532"/>
                    <a:pt x="1903" y="3782"/>
                    <a:pt x="1153" y="4056"/>
                  </a:cubicBezTo>
                  <a:cubicBezTo>
                    <a:pt x="713" y="4211"/>
                    <a:pt x="284" y="4389"/>
                    <a:pt x="10" y="4806"/>
                  </a:cubicBezTo>
                  <a:cubicBezTo>
                    <a:pt x="0" y="4825"/>
                    <a:pt x="30" y="4845"/>
                    <a:pt x="48" y="4845"/>
                  </a:cubicBezTo>
                  <a:cubicBezTo>
                    <a:pt x="52" y="4845"/>
                    <a:pt x="56" y="4844"/>
                    <a:pt x="58" y="4842"/>
                  </a:cubicBezTo>
                  <a:cubicBezTo>
                    <a:pt x="629" y="4318"/>
                    <a:pt x="1248" y="4199"/>
                    <a:pt x="1951" y="3913"/>
                  </a:cubicBezTo>
                  <a:cubicBezTo>
                    <a:pt x="2534" y="3675"/>
                    <a:pt x="2939" y="3306"/>
                    <a:pt x="3332" y="2830"/>
                  </a:cubicBezTo>
                  <a:cubicBezTo>
                    <a:pt x="3844" y="2210"/>
                    <a:pt x="4225" y="1568"/>
                    <a:pt x="4916" y="1115"/>
                  </a:cubicBezTo>
                  <a:cubicBezTo>
                    <a:pt x="5404" y="794"/>
                    <a:pt x="5892" y="567"/>
                    <a:pt x="6225" y="67"/>
                  </a:cubicBezTo>
                  <a:cubicBezTo>
                    <a:pt x="6242" y="34"/>
                    <a:pt x="6211" y="0"/>
                    <a:pt x="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6" name="Google Shape;46246;p69"/>
            <p:cNvSpPr/>
            <p:nvPr/>
          </p:nvSpPr>
          <p:spPr>
            <a:xfrm>
              <a:off x="984750" y="2336725"/>
              <a:ext cx="156775" cy="117150"/>
            </a:xfrm>
            <a:custGeom>
              <a:avLst/>
              <a:gdLst/>
              <a:ahLst/>
              <a:cxnLst/>
              <a:rect l="l" t="t" r="r" b="b"/>
              <a:pathLst>
                <a:path w="6271" h="4686" extrusionOk="0">
                  <a:moveTo>
                    <a:pt x="6223" y="1"/>
                  </a:moveTo>
                  <a:cubicBezTo>
                    <a:pt x="5592" y="215"/>
                    <a:pt x="4949" y="501"/>
                    <a:pt x="4342" y="774"/>
                  </a:cubicBezTo>
                  <a:cubicBezTo>
                    <a:pt x="3592" y="1108"/>
                    <a:pt x="3246" y="1644"/>
                    <a:pt x="2627" y="2120"/>
                  </a:cubicBezTo>
                  <a:cubicBezTo>
                    <a:pt x="1639" y="2858"/>
                    <a:pt x="270" y="3275"/>
                    <a:pt x="8" y="4632"/>
                  </a:cubicBezTo>
                  <a:cubicBezTo>
                    <a:pt x="1" y="4667"/>
                    <a:pt x="26" y="4685"/>
                    <a:pt x="51" y="4685"/>
                  </a:cubicBezTo>
                  <a:cubicBezTo>
                    <a:pt x="69" y="4685"/>
                    <a:pt x="86" y="4676"/>
                    <a:pt x="91" y="4656"/>
                  </a:cubicBezTo>
                  <a:cubicBezTo>
                    <a:pt x="425" y="3203"/>
                    <a:pt x="1913" y="2894"/>
                    <a:pt x="2913" y="2025"/>
                  </a:cubicBezTo>
                  <a:cubicBezTo>
                    <a:pt x="3449" y="1548"/>
                    <a:pt x="3830" y="1108"/>
                    <a:pt x="4520" y="810"/>
                  </a:cubicBezTo>
                  <a:cubicBezTo>
                    <a:pt x="5092" y="560"/>
                    <a:pt x="5711" y="334"/>
                    <a:pt x="6270" y="36"/>
                  </a:cubicBezTo>
                  <a:cubicBezTo>
                    <a:pt x="6259" y="36"/>
                    <a:pt x="6247" y="1"/>
                    <a:pt x="6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7" name="Google Shape;46247;p69"/>
            <p:cNvSpPr/>
            <p:nvPr/>
          </p:nvSpPr>
          <p:spPr>
            <a:xfrm>
              <a:off x="983750" y="2399375"/>
              <a:ext cx="78725" cy="55550"/>
            </a:xfrm>
            <a:custGeom>
              <a:avLst/>
              <a:gdLst/>
              <a:ahLst/>
              <a:cxnLst/>
              <a:rect l="l" t="t" r="r" b="b"/>
              <a:pathLst>
                <a:path w="3149" h="2222" extrusionOk="0">
                  <a:moveTo>
                    <a:pt x="3107" y="1"/>
                  </a:moveTo>
                  <a:cubicBezTo>
                    <a:pt x="3099" y="1"/>
                    <a:pt x="3090" y="6"/>
                    <a:pt x="3084" y="19"/>
                  </a:cubicBezTo>
                  <a:cubicBezTo>
                    <a:pt x="2620" y="507"/>
                    <a:pt x="1977" y="709"/>
                    <a:pt x="1429" y="1066"/>
                  </a:cubicBezTo>
                  <a:cubicBezTo>
                    <a:pt x="893" y="1364"/>
                    <a:pt x="405" y="1769"/>
                    <a:pt x="0" y="2221"/>
                  </a:cubicBezTo>
                  <a:cubicBezTo>
                    <a:pt x="595" y="1769"/>
                    <a:pt x="1131" y="1281"/>
                    <a:pt x="1798" y="924"/>
                  </a:cubicBezTo>
                  <a:cubicBezTo>
                    <a:pt x="2274" y="674"/>
                    <a:pt x="2774" y="471"/>
                    <a:pt x="3132" y="54"/>
                  </a:cubicBezTo>
                  <a:cubicBezTo>
                    <a:pt x="3149" y="37"/>
                    <a:pt x="3128" y="1"/>
                    <a:pt x="3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8" name="Google Shape;46248;p69"/>
            <p:cNvSpPr/>
            <p:nvPr/>
          </p:nvSpPr>
          <p:spPr>
            <a:xfrm>
              <a:off x="1065300" y="2368875"/>
              <a:ext cx="32775" cy="25925"/>
            </a:xfrm>
            <a:custGeom>
              <a:avLst/>
              <a:gdLst/>
              <a:ahLst/>
              <a:cxnLst/>
              <a:rect l="l" t="t" r="r" b="b"/>
              <a:pathLst>
                <a:path w="1311" h="1037" extrusionOk="0">
                  <a:moveTo>
                    <a:pt x="1274" y="0"/>
                  </a:moveTo>
                  <a:cubicBezTo>
                    <a:pt x="786" y="179"/>
                    <a:pt x="251" y="620"/>
                    <a:pt x="0" y="1036"/>
                  </a:cubicBezTo>
                  <a:cubicBezTo>
                    <a:pt x="191" y="881"/>
                    <a:pt x="370" y="679"/>
                    <a:pt x="584" y="524"/>
                  </a:cubicBezTo>
                  <a:cubicBezTo>
                    <a:pt x="798" y="346"/>
                    <a:pt x="1060" y="227"/>
                    <a:pt x="1298" y="48"/>
                  </a:cubicBezTo>
                  <a:cubicBezTo>
                    <a:pt x="1310" y="24"/>
                    <a:pt x="1310" y="0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9" name="Google Shape;46249;p69"/>
            <p:cNvSpPr/>
            <p:nvPr/>
          </p:nvSpPr>
          <p:spPr>
            <a:xfrm>
              <a:off x="983750" y="2448675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270" y="1"/>
                  </a:moveTo>
                  <a:cubicBezTo>
                    <a:pt x="265" y="1"/>
                    <a:pt x="258" y="3"/>
                    <a:pt x="250" y="11"/>
                  </a:cubicBezTo>
                  <a:cubicBezTo>
                    <a:pt x="179" y="47"/>
                    <a:pt x="167" y="130"/>
                    <a:pt x="119" y="190"/>
                  </a:cubicBezTo>
                  <a:cubicBezTo>
                    <a:pt x="72" y="249"/>
                    <a:pt x="12" y="309"/>
                    <a:pt x="0" y="368"/>
                  </a:cubicBezTo>
                  <a:cubicBezTo>
                    <a:pt x="0" y="380"/>
                    <a:pt x="0" y="404"/>
                    <a:pt x="24" y="404"/>
                  </a:cubicBezTo>
                  <a:cubicBezTo>
                    <a:pt x="107" y="392"/>
                    <a:pt x="167" y="333"/>
                    <a:pt x="203" y="261"/>
                  </a:cubicBezTo>
                  <a:cubicBezTo>
                    <a:pt x="262" y="190"/>
                    <a:pt x="310" y="106"/>
                    <a:pt x="298" y="11"/>
                  </a:cubicBezTo>
                  <a:cubicBezTo>
                    <a:pt x="290" y="11"/>
                    <a:pt x="282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0" name="Google Shape;46250;p69"/>
            <p:cNvSpPr/>
            <p:nvPr/>
          </p:nvSpPr>
          <p:spPr>
            <a:xfrm>
              <a:off x="981950" y="2448200"/>
              <a:ext cx="13275" cy="13825"/>
            </a:xfrm>
            <a:custGeom>
              <a:avLst/>
              <a:gdLst/>
              <a:ahLst/>
              <a:cxnLst/>
              <a:rect l="l" t="t" r="r" b="b"/>
              <a:pathLst>
                <a:path w="531" h="553" extrusionOk="0">
                  <a:moveTo>
                    <a:pt x="471" y="1"/>
                  </a:moveTo>
                  <a:cubicBezTo>
                    <a:pt x="465" y="1"/>
                    <a:pt x="459" y="3"/>
                    <a:pt x="453" y="6"/>
                  </a:cubicBezTo>
                  <a:cubicBezTo>
                    <a:pt x="445" y="14"/>
                    <a:pt x="433" y="17"/>
                    <a:pt x="419" y="17"/>
                  </a:cubicBezTo>
                  <a:cubicBezTo>
                    <a:pt x="391" y="17"/>
                    <a:pt x="354" y="6"/>
                    <a:pt x="322" y="6"/>
                  </a:cubicBezTo>
                  <a:cubicBezTo>
                    <a:pt x="298" y="6"/>
                    <a:pt x="298" y="42"/>
                    <a:pt x="322" y="42"/>
                  </a:cubicBezTo>
                  <a:cubicBezTo>
                    <a:pt x="343" y="42"/>
                    <a:pt x="371" y="42"/>
                    <a:pt x="396" y="47"/>
                  </a:cubicBezTo>
                  <a:lnTo>
                    <a:pt x="396" y="47"/>
                  </a:lnTo>
                  <a:cubicBezTo>
                    <a:pt x="308" y="104"/>
                    <a:pt x="234" y="178"/>
                    <a:pt x="167" y="245"/>
                  </a:cubicBezTo>
                  <a:cubicBezTo>
                    <a:pt x="84" y="328"/>
                    <a:pt x="13" y="423"/>
                    <a:pt x="1" y="530"/>
                  </a:cubicBezTo>
                  <a:cubicBezTo>
                    <a:pt x="1" y="538"/>
                    <a:pt x="6" y="552"/>
                    <a:pt x="14" y="552"/>
                  </a:cubicBezTo>
                  <a:cubicBezTo>
                    <a:pt x="17" y="552"/>
                    <a:pt x="21" y="550"/>
                    <a:pt x="25" y="542"/>
                  </a:cubicBezTo>
                  <a:cubicBezTo>
                    <a:pt x="120" y="483"/>
                    <a:pt x="179" y="387"/>
                    <a:pt x="251" y="304"/>
                  </a:cubicBezTo>
                  <a:cubicBezTo>
                    <a:pt x="322" y="221"/>
                    <a:pt x="417" y="149"/>
                    <a:pt x="501" y="66"/>
                  </a:cubicBezTo>
                  <a:cubicBezTo>
                    <a:pt x="531" y="46"/>
                    <a:pt x="502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1" name="Google Shape;46251;p69"/>
            <p:cNvSpPr/>
            <p:nvPr/>
          </p:nvSpPr>
          <p:spPr>
            <a:xfrm>
              <a:off x="816750" y="2352975"/>
              <a:ext cx="156900" cy="167925"/>
            </a:xfrm>
            <a:custGeom>
              <a:avLst/>
              <a:gdLst/>
              <a:ahLst/>
              <a:cxnLst/>
              <a:rect l="l" t="t" r="r" b="b"/>
              <a:pathLst>
                <a:path w="6276" h="6717" extrusionOk="0">
                  <a:moveTo>
                    <a:pt x="10" y="0"/>
                  </a:moveTo>
                  <a:cubicBezTo>
                    <a:pt x="6" y="0"/>
                    <a:pt x="1" y="5"/>
                    <a:pt x="1" y="5"/>
                  </a:cubicBezTo>
                  <a:cubicBezTo>
                    <a:pt x="120" y="684"/>
                    <a:pt x="346" y="1398"/>
                    <a:pt x="620" y="2006"/>
                  </a:cubicBezTo>
                  <a:cubicBezTo>
                    <a:pt x="918" y="2672"/>
                    <a:pt x="1394" y="2911"/>
                    <a:pt x="1989" y="3315"/>
                  </a:cubicBezTo>
                  <a:cubicBezTo>
                    <a:pt x="2632" y="3732"/>
                    <a:pt x="3096" y="4375"/>
                    <a:pt x="3751" y="4756"/>
                  </a:cubicBezTo>
                  <a:cubicBezTo>
                    <a:pt x="4608" y="5280"/>
                    <a:pt x="6192" y="5327"/>
                    <a:pt x="6132" y="6661"/>
                  </a:cubicBezTo>
                  <a:cubicBezTo>
                    <a:pt x="6132" y="6698"/>
                    <a:pt x="6151" y="6717"/>
                    <a:pt x="6168" y="6717"/>
                  </a:cubicBezTo>
                  <a:cubicBezTo>
                    <a:pt x="6178" y="6717"/>
                    <a:pt x="6188" y="6710"/>
                    <a:pt x="6192" y="6697"/>
                  </a:cubicBezTo>
                  <a:cubicBezTo>
                    <a:pt x="6275" y="6185"/>
                    <a:pt x="6037" y="5768"/>
                    <a:pt x="5656" y="5458"/>
                  </a:cubicBezTo>
                  <a:cubicBezTo>
                    <a:pt x="4930" y="4887"/>
                    <a:pt x="3989" y="4816"/>
                    <a:pt x="3263" y="4173"/>
                  </a:cubicBezTo>
                  <a:cubicBezTo>
                    <a:pt x="2977" y="3923"/>
                    <a:pt x="2703" y="3637"/>
                    <a:pt x="2394" y="3399"/>
                  </a:cubicBezTo>
                  <a:cubicBezTo>
                    <a:pt x="2049" y="3137"/>
                    <a:pt x="1656" y="2970"/>
                    <a:pt x="1322" y="2684"/>
                  </a:cubicBezTo>
                  <a:cubicBezTo>
                    <a:pt x="560" y="2018"/>
                    <a:pt x="477" y="875"/>
                    <a:pt x="13" y="5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2" name="Google Shape;46252;p69"/>
            <p:cNvSpPr/>
            <p:nvPr/>
          </p:nvSpPr>
          <p:spPr>
            <a:xfrm>
              <a:off x="816475" y="2357950"/>
              <a:ext cx="156400" cy="140300"/>
            </a:xfrm>
            <a:custGeom>
              <a:avLst/>
              <a:gdLst/>
              <a:ahLst/>
              <a:cxnLst/>
              <a:rect l="l" t="t" r="r" b="b"/>
              <a:pathLst>
                <a:path w="6256" h="5612" extrusionOk="0">
                  <a:moveTo>
                    <a:pt x="5" y="1"/>
                  </a:moveTo>
                  <a:cubicBezTo>
                    <a:pt x="1" y="1"/>
                    <a:pt x="3" y="21"/>
                    <a:pt x="12" y="21"/>
                  </a:cubicBezTo>
                  <a:cubicBezTo>
                    <a:pt x="690" y="330"/>
                    <a:pt x="976" y="1045"/>
                    <a:pt x="1500" y="1533"/>
                  </a:cubicBezTo>
                  <a:cubicBezTo>
                    <a:pt x="1964" y="1985"/>
                    <a:pt x="2524" y="2283"/>
                    <a:pt x="3119" y="2485"/>
                  </a:cubicBezTo>
                  <a:cubicBezTo>
                    <a:pt x="3988" y="2783"/>
                    <a:pt x="4846" y="2950"/>
                    <a:pt x="5298" y="3843"/>
                  </a:cubicBezTo>
                  <a:cubicBezTo>
                    <a:pt x="5596" y="4438"/>
                    <a:pt x="5691" y="5093"/>
                    <a:pt x="6155" y="5605"/>
                  </a:cubicBezTo>
                  <a:cubicBezTo>
                    <a:pt x="6162" y="5609"/>
                    <a:pt x="6170" y="5611"/>
                    <a:pt x="6179" y="5611"/>
                  </a:cubicBezTo>
                  <a:cubicBezTo>
                    <a:pt x="6214" y="5611"/>
                    <a:pt x="6256" y="5576"/>
                    <a:pt x="6227" y="5557"/>
                  </a:cubicBezTo>
                  <a:cubicBezTo>
                    <a:pt x="5774" y="4914"/>
                    <a:pt x="5679" y="4116"/>
                    <a:pt x="5239" y="3485"/>
                  </a:cubicBezTo>
                  <a:cubicBezTo>
                    <a:pt x="4858" y="2962"/>
                    <a:pt x="4286" y="2747"/>
                    <a:pt x="3703" y="2545"/>
                  </a:cubicBezTo>
                  <a:cubicBezTo>
                    <a:pt x="2750" y="2235"/>
                    <a:pt x="1905" y="1890"/>
                    <a:pt x="1226" y="1104"/>
                  </a:cubicBezTo>
                  <a:cubicBezTo>
                    <a:pt x="869" y="687"/>
                    <a:pt x="619" y="80"/>
                    <a:pt x="12" y="9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3" name="Google Shape;46253;p69"/>
            <p:cNvSpPr/>
            <p:nvPr/>
          </p:nvSpPr>
          <p:spPr>
            <a:xfrm>
              <a:off x="837300" y="2387925"/>
              <a:ext cx="109450" cy="81075"/>
            </a:xfrm>
            <a:custGeom>
              <a:avLst/>
              <a:gdLst/>
              <a:ahLst/>
              <a:cxnLst/>
              <a:rect l="l" t="t" r="r" b="b"/>
              <a:pathLst>
                <a:path w="4378" h="324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36" y="620"/>
                    <a:pt x="869" y="1048"/>
                    <a:pt x="1346" y="1286"/>
                  </a:cubicBezTo>
                  <a:cubicBezTo>
                    <a:pt x="2441" y="1822"/>
                    <a:pt x="3298" y="2596"/>
                    <a:pt x="4322" y="3239"/>
                  </a:cubicBezTo>
                  <a:cubicBezTo>
                    <a:pt x="4329" y="3241"/>
                    <a:pt x="4335" y="3242"/>
                    <a:pt x="4340" y="3242"/>
                  </a:cubicBezTo>
                  <a:cubicBezTo>
                    <a:pt x="4365" y="3242"/>
                    <a:pt x="4378" y="3221"/>
                    <a:pt x="4358" y="3191"/>
                  </a:cubicBezTo>
                  <a:cubicBezTo>
                    <a:pt x="3727" y="2632"/>
                    <a:pt x="3013" y="2084"/>
                    <a:pt x="2298" y="1632"/>
                  </a:cubicBezTo>
                  <a:cubicBezTo>
                    <a:pt x="1536" y="1167"/>
                    <a:pt x="322" y="953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4" name="Google Shape;46254;p69"/>
            <p:cNvSpPr/>
            <p:nvPr/>
          </p:nvSpPr>
          <p:spPr>
            <a:xfrm>
              <a:off x="946825" y="2473050"/>
              <a:ext cx="11200" cy="12050"/>
            </a:xfrm>
            <a:custGeom>
              <a:avLst/>
              <a:gdLst/>
              <a:ahLst/>
              <a:cxnLst/>
              <a:rect l="l" t="t" r="r" b="b"/>
              <a:pathLst>
                <a:path w="448" h="482" extrusionOk="0">
                  <a:moveTo>
                    <a:pt x="1" y="1"/>
                  </a:moveTo>
                  <a:cubicBezTo>
                    <a:pt x="4" y="2"/>
                    <a:pt x="7" y="4"/>
                    <a:pt x="11" y="6"/>
                  </a:cubicBezTo>
                  <a:lnTo>
                    <a:pt x="11" y="6"/>
                  </a:lnTo>
                  <a:cubicBezTo>
                    <a:pt x="12" y="3"/>
                    <a:pt x="11" y="1"/>
                    <a:pt x="1" y="1"/>
                  </a:cubicBezTo>
                  <a:close/>
                  <a:moveTo>
                    <a:pt x="11" y="6"/>
                  </a:moveTo>
                  <a:cubicBezTo>
                    <a:pt x="9" y="11"/>
                    <a:pt x="1" y="18"/>
                    <a:pt x="1" y="24"/>
                  </a:cubicBezTo>
                  <a:lnTo>
                    <a:pt x="227" y="251"/>
                  </a:lnTo>
                  <a:cubicBezTo>
                    <a:pt x="287" y="322"/>
                    <a:pt x="334" y="417"/>
                    <a:pt x="406" y="477"/>
                  </a:cubicBezTo>
                  <a:cubicBezTo>
                    <a:pt x="409" y="480"/>
                    <a:pt x="413" y="481"/>
                    <a:pt x="418" y="481"/>
                  </a:cubicBezTo>
                  <a:cubicBezTo>
                    <a:pt x="432" y="481"/>
                    <a:pt x="447" y="468"/>
                    <a:pt x="429" y="441"/>
                  </a:cubicBezTo>
                  <a:cubicBezTo>
                    <a:pt x="418" y="358"/>
                    <a:pt x="334" y="263"/>
                    <a:pt x="263" y="203"/>
                  </a:cubicBezTo>
                  <a:cubicBezTo>
                    <a:pt x="182" y="134"/>
                    <a:pt x="112" y="65"/>
                    <a:pt x="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5" name="Google Shape;46255;p69"/>
            <p:cNvSpPr/>
            <p:nvPr/>
          </p:nvSpPr>
          <p:spPr>
            <a:xfrm>
              <a:off x="978075" y="2362900"/>
              <a:ext cx="183700" cy="153625"/>
            </a:xfrm>
            <a:custGeom>
              <a:avLst/>
              <a:gdLst/>
              <a:ahLst/>
              <a:cxnLst/>
              <a:rect l="l" t="t" r="r" b="b"/>
              <a:pathLst>
                <a:path w="7348" h="6145" extrusionOk="0">
                  <a:moveTo>
                    <a:pt x="7307" y="0"/>
                  </a:moveTo>
                  <a:cubicBezTo>
                    <a:pt x="7296" y="0"/>
                    <a:pt x="7288" y="4"/>
                    <a:pt x="7288" y="13"/>
                  </a:cubicBezTo>
                  <a:cubicBezTo>
                    <a:pt x="7121" y="1073"/>
                    <a:pt x="6264" y="1597"/>
                    <a:pt x="5418" y="2109"/>
                  </a:cubicBezTo>
                  <a:cubicBezTo>
                    <a:pt x="4775" y="2502"/>
                    <a:pt x="4275" y="2978"/>
                    <a:pt x="3728" y="3466"/>
                  </a:cubicBezTo>
                  <a:cubicBezTo>
                    <a:pt x="3025" y="4097"/>
                    <a:pt x="2251" y="4585"/>
                    <a:pt x="1418" y="5014"/>
                  </a:cubicBezTo>
                  <a:cubicBezTo>
                    <a:pt x="882" y="5300"/>
                    <a:pt x="334" y="5597"/>
                    <a:pt x="1" y="6121"/>
                  </a:cubicBezTo>
                  <a:cubicBezTo>
                    <a:pt x="1" y="6133"/>
                    <a:pt x="25" y="6145"/>
                    <a:pt x="37" y="6145"/>
                  </a:cubicBezTo>
                  <a:cubicBezTo>
                    <a:pt x="680" y="5442"/>
                    <a:pt x="1489" y="5121"/>
                    <a:pt x="2299" y="4645"/>
                  </a:cubicBezTo>
                  <a:cubicBezTo>
                    <a:pt x="3049" y="4180"/>
                    <a:pt x="3692" y="3621"/>
                    <a:pt x="4347" y="3025"/>
                  </a:cubicBezTo>
                  <a:cubicBezTo>
                    <a:pt x="5347" y="2109"/>
                    <a:pt x="7228" y="1597"/>
                    <a:pt x="7347" y="25"/>
                  </a:cubicBezTo>
                  <a:cubicBezTo>
                    <a:pt x="7347" y="10"/>
                    <a:pt x="7324" y="0"/>
                    <a:pt x="7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6" name="Google Shape;46256;p69"/>
            <p:cNvSpPr/>
            <p:nvPr/>
          </p:nvSpPr>
          <p:spPr>
            <a:xfrm>
              <a:off x="976300" y="2360875"/>
              <a:ext cx="183200" cy="154300"/>
            </a:xfrm>
            <a:custGeom>
              <a:avLst/>
              <a:gdLst/>
              <a:ahLst/>
              <a:cxnLst/>
              <a:rect l="l" t="t" r="r" b="b"/>
              <a:pathLst>
                <a:path w="7328" h="6172" extrusionOk="0">
                  <a:moveTo>
                    <a:pt x="7285" y="1"/>
                  </a:moveTo>
                  <a:cubicBezTo>
                    <a:pt x="7276" y="1"/>
                    <a:pt x="7267" y="7"/>
                    <a:pt x="7263" y="23"/>
                  </a:cubicBezTo>
                  <a:cubicBezTo>
                    <a:pt x="6882" y="809"/>
                    <a:pt x="6025" y="1023"/>
                    <a:pt x="5299" y="1392"/>
                  </a:cubicBezTo>
                  <a:cubicBezTo>
                    <a:pt x="4525" y="1797"/>
                    <a:pt x="3941" y="2464"/>
                    <a:pt x="3203" y="2892"/>
                  </a:cubicBezTo>
                  <a:cubicBezTo>
                    <a:pt x="2560" y="3261"/>
                    <a:pt x="1834" y="3476"/>
                    <a:pt x="1346" y="4035"/>
                  </a:cubicBezTo>
                  <a:cubicBezTo>
                    <a:pt x="810" y="4666"/>
                    <a:pt x="632" y="5500"/>
                    <a:pt x="36" y="6095"/>
                  </a:cubicBezTo>
                  <a:cubicBezTo>
                    <a:pt x="1" y="6130"/>
                    <a:pt x="24" y="6172"/>
                    <a:pt x="58" y="6172"/>
                  </a:cubicBezTo>
                  <a:cubicBezTo>
                    <a:pt x="70" y="6172"/>
                    <a:pt x="83" y="6167"/>
                    <a:pt x="96" y="6154"/>
                  </a:cubicBezTo>
                  <a:cubicBezTo>
                    <a:pt x="715" y="5547"/>
                    <a:pt x="882" y="4630"/>
                    <a:pt x="1477" y="4023"/>
                  </a:cubicBezTo>
                  <a:cubicBezTo>
                    <a:pt x="2096" y="3380"/>
                    <a:pt x="3072" y="3178"/>
                    <a:pt x="3763" y="2642"/>
                  </a:cubicBezTo>
                  <a:cubicBezTo>
                    <a:pt x="4537" y="2059"/>
                    <a:pt x="5239" y="1559"/>
                    <a:pt x="6120" y="1142"/>
                  </a:cubicBezTo>
                  <a:cubicBezTo>
                    <a:pt x="6644" y="880"/>
                    <a:pt x="7085" y="618"/>
                    <a:pt x="7311" y="70"/>
                  </a:cubicBezTo>
                  <a:cubicBezTo>
                    <a:pt x="7327" y="30"/>
                    <a:pt x="7305" y="1"/>
                    <a:pt x="7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7" name="Google Shape;46257;p69"/>
            <p:cNvSpPr/>
            <p:nvPr/>
          </p:nvSpPr>
          <p:spPr>
            <a:xfrm>
              <a:off x="987975" y="2454000"/>
              <a:ext cx="55625" cy="46675"/>
            </a:xfrm>
            <a:custGeom>
              <a:avLst/>
              <a:gdLst/>
              <a:ahLst/>
              <a:cxnLst/>
              <a:rect l="l" t="t" r="r" b="b"/>
              <a:pathLst>
                <a:path w="2225" h="1867" extrusionOk="0">
                  <a:moveTo>
                    <a:pt x="2201" y="1"/>
                  </a:moveTo>
                  <a:cubicBezTo>
                    <a:pt x="1808" y="1"/>
                    <a:pt x="1558" y="298"/>
                    <a:pt x="1308" y="548"/>
                  </a:cubicBezTo>
                  <a:cubicBezTo>
                    <a:pt x="867" y="989"/>
                    <a:pt x="426" y="1406"/>
                    <a:pt x="10" y="1846"/>
                  </a:cubicBezTo>
                  <a:cubicBezTo>
                    <a:pt x="1" y="1846"/>
                    <a:pt x="5" y="1866"/>
                    <a:pt x="13" y="1866"/>
                  </a:cubicBezTo>
                  <a:cubicBezTo>
                    <a:pt x="16" y="1866"/>
                    <a:pt x="19" y="1864"/>
                    <a:pt x="22" y="1858"/>
                  </a:cubicBezTo>
                  <a:cubicBezTo>
                    <a:pt x="379" y="1548"/>
                    <a:pt x="712" y="1227"/>
                    <a:pt x="1058" y="894"/>
                  </a:cubicBezTo>
                  <a:cubicBezTo>
                    <a:pt x="1391" y="548"/>
                    <a:pt x="1724" y="179"/>
                    <a:pt x="2201" y="48"/>
                  </a:cubicBezTo>
                  <a:cubicBezTo>
                    <a:pt x="2224" y="36"/>
                    <a:pt x="2224" y="1"/>
                    <a:pt x="2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8" name="Google Shape;46258;p69"/>
            <p:cNvSpPr/>
            <p:nvPr/>
          </p:nvSpPr>
          <p:spPr>
            <a:xfrm>
              <a:off x="1045950" y="2403400"/>
              <a:ext cx="81875" cy="47650"/>
            </a:xfrm>
            <a:custGeom>
              <a:avLst/>
              <a:gdLst/>
              <a:ahLst/>
              <a:cxnLst/>
              <a:rect l="l" t="t" r="r" b="b"/>
              <a:pathLst>
                <a:path w="3275" h="1906" extrusionOk="0">
                  <a:moveTo>
                    <a:pt x="3239" y="1"/>
                  </a:moveTo>
                  <a:cubicBezTo>
                    <a:pt x="2739" y="227"/>
                    <a:pt x="2322" y="489"/>
                    <a:pt x="1894" y="834"/>
                  </a:cubicBezTo>
                  <a:cubicBezTo>
                    <a:pt x="1334" y="1298"/>
                    <a:pt x="644" y="1548"/>
                    <a:pt x="1" y="1906"/>
                  </a:cubicBezTo>
                  <a:cubicBezTo>
                    <a:pt x="548" y="1667"/>
                    <a:pt x="1179" y="1441"/>
                    <a:pt x="1667" y="1108"/>
                  </a:cubicBezTo>
                  <a:cubicBezTo>
                    <a:pt x="2215" y="715"/>
                    <a:pt x="2644" y="310"/>
                    <a:pt x="3251" y="36"/>
                  </a:cubicBezTo>
                  <a:cubicBezTo>
                    <a:pt x="3275" y="12"/>
                    <a:pt x="3251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9" name="Google Shape;46259;p69"/>
            <p:cNvSpPr/>
            <p:nvPr/>
          </p:nvSpPr>
          <p:spPr>
            <a:xfrm>
              <a:off x="801875" y="2402275"/>
              <a:ext cx="169875" cy="180200"/>
            </a:xfrm>
            <a:custGeom>
              <a:avLst/>
              <a:gdLst/>
              <a:ahLst/>
              <a:cxnLst/>
              <a:rect l="l" t="t" r="r" b="b"/>
              <a:pathLst>
                <a:path w="6795" h="7208" extrusionOk="0">
                  <a:moveTo>
                    <a:pt x="20" y="0"/>
                  </a:moveTo>
                  <a:cubicBezTo>
                    <a:pt x="8" y="0"/>
                    <a:pt x="0" y="13"/>
                    <a:pt x="0" y="34"/>
                  </a:cubicBezTo>
                  <a:cubicBezTo>
                    <a:pt x="310" y="1641"/>
                    <a:pt x="1632" y="2832"/>
                    <a:pt x="2739" y="3951"/>
                  </a:cubicBezTo>
                  <a:cubicBezTo>
                    <a:pt x="3287" y="4498"/>
                    <a:pt x="3822" y="5213"/>
                    <a:pt x="4537" y="5534"/>
                  </a:cubicBezTo>
                  <a:cubicBezTo>
                    <a:pt x="4906" y="5713"/>
                    <a:pt x="5323" y="5772"/>
                    <a:pt x="5680" y="5999"/>
                  </a:cubicBezTo>
                  <a:cubicBezTo>
                    <a:pt x="6156" y="6296"/>
                    <a:pt x="6477" y="6701"/>
                    <a:pt x="6727" y="7189"/>
                  </a:cubicBezTo>
                  <a:cubicBezTo>
                    <a:pt x="6736" y="7202"/>
                    <a:pt x="6748" y="7208"/>
                    <a:pt x="6759" y="7208"/>
                  </a:cubicBezTo>
                  <a:cubicBezTo>
                    <a:pt x="6778" y="7208"/>
                    <a:pt x="6795" y="7192"/>
                    <a:pt x="6787" y="7177"/>
                  </a:cubicBezTo>
                  <a:cubicBezTo>
                    <a:pt x="6608" y="6689"/>
                    <a:pt x="6299" y="6249"/>
                    <a:pt x="5858" y="5951"/>
                  </a:cubicBezTo>
                  <a:cubicBezTo>
                    <a:pt x="5608" y="5772"/>
                    <a:pt x="5323" y="5689"/>
                    <a:pt x="5049" y="5570"/>
                  </a:cubicBezTo>
                  <a:cubicBezTo>
                    <a:pt x="4465" y="5344"/>
                    <a:pt x="4049" y="5046"/>
                    <a:pt x="3620" y="4618"/>
                  </a:cubicBezTo>
                  <a:cubicBezTo>
                    <a:pt x="2227" y="3213"/>
                    <a:pt x="727" y="1903"/>
                    <a:pt x="48" y="22"/>
                  </a:cubicBezTo>
                  <a:cubicBezTo>
                    <a:pt x="38" y="7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0" name="Google Shape;46260;p69"/>
            <p:cNvSpPr/>
            <p:nvPr/>
          </p:nvSpPr>
          <p:spPr>
            <a:xfrm>
              <a:off x="801650" y="2405075"/>
              <a:ext cx="146625" cy="126250"/>
            </a:xfrm>
            <a:custGeom>
              <a:avLst/>
              <a:gdLst/>
              <a:ahLst/>
              <a:cxnLst/>
              <a:rect l="l" t="t" r="r" b="b"/>
              <a:pathLst>
                <a:path w="5865" h="5050" extrusionOk="0">
                  <a:moveTo>
                    <a:pt x="12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1938" y="1696"/>
                    <a:pt x="4069" y="3136"/>
                    <a:pt x="5796" y="5041"/>
                  </a:cubicBezTo>
                  <a:cubicBezTo>
                    <a:pt x="5804" y="5047"/>
                    <a:pt x="5812" y="5049"/>
                    <a:pt x="5819" y="5049"/>
                  </a:cubicBezTo>
                  <a:cubicBezTo>
                    <a:pt x="5845" y="5049"/>
                    <a:pt x="5865" y="5021"/>
                    <a:pt x="5855" y="4994"/>
                  </a:cubicBezTo>
                  <a:cubicBezTo>
                    <a:pt x="5153" y="4005"/>
                    <a:pt x="4069" y="3220"/>
                    <a:pt x="3165" y="2446"/>
                  </a:cubicBezTo>
                  <a:cubicBezTo>
                    <a:pt x="2164" y="1600"/>
                    <a:pt x="1129" y="719"/>
                    <a:pt x="21" y="5"/>
                  </a:cubicBezTo>
                  <a:cubicBezTo>
                    <a:pt x="18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1" name="Google Shape;46261;p69"/>
            <p:cNvSpPr/>
            <p:nvPr/>
          </p:nvSpPr>
          <p:spPr>
            <a:xfrm>
              <a:off x="950400" y="2532825"/>
              <a:ext cx="21000" cy="38550"/>
            </a:xfrm>
            <a:custGeom>
              <a:avLst/>
              <a:gdLst/>
              <a:ahLst/>
              <a:cxnLst/>
              <a:rect l="l" t="t" r="r" b="b"/>
              <a:pathLst>
                <a:path w="840" h="1542" extrusionOk="0">
                  <a:moveTo>
                    <a:pt x="8" y="1"/>
                  </a:moveTo>
                  <a:cubicBezTo>
                    <a:pt x="5" y="1"/>
                    <a:pt x="1" y="8"/>
                    <a:pt x="1" y="15"/>
                  </a:cubicBezTo>
                  <a:cubicBezTo>
                    <a:pt x="84" y="574"/>
                    <a:pt x="394" y="1146"/>
                    <a:pt x="786" y="1539"/>
                  </a:cubicBezTo>
                  <a:cubicBezTo>
                    <a:pt x="791" y="1541"/>
                    <a:pt x="796" y="1542"/>
                    <a:pt x="800" y="1542"/>
                  </a:cubicBezTo>
                  <a:cubicBezTo>
                    <a:pt x="821" y="1542"/>
                    <a:pt x="839" y="1522"/>
                    <a:pt x="810" y="1503"/>
                  </a:cubicBezTo>
                  <a:cubicBezTo>
                    <a:pt x="429" y="1027"/>
                    <a:pt x="203" y="586"/>
                    <a:pt x="13" y="15"/>
                  </a:cubicBezTo>
                  <a:cubicBezTo>
                    <a:pt x="13" y="5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2" name="Google Shape;46262;p69"/>
            <p:cNvSpPr/>
            <p:nvPr/>
          </p:nvSpPr>
          <p:spPr>
            <a:xfrm>
              <a:off x="843900" y="2460175"/>
              <a:ext cx="101175" cy="81950"/>
            </a:xfrm>
            <a:custGeom>
              <a:avLst/>
              <a:gdLst/>
              <a:ahLst/>
              <a:cxnLst/>
              <a:rect l="l" t="t" r="r" b="b"/>
              <a:pathLst>
                <a:path w="4047" h="3278" extrusionOk="0">
                  <a:moveTo>
                    <a:pt x="29" y="1"/>
                  </a:moveTo>
                  <a:cubicBezTo>
                    <a:pt x="7" y="1"/>
                    <a:pt x="0" y="22"/>
                    <a:pt x="10" y="51"/>
                  </a:cubicBezTo>
                  <a:cubicBezTo>
                    <a:pt x="546" y="670"/>
                    <a:pt x="1248" y="1242"/>
                    <a:pt x="1939" y="1718"/>
                  </a:cubicBezTo>
                  <a:cubicBezTo>
                    <a:pt x="2213" y="1909"/>
                    <a:pt x="2534" y="2028"/>
                    <a:pt x="2832" y="2206"/>
                  </a:cubicBezTo>
                  <a:cubicBezTo>
                    <a:pt x="3272" y="2480"/>
                    <a:pt x="3642" y="2944"/>
                    <a:pt x="4046" y="3278"/>
                  </a:cubicBezTo>
                  <a:cubicBezTo>
                    <a:pt x="3761" y="2968"/>
                    <a:pt x="3487" y="2647"/>
                    <a:pt x="3153" y="2373"/>
                  </a:cubicBezTo>
                  <a:cubicBezTo>
                    <a:pt x="2844" y="2123"/>
                    <a:pt x="2475" y="1980"/>
                    <a:pt x="2141" y="1766"/>
                  </a:cubicBezTo>
                  <a:cubicBezTo>
                    <a:pt x="1403" y="1242"/>
                    <a:pt x="760" y="575"/>
                    <a:pt x="46" y="4"/>
                  </a:cubicBezTo>
                  <a:cubicBezTo>
                    <a:pt x="40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3" name="Google Shape;46263;p69"/>
            <p:cNvSpPr/>
            <p:nvPr/>
          </p:nvSpPr>
          <p:spPr>
            <a:xfrm>
              <a:off x="845325" y="245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4" name="Google Shape;46264;p69"/>
            <p:cNvSpPr/>
            <p:nvPr/>
          </p:nvSpPr>
          <p:spPr>
            <a:xfrm>
              <a:off x="829850" y="2434225"/>
              <a:ext cx="14025" cy="22175"/>
            </a:xfrm>
            <a:custGeom>
              <a:avLst/>
              <a:gdLst/>
              <a:ahLst/>
              <a:cxnLst/>
              <a:rect l="l" t="t" r="r" b="b"/>
              <a:pathLst>
                <a:path w="561" h="887" extrusionOk="0">
                  <a:moveTo>
                    <a:pt x="14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44" y="327"/>
                    <a:pt x="358" y="601"/>
                    <a:pt x="560" y="887"/>
                  </a:cubicBezTo>
                  <a:cubicBezTo>
                    <a:pt x="394" y="589"/>
                    <a:pt x="239" y="268"/>
                    <a:pt x="24" y="6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5" name="Google Shape;46265;p69"/>
            <p:cNvSpPr/>
            <p:nvPr/>
          </p:nvSpPr>
          <p:spPr>
            <a:xfrm>
              <a:off x="978450" y="2553425"/>
              <a:ext cx="20200" cy="24500"/>
            </a:xfrm>
            <a:custGeom>
              <a:avLst/>
              <a:gdLst/>
              <a:ahLst/>
              <a:cxnLst/>
              <a:rect l="l" t="t" r="r" b="b"/>
              <a:pathLst>
                <a:path w="808" h="980" extrusionOk="0">
                  <a:moveTo>
                    <a:pt x="760" y="0"/>
                  </a:moveTo>
                  <a:cubicBezTo>
                    <a:pt x="605" y="72"/>
                    <a:pt x="498" y="250"/>
                    <a:pt x="391" y="381"/>
                  </a:cubicBezTo>
                  <a:cubicBezTo>
                    <a:pt x="260" y="548"/>
                    <a:pt x="141" y="738"/>
                    <a:pt x="34" y="941"/>
                  </a:cubicBezTo>
                  <a:cubicBezTo>
                    <a:pt x="0" y="957"/>
                    <a:pt x="13" y="980"/>
                    <a:pt x="36" y="980"/>
                  </a:cubicBezTo>
                  <a:cubicBezTo>
                    <a:pt x="46" y="980"/>
                    <a:pt x="58" y="976"/>
                    <a:pt x="69" y="965"/>
                  </a:cubicBezTo>
                  <a:cubicBezTo>
                    <a:pt x="200" y="786"/>
                    <a:pt x="319" y="619"/>
                    <a:pt x="462" y="441"/>
                  </a:cubicBezTo>
                  <a:cubicBezTo>
                    <a:pt x="569" y="310"/>
                    <a:pt x="724" y="191"/>
                    <a:pt x="796" y="24"/>
                  </a:cubicBezTo>
                  <a:cubicBezTo>
                    <a:pt x="807" y="12"/>
                    <a:pt x="784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6" name="Google Shape;46266;p69"/>
            <p:cNvSpPr/>
            <p:nvPr/>
          </p:nvSpPr>
          <p:spPr>
            <a:xfrm>
              <a:off x="979125" y="2415550"/>
              <a:ext cx="196825" cy="149100"/>
            </a:xfrm>
            <a:custGeom>
              <a:avLst/>
              <a:gdLst/>
              <a:ahLst/>
              <a:cxnLst/>
              <a:rect l="l" t="t" r="r" b="b"/>
              <a:pathLst>
                <a:path w="7873" h="5964" extrusionOk="0">
                  <a:moveTo>
                    <a:pt x="7817" y="1"/>
                  </a:moveTo>
                  <a:cubicBezTo>
                    <a:pt x="7813" y="1"/>
                    <a:pt x="7809" y="1"/>
                    <a:pt x="7805" y="3"/>
                  </a:cubicBezTo>
                  <a:cubicBezTo>
                    <a:pt x="6126" y="777"/>
                    <a:pt x="4507" y="1848"/>
                    <a:pt x="2959" y="2884"/>
                  </a:cubicBezTo>
                  <a:cubicBezTo>
                    <a:pt x="2400" y="3241"/>
                    <a:pt x="1923" y="3622"/>
                    <a:pt x="1507" y="4146"/>
                  </a:cubicBezTo>
                  <a:cubicBezTo>
                    <a:pt x="1031" y="4753"/>
                    <a:pt x="638" y="5408"/>
                    <a:pt x="18" y="5920"/>
                  </a:cubicBezTo>
                  <a:cubicBezTo>
                    <a:pt x="0" y="5938"/>
                    <a:pt x="10" y="5964"/>
                    <a:pt x="32" y="5964"/>
                  </a:cubicBezTo>
                  <a:cubicBezTo>
                    <a:pt x="38" y="5964"/>
                    <a:pt x="46" y="5961"/>
                    <a:pt x="54" y="5956"/>
                  </a:cubicBezTo>
                  <a:cubicBezTo>
                    <a:pt x="530" y="5599"/>
                    <a:pt x="876" y="5146"/>
                    <a:pt x="1233" y="4670"/>
                  </a:cubicBezTo>
                  <a:cubicBezTo>
                    <a:pt x="1804" y="3872"/>
                    <a:pt x="2424" y="3336"/>
                    <a:pt x="3257" y="2824"/>
                  </a:cubicBezTo>
                  <a:cubicBezTo>
                    <a:pt x="4757" y="1872"/>
                    <a:pt x="6353" y="1050"/>
                    <a:pt x="7841" y="62"/>
                  </a:cubicBezTo>
                  <a:cubicBezTo>
                    <a:pt x="7873" y="41"/>
                    <a:pt x="7848" y="1"/>
                    <a:pt x="7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7" name="Google Shape;46267;p69"/>
            <p:cNvSpPr/>
            <p:nvPr/>
          </p:nvSpPr>
          <p:spPr>
            <a:xfrm>
              <a:off x="989250" y="2413525"/>
              <a:ext cx="184725" cy="145050"/>
            </a:xfrm>
            <a:custGeom>
              <a:avLst/>
              <a:gdLst/>
              <a:ahLst/>
              <a:cxnLst/>
              <a:rect l="l" t="t" r="r" b="b"/>
              <a:pathLst>
                <a:path w="7389" h="5802" extrusionOk="0">
                  <a:moveTo>
                    <a:pt x="7388" y="0"/>
                  </a:moveTo>
                  <a:lnTo>
                    <a:pt x="7388" y="0"/>
                  </a:lnTo>
                  <a:cubicBezTo>
                    <a:pt x="6722" y="1512"/>
                    <a:pt x="5829" y="2691"/>
                    <a:pt x="4376" y="3560"/>
                  </a:cubicBezTo>
                  <a:cubicBezTo>
                    <a:pt x="3781" y="3918"/>
                    <a:pt x="3150" y="4120"/>
                    <a:pt x="2519" y="4406"/>
                  </a:cubicBezTo>
                  <a:cubicBezTo>
                    <a:pt x="1661" y="4787"/>
                    <a:pt x="1030" y="5442"/>
                    <a:pt x="66" y="5680"/>
                  </a:cubicBezTo>
                  <a:cubicBezTo>
                    <a:pt x="1" y="5701"/>
                    <a:pt x="15" y="5802"/>
                    <a:pt x="72" y="5802"/>
                  </a:cubicBezTo>
                  <a:cubicBezTo>
                    <a:pt x="77" y="5802"/>
                    <a:pt x="83" y="5801"/>
                    <a:pt x="90" y="5799"/>
                  </a:cubicBezTo>
                  <a:cubicBezTo>
                    <a:pt x="1066" y="5644"/>
                    <a:pt x="1614" y="5013"/>
                    <a:pt x="2459" y="4584"/>
                  </a:cubicBezTo>
                  <a:cubicBezTo>
                    <a:pt x="3245" y="4179"/>
                    <a:pt x="4078" y="3941"/>
                    <a:pt x="4828" y="3441"/>
                  </a:cubicBezTo>
                  <a:cubicBezTo>
                    <a:pt x="6007" y="2632"/>
                    <a:pt x="7103" y="1429"/>
                    <a:pt x="7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8" name="Google Shape;46268;p69"/>
            <p:cNvSpPr/>
            <p:nvPr/>
          </p:nvSpPr>
          <p:spPr>
            <a:xfrm>
              <a:off x="982250" y="2554825"/>
              <a:ext cx="10400" cy="8750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400" y="1"/>
                  </a:moveTo>
                  <a:cubicBezTo>
                    <a:pt x="398" y="1"/>
                    <a:pt x="396" y="2"/>
                    <a:pt x="394" y="4"/>
                  </a:cubicBezTo>
                  <a:cubicBezTo>
                    <a:pt x="298" y="51"/>
                    <a:pt x="227" y="87"/>
                    <a:pt x="155" y="147"/>
                  </a:cubicBezTo>
                  <a:cubicBezTo>
                    <a:pt x="96" y="194"/>
                    <a:pt x="13" y="242"/>
                    <a:pt x="1" y="313"/>
                  </a:cubicBezTo>
                  <a:cubicBezTo>
                    <a:pt x="1" y="325"/>
                    <a:pt x="13" y="349"/>
                    <a:pt x="36" y="349"/>
                  </a:cubicBezTo>
                  <a:cubicBezTo>
                    <a:pt x="96" y="313"/>
                    <a:pt x="132" y="242"/>
                    <a:pt x="191" y="194"/>
                  </a:cubicBezTo>
                  <a:cubicBezTo>
                    <a:pt x="251" y="135"/>
                    <a:pt x="334" y="75"/>
                    <a:pt x="405" y="51"/>
                  </a:cubicBezTo>
                  <a:cubicBezTo>
                    <a:pt x="415" y="2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9" name="Google Shape;46269;p69"/>
            <p:cNvSpPr/>
            <p:nvPr/>
          </p:nvSpPr>
          <p:spPr>
            <a:xfrm>
              <a:off x="1002500" y="2453775"/>
              <a:ext cx="124875" cy="90450"/>
            </a:xfrm>
            <a:custGeom>
              <a:avLst/>
              <a:gdLst/>
              <a:ahLst/>
              <a:cxnLst/>
              <a:rect l="l" t="t" r="r" b="b"/>
              <a:pathLst>
                <a:path w="4995" h="3618" extrusionOk="0">
                  <a:moveTo>
                    <a:pt x="4963" y="0"/>
                  </a:moveTo>
                  <a:cubicBezTo>
                    <a:pt x="4956" y="0"/>
                    <a:pt x="4948" y="3"/>
                    <a:pt x="4941" y="10"/>
                  </a:cubicBezTo>
                  <a:cubicBezTo>
                    <a:pt x="4227" y="760"/>
                    <a:pt x="3298" y="1176"/>
                    <a:pt x="2465" y="1772"/>
                  </a:cubicBezTo>
                  <a:cubicBezTo>
                    <a:pt x="1643" y="2367"/>
                    <a:pt x="786" y="2939"/>
                    <a:pt x="0" y="3617"/>
                  </a:cubicBezTo>
                  <a:cubicBezTo>
                    <a:pt x="1024" y="2974"/>
                    <a:pt x="1941" y="2200"/>
                    <a:pt x="2977" y="1546"/>
                  </a:cubicBezTo>
                  <a:cubicBezTo>
                    <a:pt x="3703" y="1069"/>
                    <a:pt x="4477" y="784"/>
                    <a:pt x="4977" y="45"/>
                  </a:cubicBezTo>
                  <a:cubicBezTo>
                    <a:pt x="4994" y="20"/>
                    <a:pt x="4980" y="0"/>
                    <a:pt x="4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0" name="Google Shape;46270;p69"/>
            <p:cNvSpPr/>
            <p:nvPr/>
          </p:nvSpPr>
          <p:spPr>
            <a:xfrm>
              <a:off x="1130575" y="2443450"/>
              <a:ext cx="12550" cy="12600"/>
            </a:xfrm>
            <a:custGeom>
              <a:avLst/>
              <a:gdLst/>
              <a:ahLst/>
              <a:cxnLst/>
              <a:rect l="l" t="t" r="r" b="b"/>
              <a:pathLst>
                <a:path w="502" h="504" extrusionOk="0">
                  <a:moveTo>
                    <a:pt x="485" y="1"/>
                  </a:moveTo>
                  <a:cubicBezTo>
                    <a:pt x="481" y="1"/>
                    <a:pt x="477" y="2"/>
                    <a:pt x="473" y="6"/>
                  </a:cubicBezTo>
                  <a:cubicBezTo>
                    <a:pt x="378" y="77"/>
                    <a:pt x="307" y="161"/>
                    <a:pt x="211" y="232"/>
                  </a:cubicBezTo>
                  <a:cubicBezTo>
                    <a:pt x="140" y="304"/>
                    <a:pt x="56" y="375"/>
                    <a:pt x="9" y="470"/>
                  </a:cubicBezTo>
                  <a:cubicBezTo>
                    <a:pt x="0" y="487"/>
                    <a:pt x="10" y="504"/>
                    <a:pt x="20" y="504"/>
                  </a:cubicBezTo>
                  <a:cubicBezTo>
                    <a:pt x="25" y="504"/>
                    <a:pt x="29" y="501"/>
                    <a:pt x="33" y="494"/>
                  </a:cubicBezTo>
                  <a:cubicBezTo>
                    <a:pt x="128" y="458"/>
                    <a:pt x="199" y="351"/>
                    <a:pt x="271" y="280"/>
                  </a:cubicBezTo>
                  <a:cubicBezTo>
                    <a:pt x="354" y="196"/>
                    <a:pt x="426" y="113"/>
                    <a:pt x="485" y="18"/>
                  </a:cubicBezTo>
                  <a:cubicBezTo>
                    <a:pt x="502" y="9"/>
                    <a:pt x="495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1" name="Google Shape;46271;p69"/>
            <p:cNvSpPr/>
            <p:nvPr/>
          </p:nvSpPr>
          <p:spPr>
            <a:xfrm>
              <a:off x="810800" y="2468775"/>
              <a:ext cx="157775" cy="191525"/>
            </a:xfrm>
            <a:custGeom>
              <a:avLst/>
              <a:gdLst/>
              <a:ahLst/>
              <a:cxnLst/>
              <a:rect l="l" t="t" r="r" b="b"/>
              <a:pathLst>
                <a:path w="6311" h="7661" extrusionOk="0">
                  <a:moveTo>
                    <a:pt x="39" y="0"/>
                  </a:moveTo>
                  <a:cubicBezTo>
                    <a:pt x="19" y="0"/>
                    <a:pt x="1" y="13"/>
                    <a:pt x="1" y="41"/>
                  </a:cubicBezTo>
                  <a:cubicBezTo>
                    <a:pt x="1" y="731"/>
                    <a:pt x="227" y="1374"/>
                    <a:pt x="655" y="1946"/>
                  </a:cubicBezTo>
                  <a:cubicBezTo>
                    <a:pt x="1001" y="2386"/>
                    <a:pt x="1310" y="2731"/>
                    <a:pt x="1548" y="3255"/>
                  </a:cubicBezTo>
                  <a:cubicBezTo>
                    <a:pt x="1668" y="3517"/>
                    <a:pt x="1787" y="3732"/>
                    <a:pt x="1977" y="3946"/>
                  </a:cubicBezTo>
                  <a:cubicBezTo>
                    <a:pt x="2560" y="4589"/>
                    <a:pt x="3406" y="5006"/>
                    <a:pt x="4073" y="5553"/>
                  </a:cubicBezTo>
                  <a:cubicBezTo>
                    <a:pt x="4846" y="6196"/>
                    <a:pt x="5549" y="6911"/>
                    <a:pt x="6216" y="7661"/>
                  </a:cubicBezTo>
                  <a:cubicBezTo>
                    <a:pt x="6251" y="7661"/>
                    <a:pt x="6311" y="7601"/>
                    <a:pt x="6275" y="7565"/>
                  </a:cubicBezTo>
                  <a:cubicBezTo>
                    <a:pt x="5287" y="6327"/>
                    <a:pt x="4073" y="5339"/>
                    <a:pt x="2787" y="4422"/>
                  </a:cubicBezTo>
                  <a:cubicBezTo>
                    <a:pt x="2382" y="4148"/>
                    <a:pt x="1989" y="3827"/>
                    <a:pt x="1739" y="3398"/>
                  </a:cubicBezTo>
                  <a:cubicBezTo>
                    <a:pt x="1596" y="3112"/>
                    <a:pt x="1513" y="2839"/>
                    <a:pt x="1334" y="2577"/>
                  </a:cubicBezTo>
                  <a:cubicBezTo>
                    <a:pt x="1120" y="2255"/>
                    <a:pt x="798" y="2005"/>
                    <a:pt x="584" y="1672"/>
                  </a:cubicBezTo>
                  <a:cubicBezTo>
                    <a:pt x="251" y="1172"/>
                    <a:pt x="120" y="636"/>
                    <a:pt x="84" y="41"/>
                  </a:cubicBezTo>
                  <a:cubicBezTo>
                    <a:pt x="84" y="16"/>
                    <a:pt x="6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2" name="Google Shape;46272;p69"/>
            <p:cNvSpPr/>
            <p:nvPr/>
          </p:nvSpPr>
          <p:spPr>
            <a:xfrm>
              <a:off x="810900" y="2468750"/>
              <a:ext cx="137300" cy="144675"/>
            </a:xfrm>
            <a:custGeom>
              <a:avLst/>
              <a:gdLst/>
              <a:ahLst/>
              <a:cxnLst/>
              <a:rect l="l" t="t" r="r" b="b"/>
              <a:pathLst>
                <a:path w="5492" h="5787" extrusionOk="0">
                  <a:moveTo>
                    <a:pt x="6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482"/>
                    <a:pt x="1294" y="875"/>
                    <a:pt x="1854" y="1411"/>
                  </a:cubicBezTo>
                  <a:cubicBezTo>
                    <a:pt x="2342" y="1851"/>
                    <a:pt x="2664" y="2423"/>
                    <a:pt x="3080" y="2923"/>
                  </a:cubicBezTo>
                  <a:cubicBezTo>
                    <a:pt x="3342" y="3268"/>
                    <a:pt x="3676" y="3494"/>
                    <a:pt x="3997" y="3756"/>
                  </a:cubicBezTo>
                  <a:cubicBezTo>
                    <a:pt x="4747" y="4340"/>
                    <a:pt x="5128" y="4887"/>
                    <a:pt x="5438" y="5769"/>
                  </a:cubicBezTo>
                  <a:cubicBezTo>
                    <a:pt x="5444" y="5780"/>
                    <a:pt x="5459" y="5786"/>
                    <a:pt x="5471" y="5786"/>
                  </a:cubicBezTo>
                  <a:cubicBezTo>
                    <a:pt x="5482" y="5786"/>
                    <a:pt x="5491" y="5780"/>
                    <a:pt x="5485" y="5769"/>
                  </a:cubicBezTo>
                  <a:cubicBezTo>
                    <a:pt x="5354" y="4328"/>
                    <a:pt x="4069" y="3923"/>
                    <a:pt x="3235" y="2959"/>
                  </a:cubicBezTo>
                  <a:cubicBezTo>
                    <a:pt x="2747" y="2375"/>
                    <a:pt x="2402" y="1744"/>
                    <a:pt x="1830" y="1244"/>
                  </a:cubicBezTo>
                  <a:cubicBezTo>
                    <a:pt x="1271" y="768"/>
                    <a:pt x="651" y="351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3" name="Google Shape;46273;p69"/>
            <p:cNvSpPr/>
            <p:nvPr/>
          </p:nvSpPr>
          <p:spPr>
            <a:xfrm>
              <a:off x="946100" y="2607375"/>
              <a:ext cx="25375" cy="50675"/>
            </a:xfrm>
            <a:custGeom>
              <a:avLst/>
              <a:gdLst/>
              <a:ahLst/>
              <a:cxnLst/>
              <a:rect l="l" t="t" r="r" b="b"/>
              <a:pathLst>
                <a:path w="1015" h="2027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lnTo>
                    <a:pt x="6" y="9"/>
                  </a:lnTo>
                  <a:cubicBezTo>
                    <a:pt x="113" y="724"/>
                    <a:pt x="435" y="1521"/>
                    <a:pt x="958" y="2021"/>
                  </a:cubicBezTo>
                  <a:cubicBezTo>
                    <a:pt x="962" y="2025"/>
                    <a:pt x="967" y="2026"/>
                    <a:pt x="974" y="2026"/>
                  </a:cubicBezTo>
                  <a:cubicBezTo>
                    <a:pt x="992" y="2026"/>
                    <a:pt x="1015" y="2015"/>
                    <a:pt x="1006" y="1998"/>
                  </a:cubicBezTo>
                  <a:cubicBezTo>
                    <a:pt x="566" y="1355"/>
                    <a:pt x="232" y="759"/>
                    <a:pt x="6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4" name="Google Shape;46274;p69"/>
            <p:cNvSpPr/>
            <p:nvPr/>
          </p:nvSpPr>
          <p:spPr>
            <a:xfrm>
              <a:off x="828675" y="2494475"/>
              <a:ext cx="75925" cy="80100"/>
            </a:xfrm>
            <a:custGeom>
              <a:avLst/>
              <a:gdLst/>
              <a:ahLst/>
              <a:cxnLst/>
              <a:rect l="l" t="t" r="r" b="b"/>
              <a:pathLst>
                <a:path w="3037" h="3204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34"/>
                    <a:pt x="500" y="620"/>
                    <a:pt x="774" y="918"/>
                  </a:cubicBezTo>
                  <a:cubicBezTo>
                    <a:pt x="1119" y="1299"/>
                    <a:pt x="1369" y="1703"/>
                    <a:pt x="1631" y="2132"/>
                  </a:cubicBezTo>
                  <a:cubicBezTo>
                    <a:pt x="1929" y="2608"/>
                    <a:pt x="2405" y="3096"/>
                    <a:pt x="2977" y="3204"/>
                  </a:cubicBezTo>
                  <a:cubicBezTo>
                    <a:pt x="3000" y="3204"/>
                    <a:pt x="3036" y="3180"/>
                    <a:pt x="3000" y="3144"/>
                  </a:cubicBezTo>
                  <a:cubicBezTo>
                    <a:pt x="2715" y="2942"/>
                    <a:pt x="2393" y="2787"/>
                    <a:pt x="2143" y="2537"/>
                  </a:cubicBezTo>
                  <a:cubicBezTo>
                    <a:pt x="1857" y="2263"/>
                    <a:pt x="1679" y="1918"/>
                    <a:pt x="1464" y="1608"/>
                  </a:cubicBezTo>
                  <a:cubicBezTo>
                    <a:pt x="1083" y="1037"/>
                    <a:pt x="548" y="45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5" name="Google Shape;46275;p69"/>
            <p:cNvSpPr/>
            <p:nvPr/>
          </p:nvSpPr>
          <p:spPr>
            <a:xfrm>
              <a:off x="909125" y="2580075"/>
              <a:ext cx="35800" cy="44225"/>
            </a:xfrm>
            <a:custGeom>
              <a:avLst/>
              <a:gdLst/>
              <a:ahLst/>
              <a:cxnLst/>
              <a:rect l="l" t="t" r="r" b="b"/>
              <a:pathLst>
                <a:path w="1432" h="1769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378" y="625"/>
                    <a:pt x="913" y="1196"/>
                    <a:pt x="1366" y="1756"/>
                  </a:cubicBezTo>
                  <a:cubicBezTo>
                    <a:pt x="1372" y="1765"/>
                    <a:pt x="1380" y="1769"/>
                    <a:pt x="1387" y="1769"/>
                  </a:cubicBezTo>
                  <a:cubicBezTo>
                    <a:pt x="1409" y="1769"/>
                    <a:pt x="1431" y="1738"/>
                    <a:pt x="1414" y="1720"/>
                  </a:cubicBezTo>
                  <a:cubicBezTo>
                    <a:pt x="973" y="1149"/>
                    <a:pt x="544" y="494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6" name="Google Shape;46276;p69"/>
            <p:cNvSpPr/>
            <p:nvPr/>
          </p:nvSpPr>
          <p:spPr>
            <a:xfrm>
              <a:off x="978075" y="2465800"/>
              <a:ext cx="236575" cy="188850"/>
            </a:xfrm>
            <a:custGeom>
              <a:avLst/>
              <a:gdLst/>
              <a:ahLst/>
              <a:cxnLst/>
              <a:rect l="l" t="t" r="r" b="b"/>
              <a:pathLst>
                <a:path w="9463" h="7554" extrusionOk="0">
                  <a:moveTo>
                    <a:pt x="9403" y="1"/>
                  </a:moveTo>
                  <a:cubicBezTo>
                    <a:pt x="9397" y="1"/>
                    <a:pt x="9390" y="2"/>
                    <a:pt x="9383" y="5"/>
                  </a:cubicBezTo>
                  <a:cubicBezTo>
                    <a:pt x="7395" y="612"/>
                    <a:pt x="5645" y="1707"/>
                    <a:pt x="4180" y="3160"/>
                  </a:cubicBezTo>
                  <a:cubicBezTo>
                    <a:pt x="3787" y="3577"/>
                    <a:pt x="3370" y="3982"/>
                    <a:pt x="2894" y="4303"/>
                  </a:cubicBezTo>
                  <a:cubicBezTo>
                    <a:pt x="2525" y="4553"/>
                    <a:pt x="2096" y="4755"/>
                    <a:pt x="1751" y="5017"/>
                  </a:cubicBezTo>
                  <a:cubicBezTo>
                    <a:pt x="1489" y="5196"/>
                    <a:pt x="1275" y="5410"/>
                    <a:pt x="1108" y="5660"/>
                  </a:cubicBezTo>
                  <a:cubicBezTo>
                    <a:pt x="703" y="6303"/>
                    <a:pt x="739" y="7041"/>
                    <a:pt x="13" y="7506"/>
                  </a:cubicBezTo>
                  <a:cubicBezTo>
                    <a:pt x="1" y="7518"/>
                    <a:pt x="25" y="7553"/>
                    <a:pt x="37" y="7553"/>
                  </a:cubicBezTo>
                  <a:cubicBezTo>
                    <a:pt x="894" y="7149"/>
                    <a:pt x="834" y="6029"/>
                    <a:pt x="1477" y="5410"/>
                  </a:cubicBezTo>
                  <a:cubicBezTo>
                    <a:pt x="2156" y="4720"/>
                    <a:pt x="3144" y="4398"/>
                    <a:pt x="3859" y="3708"/>
                  </a:cubicBezTo>
                  <a:cubicBezTo>
                    <a:pt x="4680" y="2934"/>
                    <a:pt x="5406" y="2136"/>
                    <a:pt x="6395" y="1541"/>
                  </a:cubicBezTo>
                  <a:cubicBezTo>
                    <a:pt x="7359" y="957"/>
                    <a:pt x="8431" y="600"/>
                    <a:pt x="9431" y="100"/>
                  </a:cubicBezTo>
                  <a:cubicBezTo>
                    <a:pt x="9462" y="69"/>
                    <a:pt x="9448" y="1"/>
                    <a:pt x="9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7" name="Google Shape;46277;p69"/>
            <p:cNvSpPr/>
            <p:nvPr/>
          </p:nvSpPr>
          <p:spPr>
            <a:xfrm>
              <a:off x="1001900" y="2468475"/>
              <a:ext cx="211350" cy="183975"/>
            </a:xfrm>
            <a:custGeom>
              <a:avLst/>
              <a:gdLst/>
              <a:ahLst/>
              <a:cxnLst/>
              <a:rect l="l" t="t" r="r" b="b"/>
              <a:pathLst>
                <a:path w="8454" h="7359" extrusionOk="0">
                  <a:moveTo>
                    <a:pt x="8431" y="0"/>
                  </a:moveTo>
                  <a:cubicBezTo>
                    <a:pt x="8426" y="0"/>
                    <a:pt x="8422" y="2"/>
                    <a:pt x="8418" y="5"/>
                  </a:cubicBezTo>
                  <a:cubicBezTo>
                    <a:pt x="7894" y="481"/>
                    <a:pt x="7680" y="1148"/>
                    <a:pt x="7418" y="1755"/>
                  </a:cubicBezTo>
                  <a:cubicBezTo>
                    <a:pt x="6894" y="2946"/>
                    <a:pt x="6013" y="3541"/>
                    <a:pt x="4965" y="4232"/>
                  </a:cubicBezTo>
                  <a:cubicBezTo>
                    <a:pt x="4275" y="4672"/>
                    <a:pt x="3560" y="5053"/>
                    <a:pt x="3096" y="5732"/>
                  </a:cubicBezTo>
                  <a:cubicBezTo>
                    <a:pt x="2392" y="6742"/>
                    <a:pt x="1450" y="7212"/>
                    <a:pt x="259" y="7212"/>
                  </a:cubicBezTo>
                  <a:cubicBezTo>
                    <a:pt x="201" y="7212"/>
                    <a:pt x="143" y="7210"/>
                    <a:pt x="84" y="7208"/>
                  </a:cubicBezTo>
                  <a:cubicBezTo>
                    <a:pt x="24" y="7208"/>
                    <a:pt x="0" y="7292"/>
                    <a:pt x="60" y="7315"/>
                  </a:cubicBezTo>
                  <a:cubicBezTo>
                    <a:pt x="221" y="7344"/>
                    <a:pt x="382" y="7358"/>
                    <a:pt x="542" y="7358"/>
                  </a:cubicBezTo>
                  <a:cubicBezTo>
                    <a:pt x="1178" y="7358"/>
                    <a:pt x="1799" y="7141"/>
                    <a:pt x="2322" y="6780"/>
                  </a:cubicBezTo>
                  <a:cubicBezTo>
                    <a:pt x="2667" y="6530"/>
                    <a:pt x="2917" y="6232"/>
                    <a:pt x="3156" y="5911"/>
                  </a:cubicBezTo>
                  <a:cubicBezTo>
                    <a:pt x="3608" y="5291"/>
                    <a:pt x="4156" y="4922"/>
                    <a:pt x="4787" y="4517"/>
                  </a:cubicBezTo>
                  <a:cubicBezTo>
                    <a:pt x="5561" y="3994"/>
                    <a:pt x="6489" y="3482"/>
                    <a:pt x="7049" y="2696"/>
                  </a:cubicBezTo>
                  <a:cubicBezTo>
                    <a:pt x="7620" y="1850"/>
                    <a:pt x="7799" y="838"/>
                    <a:pt x="8454" y="17"/>
                  </a:cubicBezTo>
                  <a:cubicBezTo>
                    <a:pt x="8454" y="9"/>
                    <a:pt x="8442" y="0"/>
                    <a:pt x="8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8" name="Google Shape;46278;p69"/>
            <p:cNvSpPr/>
            <p:nvPr/>
          </p:nvSpPr>
          <p:spPr>
            <a:xfrm>
              <a:off x="979575" y="2648975"/>
              <a:ext cx="26225" cy="12375"/>
            </a:xfrm>
            <a:custGeom>
              <a:avLst/>
              <a:gdLst/>
              <a:ahLst/>
              <a:cxnLst/>
              <a:rect l="l" t="t" r="r" b="b"/>
              <a:pathLst>
                <a:path w="1049" h="495" extrusionOk="0">
                  <a:moveTo>
                    <a:pt x="1013" y="0"/>
                  </a:moveTo>
                  <a:cubicBezTo>
                    <a:pt x="751" y="36"/>
                    <a:pt x="0" y="48"/>
                    <a:pt x="36" y="476"/>
                  </a:cubicBezTo>
                  <a:cubicBezTo>
                    <a:pt x="36" y="488"/>
                    <a:pt x="42" y="494"/>
                    <a:pt x="51" y="494"/>
                  </a:cubicBezTo>
                  <a:cubicBezTo>
                    <a:pt x="60" y="494"/>
                    <a:pt x="72" y="488"/>
                    <a:pt x="84" y="476"/>
                  </a:cubicBezTo>
                  <a:cubicBezTo>
                    <a:pt x="203" y="84"/>
                    <a:pt x="703" y="119"/>
                    <a:pt x="1036" y="36"/>
                  </a:cubicBezTo>
                  <a:cubicBezTo>
                    <a:pt x="1048" y="36"/>
                    <a:pt x="1048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9" name="Google Shape;46279;p69"/>
            <p:cNvSpPr/>
            <p:nvPr/>
          </p:nvSpPr>
          <p:spPr>
            <a:xfrm>
              <a:off x="977800" y="2654500"/>
              <a:ext cx="6175" cy="16450"/>
            </a:xfrm>
            <a:custGeom>
              <a:avLst/>
              <a:gdLst/>
              <a:ahLst/>
              <a:cxnLst/>
              <a:rect l="l" t="t" r="r" b="b"/>
              <a:pathLst>
                <a:path w="247" h="658" extrusionOk="0">
                  <a:moveTo>
                    <a:pt x="216" y="0"/>
                  </a:moveTo>
                  <a:cubicBezTo>
                    <a:pt x="208" y="0"/>
                    <a:pt x="198" y="1"/>
                    <a:pt x="191" y="5"/>
                  </a:cubicBezTo>
                  <a:cubicBezTo>
                    <a:pt x="95" y="172"/>
                    <a:pt x="0" y="446"/>
                    <a:pt x="60" y="648"/>
                  </a:cubicBezTo>
                  <a:cubicBezTo>
                    <a:pt x="60" y="654"/>
                    <a:pt x="66" y="657"/>
                    <a:pt x="71" y="657"/>
                  </a:cubicBezTo>
                  <a:cubicBezTo>
                    <a:pt x="77" y="657"/>
                    <a:pt x="83" y="654"/>
                    <a:pt x="83" y="648"/>
                  </a:cubicBezTo>
                  <a:cubicBezTo>
                    <a:pt x="119" y="541"/>
                    <a:pt x="107" y="434"/>
                    <a:pt x="131" y="315"/>
                  </a:cubicBezTo>
                  <a:cubicBezTo>
                    <a:pt x="167" y="208"/>
                    <a:pt x="191" y="113"/>
                    <a:pt x="238" y="5"/>
                  </a:cubicBezTo>
                  <a:cubicBezTo>
                    <a:pt x="246" y="5"/>
                    <a:pt x="233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0" name="Google Shape;46280;p69"/>
            <p:cNvSpPr/>
            <p:nvPr/>
          </p:nvSpPr>
          <p:spPr>
            <a:xfrm>
              <a:off x="976000" y="2657700"/>
              <a:ext cx="6275" cy="24875"/>
            </a:xfrm>
            <a:custGeom>
              <a:avLst/>
              <a:gdLst/>
              <a:ahLst/>
              <a:cxnLst/>
              <a:rect l="l" t="t" r="r" b="b"/>
              <a:pathLst>
                <a:path w="251" h="995" extrusionOk="0">
                  <a:moveTo>
                    <a:pt x="243" y="1"/>
                  </a:moveTo>
                  <a:cubicBezTo>
                    <a:pt x="241" y="1"/>
                    <a:pt x="239" y="3"/>
                    <a:pt x="239" y="8"/>
                  </a:cubicBezTo>
                  <a:cubicBezTo>
                    <a:pt x="143" y="318"/>
                    <a:pt x="24" y="639"/>
                    <a:pt x="1" y="961"/>
                  </a:cubicBezTo>
                  <a:cubicBezTo>
                    <a:pt x="1" y="982"/>
                    <a:pt x="17" y="994"/>
                    <a:pt x="32" y="994"/>
                  </a:cubicBezTo>
                  <a:cubicBezTo>
                    <a:pt x="44" y="994"/>
                    <a:pt x="55" y="988"/>
                    <a:pt x="60" y="973"/>
                  </a:cubicBezTo>
                  <a:cubicBezTo>
                    <a:pt x="179" y="663"/>
                    <a:pt x="203" y="342"/>
                    <a:pt x="251" y="20"/>
                  </a:cubicBezTo>
                  <a:cubicBezTo>
                    <a:pt x="251" y="6"/>
                    <a:pt x="247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1" name="Google Shape;46281;p69"/>
            <p:cNvSpPr/>
            <p:nvPr/>
          </p:nvSpPr>
          <p:spPr>
            <a:xfrm>
              <a:off x="975100" y="2657450"/>
              <a:ext cx="5400" cy="19725"/>
            </a:xfrm>
            <a:custGeom>
              <a:avLst/>
              <a:gdLst/>
              <a:ahLst/>
              <a:cxnLst/>
              <a:rect l="l" t="t" r="r" b="b"/>
              <a:pathLst>
                <a:path w="216" h="789" extrusionOk="0">
                  <a:moveTo>
                    <a:pt x="165" y="1"/>
                  </a:moveTo>
                  <a:cubicBezTo>
                    <a:pt x="153" y="1"/>
                    <a:pt x="144" y="6"/>
                    <a:pt x="144" y="18"/>
                  </a:cubicBezTo>
                  <a:cubicBezTo>
                    <a:pt x="120" y="173"/>
                    <a:pt x="108" y="304"/>
                    <a:pt x="84" y="435"/>
                  </a:cubicBezTo>
                  <a:cubicBezTo>
                    <a:pt x="49" y="542"/>
                    <a:pt x="1" y="649"/>
                    <a:pt x="1" y="768"/>
                  </a:cubicBezTo>
                  <a:cubicBezTo>
                    <a:pt x="1" y="782"/>
                    <a:pt x="13" y="788"/>
                    <a:pt x="26" y="788"/>
                  </a:cubicBezTo>
                  <a:cubicBezTo>
                    <a:pt x="35" y="788"/>
                    <a:pt x="44" y="785"/>
                    <a:pt x="49" y="780"/>
                  </a:cubicBezTo>
                  <a:cubicBezTo>
                    <a:pt x="203" y="590"/>
                    <a:pt x="215" y="245"/>
                    <a:pt x="203" y="18"/>
                  </a:cubicBezTo>
                  <a:cubicBezTo>
                    <a:pt x="191" y="6"/>
                    <a:pt x="176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2" name="Google Shape;46282;p69"/>
            <p:cNvSpPr/>
            <p:nvPr/>
          </p:nvSpPr>
          <p:spPr>
            <a:xfrm>
              <a:off x="976250" y="2648000"/>
              <a:ext cx="31925" cy="23250"/>
            </a:xfrm>
            <a:custGeom>
              <a:avLst/>
              <a:gdLst/>
              <a:ahLst/>
              <a:cxnLst/>
              <a:rect l="l" t="t" r="r" b="b"/>
              <a:pathLst>
                <a:path w="1277" h="930" extrusionOk="0">
                  <a:moveTo>
                    <a:pt x="1072" y="0"/>
                  </a:moveTo>
                  <a:cubicBezTo>
                    <a:pt x="638" y="0"/>
                    <a:pt x="0" y="528"/>
                    <a:pt x="62" y="920"/>
                  </a:cubicBezTo>
                  <a:cubicBezTo>
                    <a:pt x="62" y="926"/>
                    <a:pt x="65" y="929"/>
                    <a:pt x="68" y="929"/>
                  </a:cubicBezTo>
                  <a:cubicBezTo>
                    <a:pt x="71" y="929"/>
                    <a:pt x="74" y="926"/>
                    <a:pt x="74" y="920"/>
                  </a:cubicBezTo>
                  <a:cubicBezTo>
                    <a:pt x="157" y="849"/>
                    <a:pt x="193" y="742"/>
                    <a:pt x="253" y="646"/>
                  </a:cubicBezTo>
                  <a:cubicBezTo>
                    <a:pt x="336" y="527"/>
                    <a:pt x="431" y="432"/>
                    <a:pt x="550" y="349"/>
                  </a:cubicBezTo>
                  <a:cubicBezTo>
                    <a:pt x="669" y="265"/>
                    <a:pt x="788" y="206"/>
                    <a:pt x="943" y="170"/>
                  </a:cubicBezTo>
                  <a:cubicBezTo>
                    <a:pt x="1038" y="146"/>
                    <a:pt x="1169" y="158"/>
                    <a:pt x="1253" y="99"/>
                  </a:cubicBezTo>
                  <a:cubicBezTo>
                    <a:pt x="1276" y="87"/>
                    <a:pt x="1276" y="51"/>
                    <a:pt x="1253" y="39"/>
                  </a:cubicBezTo>
                  <a:cubicBezTo>
                    <a:pt x="1199" y="12"/>
                    <a:pt x="1138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3" name="Google Shape;46283;p69"/>
            <p:cNvSpPr/>
            <p:nvPr/>
          </p:nvSpPr>
          <p:spPr>
            <a:xfrm>
              <a:off x="1001000" y="2539950"/>
              <a:ext cx="123800" cy="99525"/>
            </a:xfrm>
            <a:custGeom>
              <a:avLst/>
              <a:gdLst/>
              <a:ahLst/>
              <a:cxnLst/>
              <a:rect l="l" t="t" r="r" b="b"/>
              <a:pathLst>
                <a:path w="4952" h="3981" extrusionOk="0">
                  <a:moveTo>
                    <a:pt x="4915" y="0"/>
                  </a:moveTo>
                  <a:cubicBezTo>
                    <a:pt x="4912" y="0"/>
                    <a:pt x="4908" y="1"/>
                    <a:pt x="4906" y="4"/>
                  </a:cubicBezTo>
                  <a:cubicBezTo>
                    <a:pt x="4192" y="670"/>
                    <a:pt x="3311" y="1075"/>
                    <a:pt x="2584" y="1694"/>
                  </a:cubicBezTo>
                  <a:cubicBezTo>
                    <a:pt x="1691" y="2456"/>
                    <a:pt x="977" y="3290"/>
                    <a:pt x="1" y="3980"/>
                  </a:cubicBezTo>
                  <a:cubicBezTo>
                    <a:pt x="989" y="3385"/>
                    <a:pt x="1668" y="2575"/>
                    <a:pt x="2525" y="1837"/>
                  </a:cubicBezTo>
                  <a:cubicBezTo>
                    <a:pt x="3287" y="1182"/>
                    <a:pt x="4311" y="837"/>
                    <a:pt x="4942" y="27"/>
                  </a:cubicBezTo>
                  <a:cubicBezTo>
                    <a:pt x="4951" y="18"/>
                    <a:pt x="4930" y="0"/>
                    <a:pt x="4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4" name="Google Shape;46284;p69"/>
            <p:cNvSpPr/>
            <p:nvPr/>
          </p:nvSpPr>
          <p:spPr>
            <a:xfrm>
              <a:off x="895050" y="2655375"/>
              <a:ext cx="74475" cy="56175"/>
            </a:xfrm>
            <a:custGeom>
              <a:avLst/>
              <a:gdLst/>
              <a:ahLst/>
              <a:cxnLst/>
              <a:rect l="l" t="t" r="r" b="b"/>
              <a:pathLst>
                <a:path w="2979" h="2247" extrusionOk="0">
                  <a:moveTo>
                    <a:pt x="68" y="1"/>
                  </a:moveTo>
                  <a:cubicBezTo>
                    <a:pt x="37" y="1"/>
                    <a:pt x="1" y="42"/>
                    <a:pt x="36" y="78"/>
                  </a:cubicBezTo>
                  <a:cubicBezTo>
                    <a:pt x="345" y="506"/>
                    <a:pt x="881" y="530"/>
                    <a:pt x="1334" y="744"/>
                  </a:cubicBezTo>
                  <a:cubicBezTo>
                    <a:pt x="2036" y="1066"/>
                    <a:pt x="2453" y="1685"/>
                    <a:pt x="2953" y="2233"/>
                  </a:cubicBezTo>
                  <a:cubicBezTo>
                    <a:pt x="2953" y="2243"/>
                    <a:pt x="2959" y="2246"/>
                    <a:pt x="2965" y="2246"/>
                  </a:cubicBezTo>
                  <a:cubicBezTo>
                    <a:pt x="2972" y="2246"/>
                    <a:pt x="2979" y="2239"/>
                    <a:pt x="2965" y="2233"/>
                  </a:cubicBezTo>
                  <a:cubicBezTo>
                    <a:pt x="2667" y="1768"/>
                    <a:pt x="2286" y="1304"/>
                    <a:pt x="1834" y="971"/>
                  </a:cubicBezTo>
                  <a:cubicBezTo>
                    <a:pt x="1322" y="566"/>
                    <a:pt x="500" y="530"/>
                    <a:pt x="95" y="18"/>
                  </a:cubicBezTo>
                  <a:cubicBezTo>
                    <a:pt x="89" y="6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5" name="Google Shape;46285;p69"/>
            <p:cNvSpPr/>
            <p:nvPr/>
          </p:nvSpPr>
          <p:spPr>
            <a:xfrm>
              <a:off x="757300" y="2542300"/>
              <a:ext cx="134425" cy="112550"/>
            </a:xfrm>
            <a:custGeom>
              <a:avLst/>
              <a:gdLst/>
              <a:ahLst/>
              <a:cxnLst/>
              <a:rect l="l" t="t" r="r" b="b"/>
              <a:pathLst>
                <a:path w="5377" h="4502" extrusionOk="0">
                  <a:moveTo>
                    <a:pt x="38" y="0"/>
                  </a:moveTo>
                  <a:cubicBezTo>
                    <a:pt x="18" y="0"/>
                    <a:pt x="0" y="14"/>
                    <a:pt x="9" y="40"/>
                  </a:cubicBezTo>
                  <a:cubicBezTo>
                    <a:pt x="379" y="600"/>
                    <a:pt x="652" y="1231"/>
                    <a:pt x="1033" y="1767"/>
                  </a:cubicBezTo>
                  <a:cubicBezTo>
                    <a:pt x="1319" y="2172"/>
                    <a:pt x="1748" y="2386"/>
                    <a:pt x="2176" y="2612"/>
                  </a:cubicBezTo>
                  <a:cubicBezTo>
                    <a:pt x="2736" y="2910"/>
                    <a:pt x="3176" y="3279"/>
                    <a:pt x="3688" y="3636"/>
                  </a:cubicBezTo>
                  <a:cubicBezTo>
                    <a:pt x="4189" y="3993"/>
                    <a:pt x="4820" y="4112"/>
                    <a:pt x="5320" y="4493"/>
                  </a:cubicBezTo>
                  <a:cubicBezTo>
                    <a:pt x="5328" y="4499"/>
                    <a:pt x="5336" y="4501"/>
                    <a:pt x="5342" y="4501"/>
                  </a:cubicBezTo>
                  <a:cubicBezTo>
                    <a:pt x="5364" y="4501"/>
                    <a:pt x="5376" y="4476"/>
                    <a:pt x="5367" y="4458"/>
                  </a:cubicBezTo>
                  <a:cubicBezTo>
                    <a:pt x="4998" y="4089"/>
                    <a:pt x="4510" y="3981"/>
                    <a:pt x="4046" y="3743"/>
                  </a:cubicBezTo>
                  <a:cubicBezTo>
                    <a:pt x="3534" y="3469"/>
                    <a:pt x="3153" y="3017"/>
                    <a:pt x="2641" y="2731"/>
                  </a:cubicBezTo>
                  <a:cubicBezTo>
                    <a:pt x="2045" y="2386"/>
                    <a:pt x="1402" y="2160"/>
                    <a:pt x="1033" y="1529"/>
                  </a:cubicBezTo>
                  <a:cubicBezTo>
                    <a:pt x="724" y="993"/>
                    <a:pt x="498" y="469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6" name="Google Shape;46286;p69"/>
            <p:cNvSpPr/>
            <p:nvPr/>
          </p:nvSpPr>
          <p:spPr>
            <a:xfrm>
              <a:off x="759000" y="2543000"/>
              <a:ext cx="162975" cy="115275"/>
            </a:xfrm>
            <a:custGeom>
              <a:avLst/>
              <a:gdLst/>
              <a:ahLst/>
              <a:cxnLst/>
              <a:rect l="l" t="t" r="r" b="b"/>
              <a:pathLst>
                <a:path w="6519" h="4611" extrusionOk="0">
                  <a:moveTo>
                    <a:pt x="1" y="1"/>
                  </a:moveTo>
                  <a:lnTo>
                    <a:pt x="1" y="1"/>
                  </a:lnTo>
                  <a:cubicBezTo>
                    <a:pt x="1263" y="501"/>
                    <a:pt x="2394" y="1167"/>
                    <a:pt x="3513" y="1953"/>
                  </a:cubicBezTo>
                  <a:cubicBezTo>
                    <a:pt x="4049" y="2322"/>
                    <a:pt x="4573" y="2691"/>
                    <a:pt x="5097" y="3096"/>
                  </a:cubicBezTo>
                  <a:cubicBezTo>
                    <a:pt x="5668" y="3525"/>
                    <a:pt x="6049" y="4037"/>
                    <a:pt x="6454" y="4596"/>
                  </a:cubicBezTo>
                  <a:cubicBezTo>
                    <a:pt x="6464" y="4607"/>
                    <a:pt x="6474" y="4611"/>
                    <a:pt x="6483" y="4611"/>
                  </a:cubicBezTo>
                  <a:cubicBezTo>
                    <a:pt x="6505" y="4611"/>
                    <a:pt x="6519" y="4583"/>
                    <a:pt x="6502" y="4549"/>
                  </a:cubicBezTo>
                  <a:cubicBezTo>
                    <a:pt x="5906" y="3346"/>
                    <a:pt x="4740" y="2679"/>
                    <a:pt x="3668" y="1929"/>
                  </a:cubicBezTo>
                  <a:cubicBezTo>
                    <a:pt x="2549" y="1144"/>
                    <a:pt x="1358" y="3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7" name="Google Shape;46287;p69"/>
            <p:cNvSpPr/>
            <p:nvPr/>
          </p:nvSpPr>
          <p:spPr>
            <a:xfrm>
              <a:off x="925225" y="2660125"/>
              <a:ext cx="45750" cy="42525"/>
            </a:xfrm>
            <a:custGeom>
              <a:avLst/>
              <a:gdLst/>
              <a:ahLst/>
              <a:cxnLst/>
              <a:rect l="l" t="t" r="r" b="b"/>
              <a:pathLst>
                <a:path w="1830" h="1701" extrusionOk="0">
                  <a:moveTo>
                    <a:pt x="24" y="0"/>
                  </a:moveTo>
                  <a:cubicBezTo>
                    <a:pt x="12" y="0"/>
                    <a:pt x="0" y="15"/>
                    <a:pt x="8" y="30"/>
                  </a:cubicBezTo>
                  <a:cubicBezTo>
                    <a:pt x="293" y="816"/>
                    <a:pt x="1317" y="959"/>
                    <a:pt x="1722" y="1674"/>
                  </a:cubicBezTo>
                  <a:cubicBezTo>
                    <a:pt x="1730" y="1692"/>
                    <a:pt x="1744" y="1700"/>
                    <a:pt x="1760" y="1700"/>
                  </a:cubicBezTo>
                  <a:cubicBezTo>
                    <a:pt x="1793" y="1700"/>
                    <a:pt x="1830" y="1663"/>
                    <a:pt x="1805" y="1614"/>
                  </a:cubicBezTo>
                  <a:cubicBezTo>
                    <a:pt x="1424" y="876"/>
                    <a:pt x="472" y="733"/>
                    <a:pt x="43" y="19"/>
                  </a:cubicBezTo>
                  <a:cubicBezTo>
                    <a:pt x="39" y="5"/>
                    <a:pt x="31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8" name="Google Shape;46288;p69"/>
            <p:cNvSpPr/>
            <p:nvPr/>
          </p:nvSpPr>
          <p:spPr>
            <a:xfrm>
              <a:off x="786250" y="2565800"/>
              <a:ext cx="75475" cy="52825"/>
            </a:xfrm>
            <a:custGeom>
              <a:avLst/>
              <a:gdLst/>
              <a:ahLst/>
              <a:cxnLst/>
              <a:rect l="l" t="t" r="r" b="b"/>
              <a:pathLst>
                <a:path w="3019" h="2113" extrusionOk="0">
                  <a:moveTo>
                    <a:pt x="2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494" y="624"/>
                    <a:pt x="1126" y="779"/>
                    <a:pt x="1745" y="1184"/>
                  </a:cubicBezTo>
                  <a:cubicBezTo>
                    <a:pt x="2173" y="1470"/>
                    <a:pt x="2435" y="2089"/>
                    <a:pt x="2995" y="2113"/>
                  </a:cubicBezTo>
                  <a:cubicBezTo>
                    <a:pt x="3019" y="2113"/>
                    <a:pt x="3019" y="2065"/>
                    <a:pt x="3007" y="2065"/>
                  </a:cubicBezTo>
                  <a:cubicBezTo>
                    <a:pt x="2459" y="1875"/>
                    <a:pt x="2185" y="1351"/>
                    <a:pt x="1697" y="1065"/>
                  </a:cubicBezTo>
                  <a:cubicBezTo>
                    <a:pt x="1090" y="720"/>
                    <a:pt x="554" y="505"/>
                    <a:pt x="30" y="5"/>
                  </a:cubicBezTo>
                  <a:cubicBezTo>
                    <a:pt x="30" y="2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9" name="Google Shape;46289;p69"/>
            <p:cNvSpPr/>
            <p:nvPr/>
          </p:nvSpPr>
          <p:spPr>
            <a:xfrm>
              <a:off x="865875" y="2621875"/>
              <a:ext cx="31875" cy="25625"/>
            </a:xfrm>
            <a:custGeom>
              <a:avLst/>
              <a:gdLst/>
              <a:ahLst/>
              <a:cxnLst/>
              <a:rect l="l" t="t" r="r" b="b"/>
              <a:pathLst>
                <a:path w="1275" h="10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298" y="429"/>
                    <a:pt x="786" y="846"/>
                    <a:pt x="1250" y="1025"/>
                  </a:cubicBezTo>
                  <a:cubicBezTo>
                    <a:pt x="1262" y="1025"/>
                    <a:pt x="1274" y="1013"/>
                    <a:pt x="1262" y="1001"/>
                  </a:cubicBezTo>
                  <a:cubicBezTo>
                    <a:pt x="1060" y="846"/>
                    <a:pt x="834" y="727"/>
                    <a:pt x="643" y="560"/>
                  </a:cubicBezTo>
                  <a:cubicBezTo>
                    <a:pt x="417" y="382"/>
                    <a:pt x="227" y="19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0" name="Google Shape;46290;p69"/>
            <p:cNvSpPr/>
            <p:nvPr/>
          </p:nvSpPr>
          <p:spPr>
            <a:xfrm>
              <a:off x="975150" y="2646250"/>
              <a:ext cx="125500" cy="110475"/>
            </a:xfrm>
            <a:custGeom>
              <a:avLst/>
              <a:gdLst/>
              <a:ahLst/>
              <a:cxnLst/>
              <a:rect l="l" t="t" r="r" b="b"/>
              <a:pathLst>
                <a:path w="5020" h="4419" extrusionOk="0">
                  <a:moveTo>
                    <a:pt x="4983" y="0"/>
                  </a:moveTo>
                  <a:cubicBezTo>
                    <a:pt x="4981" y="0"/>
                    <a:pt x="4978" y="1"/>
                    <a:pt x="4976" y="2"/>
                  </a:cubicBezTo>
                  <a:cubicBezTo>
                    <a:pt x="3785" y="169"/>
                    <a:pt x="3190" y="966"/>
                    <a:pt x="2368" y="1717"/>
                  </a:cubicBezTo>
                  <a:cubicBezTo>
                    <a:pt x="1999" y="2062"/>
                    <a:pt x="1571" y="2276"/>
                    <a:pt x="1273" y="2693"/>
                  </a:cubicBezTo>
                  <a:cubicBezTo>
                    <a:pt x="856" y="3276"/>
                    <a:pt x="642" y="3919"/>
                    <a:pt x="47" y="4372"/>
                  </a:cubicBezTo>
                  <a:cubicBezTo>
                    <a:pt x="0" y="4381"/>
                    <a:pt x="11" y="4419"/>
                    <a:pt x="35" y="4419"/>
                  </a:cubicBezTo>
                  <a:cubicBezTo>
                    <a:pt x="42" y="4419"/>
                    <a:pt x="50" y="4415"/>
                    <a:pt x="58" y="4407"/>
                  </a:cubicBezTo>
                  <a:cubicBezTo>
                    <a:pt x="951" y="3919"/>
                    <a:pt x="1190" y="2740"/>
                    <a:pt x="2011" y="2121"/>
                  </a:cubicBezTo>
                  <a:cubicBezTo>
                    <a:pt x="2428" y="1788"/>
                    <a:pt x="2725" y="1419"/>
                    <a:pt x="3118" y="1062"/>
                  </a:cubicBezTo>
                  <a:cubicBezTo>
                    <a:pt x="3666" y="538"/>
                    <a:pt x="4285" y="288"/>
                    <a:pt x="4988" y="50"/>
                  </a:cubicBezTo>
                  <a:cubicBezTo>
                    <a:pt x="5019" y="39"/>
                    <a:pt x="5004" y="0"/>
                    <a:pt x="4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1" name="Google Shape;46291;p69"/>
            <p:cNvSpPr/>
            <p:nvPr/>
          </p:nvSpPr>
          <p:spPr>
            <a:xfrm>
              <a:off x="978425" y="2647475"/>
              <a:ext cx="119650" cy="112275"/>
            </a:xfrm>
            <a:custGeom>
              <a:avLst/>
              <a:gdLst/>
              <a:ahLst/>
              <a:cxnLst/>
              <a:rect l="l" t="t" r="r" b="b"/>
              <a:pathLst>
                <a:path w="4786" h="4491" extrusionOk="0">
                  <a:moveTo>
                    <a:pt x="4773" y="1"/>
                  </a:moveTo>
                  <a:cubicBezTo>
                    <a:pt x="4476" y="513"/>
                    <a:pt x="4333" y="1167"/>
                    <a:pt x="4011" y="1644"/>
                  </a:cubicBezTo>
                  <a:cubicBezTo>
                    <a:pt x="3702" y="2084"/>
                    <a:pt x="2964" y="2334"/>
                    <a:pt x="2583" y="2775"/>
                  </a:cubicBezTo>
                  <a:cubicBezTo>
                    <a:pt x="2059" y="3370"/>
                    <a:pt x="1582" y="3846"/>
                    <a:pt x="797" y="4061"/>
                  </a:cubicBezTo>
                  <a:cubicBezTo>
                    <a:pt x="487" y="4156"/>
                    <a:pt x="249" y="4156"/>
                    <a:pt x="35" y="4406"/>
                  </a:cubicBezTo>
                  <a:cubicBezTo>
                    <a:pt x="1" y="4448"/>
                    <a:pt x="45" y="4490"/>
                    <a:pt x="90" y="4490"/>
                  </a:cubicBezTo>
                  <a:cubicBezTo>
                    <a:pt x="109" y="4490"/>
                    <a:pt x="128" y="4483"/>
                    <a:pt x="142" y="4465"/>
                  </a:cubicBezTo>
                  <a:cubicBezTo>
                    <a:pt x="404" y="4120"/>
                    <a:pt x="1356" y="3989"/>
                    <a:pt x="1749" y="3727"/>
                  </a:cubicBezTo>
                  <a:cubicBezTo>
                    <a:pt x="2249" y="3370"/>
                    <a:pt x="2511" y="2834"/>
                    <a:pt x="2987" y="2441"/>
                  </a:cubicBezTo>
                  <a:cubicBezTo>
                    <a:pt x="3356" y="2144"/>
                    <a:pt x="3821" y="2072"/>
                    <a:pt x="4083" y="1668"/>
                  </a:cubicBezTo>
                  <a:cubicBezTo>
                    <a:pt x="4392" y="1191"/>
                    <a:pt x="4559" y="525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2" name="Google Shape;46292;p69"/>
            <p:cNvSpPr/>
            <p:nvPr/>
          </p:nvSpPr>
          <p:spPr>
            <a:xfrm>
              <a:off x="975800" y="2754225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369" y="0"/>
                  </a:moveTo>
                  <a:cubicBezTo>
                    <a:pt x="218" y="0"/>
                    <a:pt x="74" y="159"/>
                    <a:pt x="9" y="279"/>
                  </a:cubicBezTo>
                  <a:cubicBezTo>
                    <a:pt x="0" y="296"/>
                    <a:pt x="16" y="313"/>
                    <a:pt x="34" y="313"/>
                  </a:cubicBezTo>
                  <a:cubicBezTo>
                    <a:pt x="41" y="313"/>
                    <a:pt x="49" y="310"/>
                    <a:pt x="56" y="303"/>
                  </a:cubicBezTo>
                  <a:cubicBezTo>
                    <a:pt x="92" y="231"/>
                    <a:pt x="140" y="172"/>
                    <a:pt x="211" y="124"/>
                  </a:cubicBezTo>
                  <a:cubicBezTo>
                    <a:pt x="271" y="76"/>
                    <a:pt x="354" y="65"/>
                    <a:pt x="413" y="17"/>
                  </a:cubicBezTo>
                  <a:cubicBezTo>
                    <a:pt x="413" y="17"/>
                    <a:pt x="425" y="5"/>
                    <a:pt x="413" y="5"/>
                  </a:cubicBezTo>
                  <a:cubicBezTo>
                    <a:pt x="399" y="2"/>
                    <a:pt x="38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3" name="Google Shape;46293;p69"/>
            <p:cNvSpPr/>
            <p:nvPr/>
          </p:nvSpPr>
          <p:spPr>
            <a:xfrm>
              <a:off x="991275" y="2677550"/>
              <a:ext cx="86550" cy="71000"/>
            </a:xfrm>
            <a:custGeom>
              <a:avLst/>
              <a:gdLst/>
              <a:ahLst/>
              <a:cxnLst/>
              <a:rect l="l" t="t" r="r" b="b"/>
              <a:pathLst>
                <a:path w="3462" h="2840" extrusionOk="0">
                  <a:moveTo>
                    <a:pt x="3402" y="0"/>
                  </a:moveTo>
                  <a:cubicBezTo>
                    <a:pt x="2747" y="179"/>
                    <a:pt x="2295" y="596"/>
                    <a:pt x="1878" y="1107"/>
                  </a:cubicBezTo>
                  <a:cubicBezTo>
                    <a:pt x="1521" y="1536"/>
                    <a:pt x="1235" y="1905"/>
                    <a:pt x="771" y="2227"/>
                  </a:cubicBezTo>
                  <a:cubicBezTo>
                    <a:pt x="485" y="2417"/>
                    <a:pt x="235" y="2584"/>
                    <a:pt x="9" y="2834"/>
                  </a:cubicBezTo>
                  <a:cubicBezTo>
                    <a:pt x="509" y="2322"/>
                    <a:pt x="1140" y="2072"/>
                    <a:pt x="1604" y="1536"/>
                  </a:cubicBezTo>
                  <a:cubicBezTo>
                    <a:pt x="2176" y="893"/>
                    <a:pt x="2652" y="405"/>
                    <a:pt x="3438" y="60"/>
                  </a:cubicBezTo>
                  <a:cubicBezTo>
                    <a:pt x="3462" y="48"/>
                    <a:pt x="3450" y="0"/>
                    <a:pt x="3402" y="0"/>
                  </a:cubicBezTo>
                  <a:close/>
                  <a:moveTo>
                    <a:pt x="9" y="2834"/>
                  </a:moveTo>
                  <a:cubicBezTo>
                    <a:pt x="1" y="2834"/>
                    <a:pt x="3" y="2839"/>
                    <a:pt x="6" y="2839"/>
                  </a:cubicBezTo>
                  <a:cubicBezTo>
                    <a:pt x="7" y="2839"/>
                    <a:pt x="9" y="2838"/>
                    <a:pt x="9" y="2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4" name="Google Shape;46294;p69"/>
            <p:cNvSpPr/>
            <p:nvPr/>
          </p:nvSpPr>
          <p:spPr>
            <a:xfrm>
              <a:off x="817050" y="2639025"/>
              <a:ext cx="146475" cy="131100"/>
            </a:xfrm>
            <a:custGeom>
              <a:avLst/>
              <a:gdLst/>
              <a:ahLst/>
              <a:cxnLst/>
              <a:rect l="l" t="t" r="r" b="b"/>
              <a:pathLst>
                <a:path w="5859" h="5244" extrusionOk="0">
                  <a:moveTo>
                    <a:pt x="5856" y="4881"/>
                  </a:moveTo>
                  <a:cubicBezTo>
                    <a:pt x="5853" y="4881"/>
                    <a:pt x="5847" y="4887"/>
                    <a:pt x="5847" y="4899"/>
                  </a:cubicBezTo>
                  <a:cubicBezTo>
                    <a:pt x="5859" y="4887"/>
                    <a:pt x="5859" y="4881"/>
                    <a:pt x="5856" y="4881"/>
                  </a:cubicBezTo>
                  <a:close/>
                  <a:moveTo>
                    <a:pt x="20" y="1"/>
                  </a:moveTo>
                  <a:cubicBezTo>
                    <a:pt x="7" y="1"/>
                    <a:pt x="1" y="12"/>
                    <a:pt x="1" y="29"/>
                  </a:cubicBezTo>
                  <a:cubicBezTo>
                    <a:pt x="132" y="505"/>
                    <a:pt x="358" y="982"/>
                    <a:pt x="703" y="1351"/>
                  </a:cubicBezTo>
                  <a:cubicBezTo>
                    <a:pt x="1167" y="1875"/>
                    <a:pt x="1846" y="2065"/>
                    <a:pt x="2334" y="2601"/>
                  </a:cubicBezTo>
                  <a:cubicBezTo>
                    <a:pt x="2775" y="3065"/>
                    <a:pt x="3168" y="3399"/>
                    <a:pt x="3739" y="3684"/>
                  </a:cubicBezTo>
                  <a:cubicBezTo>
                    <a:pt x="4525" y="4089"/>
                    <a:pt x="5335" y="4387"/>
                    <a:pt x="5775" y="5220"/>
                  </a:cubicBezTo>
                  <a:cubicBezTo>
                    <a:pt x="5779" y="5237"/>
                    <a:pt x="5790" y="5244"/>
                    <a:pt x="5802" y="5244"/>
                  </a:cubicBezTo>
                  <a:cubicBezTo>
                    <a:pt x="5822" y="5244"/>
                    <a:pt x="5847" y="5224"/>
                    <a:pt x="5847" y="5208"/>
                  </a:cubicBezTo>
                  <a:cubicBezTo>
                    <a:pt x="5835" y="5065"/>
                    <a:pt x="5847" y="4982"/>
                    <a:pt x="5847" y="4899"/>
                  </a:cubicBezTo>
                  <a:lnTo>
                    <a:pt x="5847" y="4899"/>
                  </a:lnTo>
                  <a:cubicBezTo>
                    <a:pt x="5838" y="4922"/>
                    <a:pt x="5824" y="4932"/>
                    <a:pt x="5806" y="4932"/>
                  </a:cubicBezTo>
                  <a:cubicBezTo>
                    <a:pt x="5709" y="4932"/>
                    <a:pt x="5504" y="4616"/>
                    <a:pt x="5454" y="4565"/>
                  </a:cubicBezTo>
                  <a:cubicBezTo>
                    <a:pt x="5287" y="4399"/>
                    <a:pt x="5097" y="4256"/>
                    <a:pt x="4894" y="4137"/>
                  </a:cubicBezTo>
                  <a:cubicBezTo>
                    <a:pt x="4263" y="3720"/>
                    <a:pt x="3501" y="3506"/>
                    <a:pt x="2918" y="3018"/>
                  </a:cubicBezTo>
                  <a:cubicBezTo>
                    <a:pt x="2441" y="2613"/>
                    <a:pt x="2120" y="2113"/>
                    <a:pt x="1560" y="1815"/>
                  </a:cubicBezTo>
                  <a:cubicBezTo>
                    <a:pt x="727" y="1351"/>
                    <a:pt x="477" y="791"/>
                    <a:pt x="36" y="5"/>
                  </a:cubicBezTo>
                  <a:cubicBezTo>
                    <a:pt x="30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5" name="Google Shape;46295;p69"/>
            <p:cNvSpPr/>
            <p:nvPr/>
          </p:nvSpPr>
          <p:spPr>
            <a:xfrm>
              <a:off x="818350" y="2641150"/>
              <a:ext cx="125425" cy="91650"/>
            </a:xfrm>
            <a:custGeom>
              <a:avLst/>
              <a:gdLst/>
              <a:ahLst/>
              <a:cxnLst/>
              <a:rect l="l" t="t" r="r" b="b"/>
              <a:pathLst>
                <a:path w="5017" h="3666" extrusionOk="0">
                  <a:moveTo>
                    <a:pt x="14" y="0"/>
                  </a:moveTo>
                  <a:cubicBezTo>
                    <a:pt x="5" y="0"/>
                    <a:pt x="1" y="18"/>
                    <a:pt x="20" y="27"/>
                  </a:cubicBezTo>
                  <a:cubicBezTo>
                    <a:pt x="996" y="528"/>
                    <a:pt x="2104" y="778"/>
                    <a:pt x="3056" y="1301"/>
                  </a:cubicBezTo>
                  <a:cubicBezTo>
                    <a:pt x="3628" y="1611"/>
                    <a:pt x="3687" y="2040"/>
                    <a:pt x="4009" y="2492"/>
                  </a:cubicBezTo>
                  <a:cubicBezTo>
                    <a:pt x="4306" y="2909"/>
                    <a:pt x="4711" y="3171"/>
                    <a:pt x="4961" y="3647"/>
                  </a:cubicBezTo>
                  <a:cubicBezTo>
                    <a:pt x="4970" y="3660"/>
                    <a:pt x="4980" y="3665"/>
                    <a:pt x="4989" y="3665"/>
                  </a:cubicBezTo>
                  <a:cubicBezTo>
                    <a:pt x="5005" y="3665"/>
                    <a:pt x="5016" y="3650"/>
                    <a:pt x="5009" y="3635"/>
                  </a:cubicBezTo>
                  <a:cubicBezTo>
                    <a:pt x="4890" y="3206"/>
                    <a:pt x="4580" y="2980"/>
                    <a:pt x="4283" y="2647"/>
                  </a:cubicBezTo>
                  <a:cubicBezTo>
                    <a:pt x="3937" y="2278"/>
                    <a:pt x="3854" y="1754"/>
                    <a:pt x="3461" y="1432"/>
                  </a:cubicBezTo>
                  <a:cubicBezTo>
                    <a:pt x="3104" y="1111"/>
                    <a:pt x="2616" y="1016"/>
                    <a:pt x="2187" y="861"/>
                  </a:cubicBezTo>
                  <a:cubicBezTo>
                    <a:pt x="1449" y="611"/>
                    <a:pt x="734" y="313"/>
                    <a:pt x="20" y="4"/>
                  </a:cubicBezTo>
                  <a:cubicBezTo>
                    <a:pt x="18" y="1"/>
                    <a:pt x="16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6" name="Google Shape;46296;p69"/>
            <p:cNvSpPr/>
            <p:nvPr/>
          </p:nvSpPr>
          <p:spPr>
            <a:xfrm>
              <a:off x="942975" y="2731150"/>
              <a:ext cx="30025" cy="37850"/>
            </a:xfrm>
            <a:custGeom>
              <a:avLst/>
              <a:gdLst/>
              <a:ahLst/>
              <a:cxnLst/>
              <a:rect l="l" t="t" r="r" b="b"/>
              <a:pathLst>
                <a:path w="1201" h="15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262" y="535"/>
                    <a:pt x="667" y="1166"/>
                    <a:pt x="1155" y="1511"/>
                  </a:cubicBezTo>
                  <a:cubicBezTo>
                    <a:pt x="1160" y="1513"/>
                    <a:pt x="1164" y="1514"/>
                    <a:pt x="1168" y="1514"/>
                  </a:cubicBezTo>
                  <a:cubicBezTo>
                    <a:pt x="1193" y="1514"/>
                    <a:pt x="1201" y="1486"/>
                    <a:pt x="1191" y="1476"/>
                  </a:cubicBezTo>
                  <a:cubicBezTo>
                    <a:pt x="1012" y="1238"/>
                    <a:pt x="774" y="1047"/>
                    <a:pt x="595" y="821"/>
                  </a:cubicBezTo>
                  <a:cubicBezTo>
                    <a:pt x="381" y="571"/>
                    <a:pt x="191" y="297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7" name="Google Shape;46297;p69"/>
            <p:cNvSpPr/>
            <p:nvPr/>
          </p:nvSpPr>
          <p:spPr>
            <a:xfrm>
              <a:off x="950400" y="2756425"/>
              <a:ext cx="17300" cy="19625"/>
            </a:xfrm>
            <a:custGeom>
              <a:avLst/>
              <a:gdLst/>
              <a:ahLst/>
              <a:cxnLst/>
              <a:rect l="l" t="t" r="r" b="b"/>
              <a:pathLst>
                <a:path w="692" h="785" extrusionOk="0">
                  <a:moveTo>
                    <a:pt x="36" y="0"/>
                  </a:moveTo>
                  <a:cubicBezTo>
                    <a:pt x="24" y="0"/>
                    <a:pt x="1" y="36"/>
                    <a:pt x="24" y="48"/>
                  </a:cubicBezTo>
                  <a:cubicBezTo>
                    <a:pt x="155" y="143"/>
                    <a:pt x="298" y="262"/>
                    <a:pt x="394" y="393"/>
                  </a:cubicBezTo>
                  <a:cubicBezTo>
                    <a:pt x="453" y="453"/>
                    <a:pt x="501" y="524"/>
                    <a:pt x="548" y="596"/>
                  </a:cubicBezTo>
                  <a:cubicBezTo>
                    <a:pt x="572" y="655"/>
                    <a:pt x="608" y="727"/>
                    <a:pt x="656" y="774"/>
                  </a:cubicBezTo>
                  <a:cubicBezTo>
                    <a:pt x="659" y="782"/>
                    <a:pt x="664" y="784"/>
                    <a:pt x="669" y="784"/>
                  </a:cubicBezTo>
                  <a:cubicBezTo>
                    <a:pt x="680" y="784"/>
                    <a:pt x="691" y="771"/>
                    <a:pt x="691" y="762"/>
                  </a:cubicBezTo>
                  <a:cubicBezTo>
                    <a:pt x="691" y="619"/>
                    <a:pt x="560" y="453"/>
                    <a:pt x="477" y="346"/>
                  </a:cubicBezTo>
                  <a:cubicBezTo>
                    <a:pt x="358" y="203"/>
                    <a:pt x="203" y="9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8" name="Google Shape;46298;p69"/>
            <p:cNvSpPr/>
            <p:nvPr/>
          </p:nvSpPr>
          <p:spPr>
            <a:xfrm>
              <a:off x="952225" y="2752200"/>
              <a:ext cx="16575" cy="20975"/>
            </a:xfrm>
            <a:custGeom>
              <a:avLst/>
              <a:gdLst/>
              <a:ahLst/>
              <a:cxnLst/>
              <a:rect l="l" t="t" r="r" b="b"/>
              <a:pathLst>
                <a:path w="663" h="839" extrusionOk="0">
                  <a:moveTo>
                    <a:pt x="45" y="0"/>
                  </a:moveTo>
                  <a:cubicBezTo>
                    <a:pt x="17" y="0"/>
                    <a:pt x="1" y="30"/>
                    <a:pt x="11" y="50"/>
                  </a:cubicBezTo>
                  <a:cubicBezTo>
                    <a:pt x="106" y="205"/>
                    <a:pt x="190" y="336"/>
                    <a:pt x="297" y="467"/>
                  </a:cubicBezTo>
                  <a:cubicBezTo>
                    <a:pt x="380" y="586"/>
                    <a:pt x="463" y="729"/>
                    <a:pt x="583" y="824"/>
                  </a:cubicBezTo>
                  <a:cubicBezTo>
                    <a:pt x="592" y="834"/>
                    <a:pt x="603" y="838"/>
                    <a:pt x="613" y="838"/>
                  </a:cubicBezTo>
                  <a:cubicBezTo>
                    <a:pt x="640" y="838"/>
                    <a:pt x="663" y="808"/>
                    <a:pt x="654" y="765"/>
                  </a:cubicBezTo>
                  <a:cubicBezTo>
                    <a:pt x="594" y="634"/>
                    <a:pt x="475" y="515"/>
                    <a:pt x="380" y="396"/>
                  </a:cubicBezTo>
                  <a:cubicBezTo>
                    <a:pt x="285" y="265"/>
                    <a:pt x="178" y="134"/>
                    <a:pt x="59" y="3"/>
                  </a:cubicBez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9" name="Google Shape;46299;p69"/>
            <p:cNvSpPr/>
            <p:nvPr/>
          </p:nvSpPr>
          <p:spPr>
            <a:xfrm>
              <a:off x="957250" y="2757600"/>
              <a:ext cx="11925" cy="12050"/>
            </a:xfrm>
            <a:custGeom>
              <a:avLst/>
              <a:gdLst/>
              <a:ahLst/>
              <a:cxnLst/>
              <a:rect l="l" t="t" r="r" b="b"/>
              <a:pathLst>
                <a:path w="477" h="482" extrusionOk="0">
                  <a:moveTo>
                    <a:pt x="48" y="1"/>
                  </a:moveTo>
                  <a:cubicBezTo>
                    <a:pt x="36" y="1"/>
                    <a:pt x="1" y="25"/>
                    <a:pt x="24" y="49"/>
                  </a:cubicBezTo>
                  <a:cubicBezTo>
                    <a:pt x="96" y="120"/>
                    <a:pt x="179" y="180"/>
                    <a:pt x="239" y="275"/>
                  </a:cubicBezTo>
                  <a:cubicBezTo>
                    <a:pt x="274" y="299"/>
                    <a:pt x="298" y="346"/>
                    <a:pt x="334" y="370"/>
                  </a:cubicBezTo>
                  <a:cubicBezTo>
                    <a:pt x="358" y="418"/>
                    <a:pt x="393" y="465"/>
                    <a:pt x="441" y="477"/>
                  </a:cubicBezTo>
                  <a:cubicBezTo>
                    <a:pt x="444" y="480"/>
                    <a:pt x="448" y="482"/>
                    <a:pt x="452" y="482"/>
                  </a:cubicBezTo>
                  <a:cubicBezTo>
                    <a:pt x="464" y="482"/>
                    <a:pt x="477" y="471"/>
                    <a:pt x="477" y="453"/>
                  </a:cubicBezTo>
                  <a:cubicBezTo>
                    <a:pt x="477" y="358"/>
                    <a:pt x="382" y="275"/>
                    <a:pt x="322" y="215"/>
                  </a:cubicBezTo>
                  <a:cubicBezTo>
                    <a:pt x="239" y="132"/>
                    <a:pt x="155" y="49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0" name="Google Shape;46300;p69"/>
            <p:cNvSpPr/>
            <p:nvPr/>
          </p:nvSpPr>
          <p:spPr>
            <a:xfrm>
              <a:off x="870775" y="2676525"/>
              <a:ext cx="68050" cy="61175"/>
            </a:xfrm>
            <a:custGeom>
              <a:avLst/>
              <a:gdLst/>
              <a:ahLst/>
              <a:cxnLst/>
              <a:rect l="l" t="t" r="r" b="b"/>
              <a:pathLst>
                <a:path w="2722" h="2447" extrusionOk="0">
                  <a:moveTo>
                    <a:pt x="25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61" y="506"/>
                    <a:pt x="638" y="756"/>
                    <a:pt x="1054" y="970"/>
                  </a:cubicBezTo>
                  <a:cubicBezTo>
                    <a:pt x="1400" y="1148"/>
                    <a:pt x="1733" y="1327"/>
                    <a:pt x="2019" y="1613"/>
                  </a:cubicBezTo>
                  <a:cubicBezTo>
                    <a:pt x="2269" y="1875"/>
                    <a:pt x="2471" y="2184"/>
                    <a:pt x="2721" y="2446"/>
                  </a:cubicBezTo>
                  <a:cubicBezTo>
                    <a:pt x="2447" y="2030"/>
                    <a:pt x="2138" y="1577"/>
                    <a:pt x="1733" y="1279"/>
                  </a:cubicBezTo>
                  <a:cubicBezTo>
                    <a:pt x="1126" y="839"/>
                    <a:pt x="531" y="637"/>
                    <a:pt x="54" y="17"/>
                  </a:cubicBezTo>
                  <a:cubicBezTo>
                    <a:pt x="49" y="7"/>
                    <a:pt x="36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1" name="Google Shape;46301;p69"/>
            <p:cNvSpPr/>
            <p:nvPr/>
          </p:nvSpPr>
          <p:spPr>
            <a:xfrm>
              <a:off x="842350" y="2659675"/>
              <a:ext cx="24725" cy="14925"/>
            </a:xfrm>
            <a:custGeom>
              <a:avLst/>
              <a:gdLst/>
              <a:ahLst/>
              <a:cxnLst/>
              <a:rect l="l" t="t" r="r" b="b"/>
              <a:pathLst>
                <a:path w="989" h="597" extrusionOk="0">
                  <a:moveTo>
                    <a:pt x="36" y="1"/>
                  </a:moveTo>
                  <a:cubicBezTo>
                    <a:pt x="13" y="1"/>
                    <a:pt x="1" y="25"/>
                    <a:pt x="13" y="37"/>
                  </a:cubicBezTo>
                  <a:cubicBezTo>
                    <a:pt x="179" y="144"/>
                    <a:pt x="346" y="203"/>
                    <a:pt x="513" y="298"/>
                  </a:cubicBezTo>
                  <a:cubicBezTo>
                    <a:pt x="667" y="394"/>
                    <a:pt x="834" y="501"/>
                    <a:pt x="989" y="596"/>
                  </a:cubicBezTo>
                  <a:cubicBezTo>
                    <a:pt x="715" y="358"/>
                    <a:pt x="370" y="108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2" name="Google Shape;46302;p69"/>
            <p:cNvSpPr/>
            <p:nvPr/>
          </p:nvSpPr>
          <p:spPr>
            <a:xfrm>
              <a:off x="973325" y="2754625"/>
              <a:ext cx="8950" cy="9975"/>
            </a:xfrm>
            <a:custGeom>
              <a:avLst/>
              <a:gdLst/>
              <a:ahLst/>
              <a:cxnLst/>
              <a:rect l="l" t="t" r="r" b="b"/>
              <a:pathLst>
                <a:path w="358" h="399" extrusionOk="0">
                  <a:moveTo>
                    <a:pt x="346" y="1"/>
                  </a:moveTo>
                  <a:cubicBezTo>
                    <a:pt x="346" y="1"/>
                    <a:pt x="346" y="1"/>
                    <a:pt x="346" y="1"/>
                  </a:cubicBezTo>
                  <a:lnTo>
                    <a:pt x="346" y="1"/>
                  </a:lnTo>
                  <a:cubicBezTo>
                    <a:pt x="350" y="5"/>
                    <a:pt x="352" y="6"/>
                    <a:pt x="354" y="6"/>
                  </a:cubicBezTo>
                  <a:cubicBezTo>
                    <a:pt x="356" y="6"/>
                    <a:pt x="354" y="1"/>
                    <a:pt x="346" y="1"/>
                  </a:cubicBezTo>
                  <a:close/>
                  <a:moveTo>
                    <a:pt x="346" y="1"/>
                  </a:moveTo>
                  <a:lnTo>
                    <a:pt x="346" y="1"/>
                  </a:lnTo>
                  <a:cubicBezTo>
                    <a:pt x="298" y="37"/>
                    <a:pt x="286" y="37"/>
                    <a:pt x="239" y="72"/>
                  </a:cubicBezTo>
                  <a:cubicBezTo>
                    <a:pt x="191" y="108"/>
                    <a:pt x="167" y="144"/>
                    <a:pt x="131" y="179"/>
                  </a:cubicBezTo>
                  <a:cubicBezTo>
                    <a:pt x="72" y="239"/>
                    <a:pt x="12" y="287"/>
                    <a:pt x="0" y="370"/>
                  </a:cubicBezTo>
                  <a:cubicBezTo>
                    <a:pt x="0" y="387"/>
                    <a:pt x="7" y="398"/>
                    <a:pt x="20" y="398"/>
                  </a:cubicBezTo>
                  <a:cubicBezTo>
                    <a:pt x="24" y="398"/>
                    <a:pt x="30" y="397"/>
                    <a:pt x="36" y="394"/>
                  </a:cubicBezTo>
                  <a:cubicBezTo>
                    <a:pt x="108" y="370"/>
                    <a:pt x="167" y="287"/>
                    <a:pt x="215" y="227"/>
                  </a:cubicBezTo>
                  <a:cubicBezTo>
                    <a:pt x="239" y="191"/>
                    <a:pt x="250" y="168"/>
                    <a:pt x="286" y="132"/>
                  </a:cubicBezTo>
                  <a:lnTo>
                    <a:pt x="334" y="96"/>
                  </a:lnTo>
                  <a:cubicBezTo>
                    <a:pt x="358" y="49"/>
                    <a:pt x="334" y="7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3" name="Google Shape;46303;p69"/>
            <p:cNvSpPr/>
            <p:nvPr/>
          </p:nvSpPr>
          <p:spPr>
            <a:xfrm>
              <a:off x="973325" y="2753450"/>
              <a:ext cx="10750" cy="13850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405" y="0"/>
                  </a:moveTo>
                  <a:cubicBezTo>
                    <a:pt x="346" y="24"/>
                    <a:pt x="310" y="0"/>
                    <a:pt x="250" y="36"/>
                  </a:cubicBezTo>
                  <a:cubicBezTo>
                    <a:pt x="191" y="60"/>
                    <a:pt x="155" y="119"/>
                    <a:pt x="120" y="167"/>
                  </a:cubicBezTo>
                  <a:cubicBezTo>
                    <a:pt x="48" y="274"/>
                    <a:pt x="0" y="441"/>
                    <a:pt x="72" y="536"/>
                  </a:cubicBezTo>
                  <a:cubicBezTo>
                    <a:pt x="84" y="548"/>
                    <a:pt x="96" y="554"/>
                    <a:pt x="106" y="554"/>
                  </a:cubicBezTo>
                  <a:cubicBezTo>
                    <a:pt x="117" y="554"/>
                    <a:pt x="125" y="548"/>
                    <a:pt x="131" y="536"/>
                  </a:cubicBezTo>
                  <a:cubicBezTo>
                    <a:pt x="179" y="441"/>
                    <a:pt x="179" y="322"/>
                    <a:pt x="250" y="215"/>
                  </a:cubicBezTo>
                  <a:cubicBezTo>
                    <a:pt x="286" y="167"/>
                    <a:pt x="346" y="119"/>
                    <a:pt x="370" y="84"/>
                  </a:cubicBezTo>
                  <a:cubicBezTo>
                    <a:pt x="393" y="48"/>
                    <a:pt x="393" y="36"/>
                    <a:pt x="417" y="24"/>
                  </a:cubicBezTo>
                  <a:cubicBezTo>
                    <a:pt x="429" y="24"/>
                    <a:pt x="417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4" name="Google Shape;46304;p69"/>
            <p:cNvSpPr/>
            <p:nvPr/>
          </p:nvSpPr>
          <p:spPr>
            <a:xfrm>
              <a:off x="973125" y="2751900"/>
              <a:ext cx="15325" cy="19400"/>
            </a:xfrm>
            <a:custGeom>
              <a:avLst/>
              <a:gdLst/>
              <a:ahLst/>
              <a:cxnLst/>
              <a:rect l="l" t="t" r="r" b="b"/>
              <a:pathLst>
                <a:path w="613" h="776" extrusionOk="0">
                  <a:moveTo>
                    <a:pt x="570" y="0"/>
                  </a:moveTo>
                  <a:cubicBezTo>
                    <a:pt x="566" y="0"/>
                    <a:pt x="561" y="1"/>
                    <a:pt x="556" y="3"/>
                  </a:cubicBezTo>
                  <a:cubicBezTo>
                    <a:pt x="342" y="181"/>
                    <a:pt x="104" y="443"/>
                    <a:pt x="8" y="717"/>
                  </a:cubicBezTo>
                  <a:cubicBezTo>
                    <a:pt x="1" y="749"/>
                    <a:pt x="24" y="775"/>
                    <a:pt x="48" y="775"/>
                  </a:cubicBezTo>
                  <a:cubicBezTo>
                    <a:pt x="60" y="775"/>
                    <a:pt x="72" y="769"/>
                    <a:pt x="80" y="753"/>
                  </a:cubicBezTo>
                  <a:cubicBezTo>
                    <a:pt x="163" y="634"/>
                    <a:pt x="223" y="515"/>
                    <a:pt x="306" y="396"/>
                  </a:cubicBezTo>
                  <a:cubicBezTo>
                    <a:pt x="401" y="277"/>
                    <a:pt x="485" y="158"/>
                    <a:pt x="592" y="38"/>
                  </a:cubicBezTo>
                  <a:cubicBezTo>
                    <a:pt x="612" y="28"/>
                    <a:pt x="598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5" name="Google Shape;46305;p69"/>
            <p:cNvSpPr/>
            <p:nvPr/>
          </p:nvSpPr>
          <p:spPr>
            <a:xfrm>
              <a:off x="975700" y="2748925"/>
              <a:ext cx="16325" cy="20550"/>
            </a:xfrm>
            <a:custGeom>
              <a:avLst/>
              <a:gdLst/>
              <a:ahLst/>
              <a:cxnLst/>
              <a:rect l="l" t="t" r="r" b="b"/>
              <a:pathLst>
                <a:path w="653" h="822" extrusionOk="0">
                  <a:moveTo>
                    <a:pt x="625" y="0"/>
                  </a:moveTo>
                  <a:cubicBezTo>
                    <a:pt x="623" y="0"/>
                    <a:pt x="621" y="1"/>
                    <a:pt x="620" y="3"/>
                  </a:cubicBezTo>
                  <a:cubicBezTo>
                    <a:pt x="298" y="110"/>
                    <a:pt x="84" y="503"/>
                    <a:pt x="1" y="812"/>
                  </a:cubicBezTo>
                  <a:cubicBezTo>
                    <a:pt x="1" y="818"/>
                    <a:pt x="4" y="821"/>
                    <a:pt x="7" y="821"/>
                  </a:cubicBezTo>
                  <a:cubicBezTo>
                    <a:pt x="10" y="821"/>
                    <a:pt x="13" y="818"/>
                    <a:pt x="13" y="812"/>
                  </a:cubicBezTo>
                  <a:cubicBezTo>
                    <a:pt x="84" y="646"/>
                    <a:pt x="179" y="479"/>
                    <a:pt x="298" y="348"/>
                  </a:cubicBezTo>
                  <a:cubicBezTo>
                    <a:pt x="394" y="229"/>
                    <a:pt x="536" y="157"/>
                    <a:pt x="632" y="38"/>
                  </a:cubicBezTo>
                  <a:cubicBezTo>
                    <a:pt x="652" y="28"/>
                    <a:pt x="637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06" name="Google Shape;46306;p69"/>
          <p:cNvGrpSpPr/>
          <p:nvPr/>
        </p:nvGrpSpPr>
        <p:grpSpPr>
          <a:xfrm>
            <a:off x="1257097" y="1630186"/>
            <a:ext cx="3638880" cy="1907268"/>
            <a:chOff x="1358154" y="925146"/>
            <a:chExt cx="6433663" cy="3372115"/>
          </a:xfrm>
        </p:grpSpPr>
        <p:sp>
          <p:nvSpPr>
            <p:cNvPr id="46307" name="Google Shape;46307;p69"/>
            <p:cNvSpPr/>
            <p:nvPr/>
          </p:nvSpPr>
          <p:spPr>
            <a:xfrm>
              <a:off x="1358250" y="933850"/>
              <a:ext cx="6427500" cy="33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308" name="Google Shape;46308;p69"/>
            <p:cNvGrpSpPr/>
            <p:nvPr/>
          </p:nvGrpSpPr>
          <p:grpSpPr>
            <a:xfrm>
              <a:off x="1527300" y="925146"/>
              <a:ext cx="6089400" cy="3372115"/>
              <a:chOff x="1528500" y="925146"/>
              <a:chExt cx="6089400" cy="3372115"/>
            </a:xfrm>
          </p:grpSpPr>
          <p:grpSp>
            <p:nvGrpSpPr>
              <p:cNvPr id="46309" name="Google Shape;46309;p69"/>
              <p:cNvGrpSpPr/>
              <p:nvPr/>
            </p:nvGrpSpPr>
            <p:grpSpPr>
              <a:xfrm>
                <a:off x="1528500" y="925146"/>
                <a:ext cx="86650" cy="3372115"/>
                <a:chOff x="-776300" y="947000"/>
                <a:chExt cx="86650" cy="1812575"/>
              </a:xfrm>
            </p:grpSpPr>
            <p:sp>
              <p:nvSpPr>
                <p:cNvPr id="46310" name="Google Shape;46310;p69"/>
                <p:cNvSpPr/>
                <p:nvPr/>
              </p:nvSpPr>
              <p:spPr>
                <a:xfrm>
                  <a:off x="-772725" y="1797675"/>
                  <a:ext cx="83075" cy="96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11" name="Google Shape;46311;p69"/>
                <p:cNvSpPr/>
                <p:nvPr/>
              </p:nvSpPr>
              <p:spPr>
                <a:xfrm>
                  <a:off x="-776300" y="947000"/>
                  <a:ext cx="86350" cy="8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312" name="Google Shape;46312;p69"/>
              <p:cNvGrpSpPr/>
              <p:nvPr/>
            </p:nvGrpSpPr>
            <p:grpSpPr>
              <a:xfrm>
                <a:off x="7533050" y="925471"/>
                <a:ext cx="84850" cy="3369324"/>
                <a:chOff x="47625" y="947175"/>
                <a:chExt cx="84850" cy="1811075"/>
              </a:xfrm>
            </p:grpSpPr>
            <p:sp>
              <p:nvSpPr>
                <p:cNvPr id="46313" name="Google Shape;46313;p69"/>
                <p:cNvSpPr/>
                <p:nvPr/>
              </p:nvSpPr>
              <p:spPr>
                <a:xfrm>
                  <a:off x="47625" y="1043325"/>
                  <a:ext cx="84850" cy="1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68597" extrusionOk="0">
                      <a:moveTo>
                        <a:pt x="1748" y="0"/>
                      </a:moveTo>
                      <a:cubicBezTo>
                        <a:pt x="1677" y="0"/>
                        <a:pt x="1599" y="39"/>
                        <a:pt x="1488" y="111"/>
                      </a:cubicBezTo>
                      <a:cubicBezTo>
                        <a:pt x="1131" y="337"/>
                        <a:pt x="941" y="611"/>
                        <a:pt x="917" y="992"/>
                      </a:cubicBezTo>
                      <a:cubicBezTo>
                        <a:pt x="905" y="1302"/>
                        <a:pt x="917" y="1611"/>
                        <a:pt x="893" y="1921"/>
                      </a:cubicBezTo>
                      <a:cubicBezTo>
                        <a:pt x="857" y="2219"/>
                        <a:pt x="655" y="2492"/>
                        <a:pt x="738" y="2838"/>
                      </a:cubicBezTo>
                      <a:cubicBezTo>
                        <a:pt x="822" y="3112"/>
                        <a:pt x="714" y="3445"/>
                        <a:pt x="679" y="3754"/>
                      </a:cubicBezTo>
                      <a:cubicBezTo>
                        <a:pt x="667" y="3909"/>
                        <a:pt x="619" y="4040"/>
                        <a:pt x="595" y="4171"/>
                      </a:cubicBezTo>
                      <a:cubicBezTo>
                        <a:pt x="476" y="4755"/>
                        <a:pt x="298" y="5338"/>
                        <a:pt x="250" y="5910"/>
                      </a:cubicBezTo>
                      <a:cubicBezTo>
                        <a:pt x="191" y="6743"/>
                        <a:pt x="238" y="7576"/>
                        <a:pt x="238" y="8410"/>
                      </a:cubicBezTo>
                      <a:cubicBezTo>
                        <a:pt x="238" y="8517"/>
                        <a:pt x="262" y="8612"/>
                        <a:pt x="262" y="8696"/>
                      </a:cubicBezTo>
                      <a:cubicBezTo>
                        <a:pt x="286" y="9172"/>
                        <a:pt x="298" y="9648"/>
                        <a:pt x="298" y="10124"/>
                      </a:cubicBezTo>
                      <a:cubicBezTo>
                        <a:pt x="298" y="10279"/>
                        <a:pt x="238" y="10434"/>
                        <a:pt x="238" y="10589"/>
                      </a:cubicBezTo>
                      <a:cubicBezTo>
                        <a:pt x="238" y="11363"/>
                        <a:pt x="262" y="12148"/>
                        <a:pt x="321" y="12922"/>
                      </a:cubicBezTo>
                      <a:cubicBezTo>
                        <a:pt x="381" y="13744"/>
                        <a:pt x="345" y="14565"/>
                        <a:pt x="357" y="15375"/>
                      </a:cubicBezTo>
                      <a:cubicBezTo>
                        <a:pt x="357" y="15577"/>
                        <a:pt x="417" y="15780"/>
                        <a:pt x="429" y="15970"/>
                      </a:cubicBezTo>
                      <a:cubicBezTo>
                        <a:pt x="476" y="16423"/>
                        <a:pt x="536" y="16887"/>
                        <a:pt x="548" y="17328"/>
                      </a:cubicBezTo>
                      <a:cubicBezTo>
                        <a:pt x="583" y="18280"/>
                        <a:pt x="560" y="19244"/>
                        <a:pt x="583" y="20197"/>
                      </a:cubicBezTo>
                      <a:cubicBezTo>
                        <a:pt x="583" y="20376"/>
                        <a:pt x="643" y="20578"/>
                        <a:pt x="643" y="20757"/>
                      </a:cubicBezTo>
                      <a:cubicBezTo>
                        <a:pt x="619" y="20947"/>
                        <a:pt x="560" y="21149"/>
                        <a:pt x="560" y="21352"/>
                      </a:cubicBezTo>
                      <a:cubicBezTo>
                        <a:pt x="560" y="23733"/>
                        <a:pt x="548" y="26126"/>
                        <a:pt x="560" y="28508"/>
                      </a:cubicBezTo>
                      <a:cubicBezTo>
                        <a:pt x="560" y="28924"/>
                        <a:pt x="476" y="29341"/>
                        <a:pt x="524" y="29758"/>
                      </a:cubicBezTo>
                      <a:cubicBezTo>
                        <a:pt x="548" y="30008"/>
                        <a:pt x="441" y="30246"/>
                        <a:pt x="441" y="30496"/>
                      </a:cubicBezTo>
                      <a:cubicBezTo>
                        <a:pt x="464" y="30960"/>
                        <a:pt x="524" y="31436"/>
                        <a:pt x="548" y="31901"/>
                      </a:cubicBezTo>
                      <a:cubicBezTo>
                        <a:pt x="560" y="31984"/>
                        <a:pt x="548" y="32067"/>
                        <a:pt x="583" y="32139"/>
                      </a:cubicBezTo>
                      <a:cubicBezTo>
                        <a:pt x="857" y="32746"/>
                        <a:pt x="893" y="33389"/>
                        <a:pt x="893" y="34032"/>
                      </a:cubicBezTo>
                      <a:cubicBezTo>
                        <a:pt x="893" y="34223"/>
                        <a:pt x="941" y="34425"/>
                        <a:pt x="1012" y="34627"/>
                      </a:cubicBezTo>
                      <a:cubicBezTo>
                        <a:pt x="1095" y="34842"/>
                        <a:pt x="1179" y="35044"/>
                        <a:pt x="1060" y="35258"/>
                      </a:cubicBezTo>
                      <a:cubicBezTo>
                        <a:pt x="1012" y="35354"/>
                        <a:pt x="1012" y="35461"/>
                        <a:pt x="1012" y="35544"/>
                      </a:cubicBezTo>
                      <a:cubicBezTo>
                        <a:pt x="1024" y="35842"/>
                        <a:pt x="1036" y="36139"/>
                        <a:pt x="786" y="36389"/>
                      </a:cubicBezTo>
                      <a:cubicBezTo>
                        <a:pt x="714" y="36473"/>
                        <a:pt x="702" y="36568"/>
                        <a:pt x="679" y="36663"/>
                      </a:cubicBezTo>
                      <a:cubicBezTo>
                        <a:pt x="619" y="37068"/>
                        <a:pt x="595" y="37461"/>
                        <a:pt x="548" y="37866"/>
                      </a:cubicBezTo>
                      <a:cubicBezTo>
                        <a:pt x="500" y="38271"/>
                        <a:pt x="619" y="38652"/>
                        <a:pt x="583" y="39068"/>
                      </a:cubicBezTo>
                      <a:cubicBezTo>
                        <a:pt x="488" y="39985"/>
                        <a:pt x="560" y="40890"/>
                        <a:pt x="441" y="41795"/>
                      </a:cubicBezTo>
                      <a:cubicBezTo>
                        <a:pt x="369" y="42319"/>
                        <a:pt x="524" y="42855"/>
                        <a:pt x="226" y="43355"/>
                      </a:cubicBezTo>
                      <a:cubicBezTo>
                        <a:pt x="202" y="43390"/>
                        <a:pt x="202" y="43414"/>
                        <a:pt x="202" y="43450"/>
                      </a:cubicBezTo>
                      <a:cubicBezTo>
                        <a:pt x="167" y="44069"/>
                        <a:pt x="0" y="44700"/>
                        <a:pt x="71" y="45343"/>
                      </a:cubicBezTo>
                      <a:cubicBezTo>
                        <a:pt x="131" y="46010"/>
                        <a:pt x="71" y="46676"/>
                        <a:pt x="179" y="47343"/>
                      </a:cubicBezTo>
                      <a:cubicBezTo>
                        <a:pt x="286" y="48022"/>
                        <a:pt x="262" y="48712"/>
                        <a:pt x="310" y="49403"/>
                      </a:cubicBezTo>
                      <a:cubicBezTo>
                        <a:pt x="321" y="49653"/>
                        <a:pt x="369" y="49891"/>
                        <a:pt x="405" y="50141"/>
                      </a:cubicBezTo>
                      <a:cubicBezTo>
                        <a:pt x="429" y="50427"/>
                        <a:pt x="488" y="50701"/>
                        <a:pt x="500" y="50975"/>
                      </a:cubicBezTo>
                      <a:cubicBezTo>
                        <a:pt x="524" y="51475"/>
                        <a:pt x="500" y="51975"/>
                        <a:pt x="524" y="52487"/>
                      </a:cubicBezTo>
                      <a:cubicBezTo>
                        <a:pt x="524" y="52641"/>
                        <a:pt x="548" y="52820"/>
                        <a:pt x="595" y="52987"/>
                      </a:cubicBezTo>
                      <a:cubicBezTo>
                        <a:pt x="762" y="53642"/>
                        <a:pt x="833" y="54296"/>
                        <a:pt x="798" y="54951"/>
                      </a:cubicBezTo>
                      <a:cubicBezTo>
                        <a:pt x="774" y="55439"/>
                        <a:pt x="726" y="55939"/>
                        <a:pt x="726" y="56428"/>
                      </a:cubicBezTo>
                      <a:cubicBezTo>
                        <a:pt x="726" y="57975"/>
                        <a:pt x="738" y="59535"/>
                        <a:pt x="726" y="61083"/>
                      </a:cubicBezTo>
                      <a:cubicBezTo>
                        <a:pt x="714" y="61535"/>
                        <a:pt x="595" y="61976"/>
                        <a:pt x="536" y="62428"/>
                      </a:cubicBezTo>
                      <a:cubicBezTo>
                        <a:pt x="488" y="62738"/>
                        <a:pt x="429" y="63036"/>
                        <a:pt x="417" y="63345"/>
                      </a:cubicBezTo>
                      <a:cubicBezTo>
                        <a:pt x="405" y="63512"/>
                        <a:pt x="464" y="63690"/>
                        <a:pt x="488" y="63857"/>
                      </a:cubicBezTo>
                      <a:cubicBezTo>
                        <a:pt x="548" y="64250"/>
                        <a:pt x="607" y="64655"/>
                        <a:pt x="679" y="65060"/>
                      </a:cubicBezTo>
                      <a:cubicBezTo>
                        <a:pt x="798" y="65714"/>
                        <a:pt x="976" y="66369"/>
                        <a:pt x="1036" y="67036"/>
                      </a:cubicBezTo>
                      <a:cubicBezTo>
                        <a:pt x="1072" y="67524"/>
                        <a:pt x="1214" y="67989"/>
                        <a:pt x="1381" y="68453"/>
                      </a:cubicBezTo>
                      <a:cubicBezTo>
                        <a:pt x="1426" y="68557"/>
                        <a:pt x="1485" y="68596"/>
                        <a:pt x="1563" y="68596"/>
                      </a:cubicBezTo>
                      <a:cubicBezTo>
                        <a:pt x="1610" y="68596"/>
                        <a:pt x="1664" y="68582"/>
                        <a:pt x="1726" y="68560"/>
                      </a:cubicBezTo>
                      <a:cubicBezTo>
                        <a:pt x="2012" y="68465"/>
                        <a:pt x="2107" y="68286"/>
                        <a:pt x="2203" y="68060"/>
                      </a:cubicBezTo>
                      <a:cubicBezTo>
                        <a:pt x="2465" y="67441"/>
                        <a:pt x="2512" y="66774"/>
                        <a:pt x="2750" y="66131"/>
                      </a:cubicBezTo>
                      <a:cubicBezTo>
                        <a:pt x="2965" y="65595"/>
                        <a:pt x="2977" y="65048"/>
                        <a:pt x="2798" y="64452"/>
                      </a:cubicBezTo>
                      <a:cubicBezTo>
                        <a:pt x="2584" y="63798"/>
                        <a:pt x="2667" y="63083"/>
                        <a:pt x="2810" y="62405"/>
                      </a:cubicBezTo>
                      <a:cubicBezTo>
                        <a:pt x="2941" y="61845"/>
                        <a:pt x="3024" y="61262"/>
                        <a:pt x="3060" y="60702"/>
                      </a:cubicBezTo>
                      <a:cubicBezTo>
                        <a:pt x="3143" y="59773"/>
                        <a:pt x="3096" y="58833"/>
                        <a:pt x="3084" y="57916"/>
                      </a:cubicBezTo>
                      <a:cubicBezTo>
                        <a:pt x="3060" y="57463"/>
                        <a:pt x="2988" y="57035"/>
                        <a:pt x="2977" y="56606"/>
                      </a:cubicBezTo>
                      <a:cubicBezTo>
                        <a:pt x="2965" y="56249"/>
                        <a:pt x="2941" y="55880"/>
                        <a:pt x="2988" y="55523"/>
                      </a:cubicBezTo>
                      <a:cubicBezTo>
                        <a:pt x="3036" y="55166"/>
                        <a:pt x="3310" y="54820"/>
                        <a:pt x="3108" y="54427"/>
                      </a:cubicBezTo>
                      <a:cubicBezTo>
                        <a:pt x="3084" y="54404"/>
                        <a:pt x="3143" y="54344"/>
                        <a:pt x="3155" y="54296"/>
                      </a:cubicBezTo>
                      <a:cubicBezTo>
                        <a:pt x="3203" y="54011"/>
                        <a:pt x="3262" y="53749"/>
                        <a:pt x="3274" y="53463"/>
                      </a:cubicBezTo>
                      <a:cubicBezTo>
                        <a:pt x="3286" y="53261"/>
                        <a:pt x="3203" y="53034"/>
                        <a:pt x="3203" y="52820"/>
                      </a:cubicBezTo>
                      <a:cubicBezTo>
                        <a:pt x="3215" y="52189"/>
                        <a:pt x="3250" y="51546"/>
                        <a:pt x="3310" y="50903"/>
                      </a:cubicBezTo>
                      <a:cubicBezTo>
                        <a:pt x="3334" y="50546"/>
                        <a:pt x="3227" y="50189"/>
                        <a:pt x="3286" y="49832"/>
                      </a:cubicBezTo>
                      <a:cubicBezTo>
                        <a:pt x="3346" y="49534"/>
                        <a:pt x="3358" y="49236"/>
                        <a:pt x="3393" y="48939"/>
                      </a:cubicBezTo>
                      <a:cubicBezTo>
                        <a:pt x="3393" y="48867"/>
                        <a:pt x="3334" y="48796"/>
                        <a:pt x="3322" y="48712"/>
                      </a:cubicBezTo>
                      <a:cubicBezTo>
                        <a:pt x="3155" y="48141"/>
                        <a:pt x="3036" y="47557"/>
                        <a:pt x="3060" y="46962"/>
                      </a:cubicBezTo>
                      <a:cubicBezTo>
                        <a:pt x="3084" y="46653"/>
                        <a:pt x="3084" y="46331"/>
                        <a:pt x="3060" y="46022"/>
                      </a:cubicBezTo>
                      <a:cubicBezTo>
                        <a:pt x="3036" y="45783"/>
                        <a:pt x="3012" y="45533"/>
                        <a:pt x="2929" y="45295"/>
                      </a:cubicBezTo>
                      <a:cubicBezTo>
                        <a:pt x="2834" y="44950"/>
                        <a:pt x="2727" y="44593"/>
                        <a:pt x="2738" y="44236"/>
                      </a:cubicBezTo>
                      <a:cubicBezTo>
                        <a:pt x="2786" y="43509"/>
                        <a:pt x="2810" y="42795"/>
                        <a:pt x="2858" y="42081"/>
                      </a:cubicBezTo>
                      <a:lnTo>
                        <a:pt x="2858" y="42033"/>
                      </a:lnTo>
                      <a:cubicBezTo>
                        <a:pt x="3012" y="41366"/>
                        <a:pt x="3012" y="40676"/>
                        <a:pt x="2858" y="39997"/>
                      </a:cubicBezTo>
                      <a:cubicBezTo>
                        <a:pt x="2846" y="39902"/>
                        <a:pt x="2858" y="39807"/>
                        <a:pt x="2869" y="39711"/>
                      </a:cubicBezTo>
                      <a:cubicBezTo>
                        <a:pt x="2953" y="39283"/>
                        <a:pt x="3167" y="38854"/>
                        <a:pt x="2977" y="38390"/>
                      </a:cubicBezTo>
                      <a:cubicBezTo>
                        <a:pt x="2977" y="38354"/>
                        <a:pt x="2977" y="38330"/>
                        <a:pt x="2988" y="38294"/>
                      </a:cubicBezTo>
                      <a:cubicBezTo>
                        <a:pt x="3203" y="37735"/>
                        <a:pt x="3012" y="37199"/>
                        <a:pt x="2750" y="36675"/>
                      </a:cubicBezTo>
                      <a:cubicBezTo>
                        <a:pt x="2596" y="36318"/>
                        <a:pt x="2512" y="35913"/>
                        <a:pt x="2048" y="35711"/>
                      </a:cubicBezTo>
                      <a:cubicBezTo>
                        <a:pt x="2024" y="35699"/>
                        <a:pt x="2036" y="35604"/>
                        <a:pt x="2036" y="35544"/>
                      </a:cubicBezTo>
                      <a:cubicBezTo>
                        <a:pt x="2024" y="35354"/>
                        <a:pt x="2250" y="35187"/>
                        <a:pt x="2096" y="34961"/>
                      </a:cubicBezTo>
                      <a:cubicBezTo>
                        <a:pt x="1929" y="34746"/>
                        <a:pt x="1976" y="34484"/>
                        <a:pt x="2084" y="34246"/>
                      </a:cubicBezTo>
                      <a:cubicBezTo>
                        <a:pt x="2131" y="34151"/>
                        <a:pt x="2191" y="34008"/>
                        <a:pt x="2167" y="33889"/>
                      </a:cubicBezTo>
                      <a:cubicBezTo>
                        <a:pt x="2155" y="33544"/>
                        <a:pt x="2298" y="33199"/>
                        <a:pt x="2429" y="32853"/>
                      </a:cubicBezTo>
                      <a:cubicBezTo>
                        <a:pt x="2488" y="32722"/>
                        <a:pt x="2607" y="32603"/>
                        <a:pt x="2631" y="32460"/>
                      </a:cubicBezTo>
                      <a:cubicBezTo>
                        <a:pt x="2727" y="32079"/>
                        <a:pt x="2917" y="31722"/>
                        <a:pt x="2798" y="31294"/>
                      </a:cubicBezTo>
                      <a:cubicBezTo>
                        <a:pt x="2727" y="31008"/>
                        <a:pt x="2858" y="30663"/>
                        <a:pt x="2858" y="30353"/>
                      </a:cubicBezTo>
                      <a:cubicBezTo>
                        <a:pt x="2858" y="30115"/>
                        <a:pt x="2834" y="29889"/>
                        <a:pt x="2798" y="29651"/>
                      </a:cubicBezTo>
                      <a:cubicBezTo>
                        <a:pt x="2786" y="29579"/>
                        <a:pt x="2750" y="29508"/>
                        <a:pt x="2762" y="29424"/>
                      </a:cubicBezTo>
                      <a:cubicBezTo>
                        <a:pt x="2917" y="28758"/>
                        <a:pt x="2988" y="28079"/>
                        <a:pt x="2988" y="27388"/>
                      </a:cubicBezTo>
                      <a:cubicBezTo>
                        <a:pt x="2988" y="27317"/>
                        <a:pt x="3036" y="27245"/>
                        <a:pt x="3036" y="27162"/>
                      </a:cubicBezTo>
                      <a:cubicBezTo>
                        <a:pt x="3048" y="26722"/>
                        <a:pt x="3048" y="26293"/>
                        <a:pt x="3060" y="25852"/>
                      </a:cubicBezTo>
                      <a:cubicBezTo>
                        <a:pt x="3060" y="25579"/>
                        <a:pt x="2941" y="25305"/>
                        <a:pt x="3060" y="25007"/>
                      </a:cubicBezTo>
                      <a:cubicBezTo>
                        <a:pt x="3119" y="24876"/>
                        <a:pt x="3084" y="24698"/>
                        <a:pt x="3060" y="24555"/>
                      </a:cubicBezTo>
                      <a:cubicBezTo>
                        <a:pt x="3048" y="24436"/>
                        <a:pt x="3000" y="24328"/>
                        <a:pt x="3000" y="24221"/>
                      </a:cubicBezTo>
                      <a:cubicBezTo>
                        <a:pt x="2988" y="23102"/>
                        <a:pt x="2917" y="21971"/>
                        <a:pt x="3203" y="20864"/>
                      </a:cubicBezTo>
                      <a:cubicBezTo>
                        <a:pt x="3298" y="20459"/>
                        <a:pt x="3084" y="20042"/>
                        <a:pt x="3167" y="19614"/>
                      </a:cubicBezTo>
                      <a:cubicBezTo>
                        <a:pt x="3239" y="19221"/>
                        <a:pt x="3119" y="18816"/>
                        <a:pt x="3096" y="18423"/>
                      </a:cubicBezTo>
                      <a:cubicBezTo>
                        <a:pt x="3096" y="18280"/>
                        <a:pt x="3096" y="18137"/>
                        <a:pt x="3084" y="18006"/>
                      </a:cubicBezTo>
                      <a:cubicBezTo>
                        <a:pt x="3024" y="17447"/>
                        <a:pt x="2929" y="16887"/>
                        <a:pt x="2881" y="16339"/>
                      </a:cubicBezTo>
                      <a:cubicBezTo>
                        <a:pt x="2869" y="16113"/>
                        <a:pt x="2965" y="15887"/>
                        <a:pt x="2977" y="15649"/>
                      </a:cubicBezTo>
                      <a:cubicBezTo>
                        <a:pt x="2988" y="15149"/>
                        <a:pt x="2977" y="14625"/>
                        <a:pt x="2988" y="14101"/>
                      </a:cubicBezTo>
                      <a:cubicBezTo>
                        <a:pt x="3000" y="13577"/>
                        <a:pt x="2738" y="13101"/>
                        <a:pt x="2727" y="12589"/>
                      </a:cubicBezTo>
                      <a:cubicBezTo>
                        <a:pt x="2727" y="12232"/>
                        <a:pt x="2679" y="11875"/>
                        <a:pt x="2643" y="11517"/>
                      </a:cubicBezTo>
                      <a:cubicBezTo>
                        <a:pt x="2619" y="11160"/>
                        <a:pt x="2548" y="10803"/>
                        <a:pt x="2548" y="10446"/>
                      </a:cubicBezTo>
                      <a:cubicBezTo>
                        <a:pt x="2560" y="9827"/>
                        <a:pt x="2631" y="9219"/>
                        <a:pt x="2643" y="8612"/>
                      </a:cubicBezTo>
                      <a:cubicBezTo>
                        <a:pt x="2679" y="7910"/>
                        <a:pt x="2667" y="7195"/>
                        <a:pt x="2667" y="6493"/>
                      </a:cubicBezTo>
                      <a:cubicBezTo>
                        <a:pt x="2667" y="6362"/>
                        <a:pt x="2667" y="6219"/>
                        <a:pt x="2703" y="6076"/>
                      </a:cubicBezTo>
                      <a:cubicBezTo>
                        <a:pt x="2846" y="5659"/>
                        <a:pt x="2917" y="5267"/>
                        <a:pt x="2881" y="4826"/>
                      </a:cubicBezTo>
                      <a:cubicBezTo>
                        <a:pt x="2869" y="4564"/>
                        <a:pt x="2881" y="4290"/>
                        <a:pt x="2881" y="4028"/>
                      </a:cubicBezTo>
                      <a:cubicBezTo>
                        <a:pt x="2869" y="3433"/>
                        <a:pt x="2917" y="2838"/>
                        <a:pt x="2869" y="2195"/>
                      </a:cubicBezTo>
                      <a:cubicBezTo>
                        <a:pt x="2810" y="1885"/>
                        <a:pt x="2762" y="1588"/>
                        <a:pt x="2584" y="1302"/>
                      </a:cubicBezTo>
                      <a:cubicBezTo>
                        <a:pt x="2548" y="1230"/>
                        <a:pt x="2548" y="1147"/>
                        <a:pt x="2512" y="1076"/>
                      </a:cubicBezTo>
                      <a:cubicBezTo>
                        <a:pt x="2381" y="766"/>
                        <a:pt x="2274" y="421"/>
                        <a:pt x="2012" y="159"/>
                      </a:cubicBezTo>
                      <a:cubicBezTo>
                        <a:pt x="1904" y="51"/>
                        <a:pt x="1830" y="0"/>
                        <a:pt x="17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14" name="Google Shape;46314;p69"/>
                <p:cNvSpPr/>
                <p:nvPr/>
              </p:nvSpPr>
              <p:spPr>
                <a:xfrm>
                  <a:off x="77375" y="947175"/>
                  <a:ext cx="32775" cy="6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" h="2539" extrusionOk="0">
                      <a:moveTo>
                        <a:pt x="643" y="0"/>
                      </a:moveTo>
                      <a:cubicBezTo>
                        <a:pt x="579" y="0"/>
                        <a:pt x="507" y="27"/>
                        <a:pt x="429" y="76"/>
                      </a:cubicBezTo>
                      <a:cubicBezTo>
                        <a:pt x="239" y="207"/>
                        <a:pt x="24" y="921"/>
                        <a:pt x="13" y="1135"/>
                      </a:cubicBezTo>
                      <a:cubicBezTo>
                        <a:pt x="1" y="1516"/>
                        <a:pt x="1" y="1885"/>
                        <a:pt x="13" y="2266"/>
                      </a:cubicBezTo>
                      <a:cubicBezTo>
                        <a:pt x="13" y="2350"/>
                        <a:pt x="108" y="2505"/>
                        <a:pt x="191" y="2517"/>
                      </a:cubicBezTo>
                      <a:cubicBezTo>
                        <a:pt x="264" y="2528"/>
                        <a:pt x="350" y="2539"/>
                        <a:pt x="432" y="2539"/>
                      </a:cubicBezTo>
                      <a:cubicBezTo>
                        <a:pt x="524" y="2539"/>
                        <a:pt x="611" y="2525"/>
                        <a:pt x="667" y="2481"/>
                      </a:cubicBezTo>
                      <a:cubicBezTo>
                        <a:pt x="858" y="2350"/>
                        <a:pt x="1036" y="2159"/>
                        <a:pt x="1120" y="1969"/>
                      </a:cubicBezTo>
                      <a:cubicBezTo>
                        <a:pt x="1215" y="1695"/>
                        <a:pt x="1298" y="1397"/>
                        <a:pt x="1298" y="1040"/>
                      </a:cubicBezTo>
                      <a:cubicBezTo>
                        <a:pt x="1310" y="600"/>
                        <a:pt x="965" y="445"/>
                        <a:pt x="858" y="183"/>
                      </a:cubicBezTo>
                      <a:cubicBezTo>
                        <a:pt x="809" y="56"/>
                        <a:pt x="734" y="0"/>
                        <a:pt x="6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6315" name="Google Shape;46315;p69"/>
            <p:cNvGrpSpPr/>
            <p:nvPr/>
          </p:nvGrpSpPr>
          <p:grpSpPr>
            <a:xfrm>
              <a:off x="1358154" y="1112976"/>
              <a:ext cx="6433663" cy="2954049"/>
              <a:chOff x="1358154" y="1112975"/>
              <a:chExt cx="6433663" cy="2954049"/>
            </a:xfrm>
          </p:grpSpPr>
          <p:grpSp>
            <p:nvGrpSpPr>
              <p:cNvPr id="46316" name="Google Shape;46316;p69"/>
              <p:cNvGrpSpPr/>
              <p:nvPr/>
            </p:nvGrpSpPr>
            <p:grpSpPr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46317" name="Google Shape;46317;p69"/>
                <p:cNvSpPr/>
                <p:nvPr/>
              </p:nvSpPr>
              <p:spPr>
                <a:xfrm>
                  <a:off x="-349750" y="1138050"/>
                  <a:ext cx="86325" cy="64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18" name="Google Shape;46318;p69"/>
                <p:cNvSpPr/>
                <p:nvPr/>
              </p:nvSpPr>
              <p:spPr>
                <a:xfrm>
                  <a:off x="-349750" y="1886775"/>
                  <a:ext cx="79200" cy="53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19" name="Google Shape;46319;p69"/>
                <p:cNvSpPr/>
                <p:nvPr/>
              </p:nvSpPr>
              <p:spPr>
                <a:xfrm>
                  <a:off x="-349450" y="2452325"/>
                  <a:ext cx="81575" cy="3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20" name="Google Shape;46320;p69"/>
                <p:cNvSpPr/>
                <p:nvPr/>
              </p:nvSpPr>
              <p:spPr>
                <a:xfrm>
                  <a:off x="-336950" y="947875"/>
                  <a:ext cx="74725" cy="16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21" name="Google Shape;46321;p69"/>
                <p:cNvSpPr/>
                <p:nvPr/>
              </p:nvSpPr>
              <p:spPr>
                <a:xfrm>
                  <a:off x="-330400" y="1794875"/>
                  <a:ext cx="50625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322" name="Google Shape;46322;p69"/>
              <p:cNvGrpSpPr/>
              <p:nvPr/>
            </p:nvGrpSpPr>
            <p:grpSpPr>
              <a:xfrm rot="5400000">
                <a:off x="4527641" y="810109"/>
                <a:ext cx="87525" cy="6426303"/>
                <a:chOff x="-776300" y="947000"/>
                <a:chExt cx="86650" cy="1812575"/>
              </a:xfrm>
            </p:grpSpPr>
            <p:sp>
              <p:nvSpPr>
                <p:cNvPr id="46323" name="Google Shape;46323;p69"/>
                <p:cNvSpPr/>
                <p:nvPr/>
              </p:nvSpPr>
              <p:spPr>
                <a:xfrm>
                  <a:off x="-772725" y="1797675"/>
                  <a:ext cx="83075" cy="96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24" name="Google Shape;46324;p69"/>
                <p:cNvSpPr/>
                <p:nvPr/>
              </p:nvSpPr>
              <p:spPr>
                <a:xfrm>
                  <a:off x="-776300" y="947000"/>
                  <a:ext cx="86350" cy="8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6336" name="Google Shape;46336;p69"/>
          <p:cNvGrpSpPr/>
          <p:nvPr/>
        </p:nvGrpSpPr>
        <p:grpSpPr>
          <a:xfrm>
            <a:off x="673233" y="3067073"/>
            <a:ext cx="2465780" cy="1206377"/>
            <a:chOff x="211024" y="3641823"/>
            <a:chExt cx="2465780" cy="1206377"/>
          </a:xfrm>
        </p:grpSpPr>
        <p:sp>
          <p:nvSpPr>
            <p:cNvPr id="46337" name="Google Shape;46337;p69"/>
            <p:cNvSpPr/>
            <p:nvPr/>
          </p:nvSpPr>
          <p:spPr>
            <a:xfrm>
              <a:off x="229015" y="3655112"/>
              <a:ext cx="2440109" cy="1186272"/>
            </a:xfrm>
            <a:custGeom>
              <a:avLst/>
              <a:gdLst/>
              <a:ahLst/>
              <a:cxnLst/>
              <a:rect l="l" t="t" r="r" b="b"/>
              <a:pathLst>
                <a:path w="56556" h="27495" extrusionOk="0">
                  <a:moveTo>
                    <a:pt x="44839" y="10717"/>
                  </a:moveTo>
                  <a:lnTo>
                    <a:pt x="44839" y="10717"/>
                  </a:lnTo>
                  <a:cubicBezTo>
                    <a:pt x="44982" y="10729"/>
                    <a:pt x="45113" y="10753"/>
                    <a:pt x="45244" y="10753"/>
                  </a:cubicBezTo>
                  <a:cubicBezTo>
                    <a:pt x="45185" y="10788"/>
                    <a:pt x="45125" y="10836"/>
                    <a:pt x="45054" y="10884"/>
                  </a:cubicBezTo>
                  <a:cubicBezTo>
                    <a:pt x="44982" y="10824"/>
                    <a:pt x="44923" y="10765"/>
                    <a:pt x="44839" y="10717"/>
                  </a:cubicBezTo>
                  <a:close/>
                  <a:moveTo>
                    <a:pt x="28460" y="0"/>
                  </a:moveTo>
                  <a:cubicBezTo>
                    <a:pt x="25830" y="0"/>
                    <a:pt x="23181" y="306"/>
                    <a:pt x="20598" y="811"/>
                  </a:cubicBezTo>
                  <a:cubicBezTo>
                    <a:pt x="20598" y="882"/>
                    <a:pt x="20598" y="954"/>
                    <a:pt x="20586" y="1025"/>
                  </a:cubicBezTo>
                  <a:cubicBezTo>
                    <a:pt x="20539" y="1025"/>
                    <a:pt x="20515" y="1013"/>
                    <a:pt x="20467" y="1013"/>
                  </a:cubicBezTo>
                  <a:cubicBezTo>
                    <a:pt x="20277" y="1025"/>
                    <a:pt x="20074" y="1085"/>
                    <a:pt x="19944" y="1240"/>
                  </a:cubicBezTo>
                  <a:cubicBezTo>
                    <a:pt x="19860" y="1323"/>
                    <a:pt x="19801" y="1442"/>
                    <a:pt x="19753" y="1561"/>
                  </a:cubicBezTo>
                  <a:cubicBezTo>
                    <a:pt x="18920" y="1680"/>
                    <a:pt x="18098" y="1644"/>
                    <a:pt x="17265" y="1764"/>
                  </a:cubicBezTo>
                  <a:cubicBezTo>
                    <a:pt x="16408" y="1889"/>
                    <a:pt x="15661" y="2278"/>
                    <a:pt x="14772" y="2278"/>
                  </a:cubicBezTo>
                  <a:cubicBezTo>
                    <a:pt x="14734" y="2278"/>
                    <a:pt x="14696" y="2277"/>
                    <a:pt x="14657" y="2275"/>
                  </a:cubicBezTo>
                  <a:lnTo>
                    <a:pt x="14645" y="2275"/>
                  </a:lnTo>
                  <a:lnTo>
                    <a:pt x="14514" y="2323"/>
                  </a:lnTo>
                  <a:cubicBezTo>
                    <a:pt x="14467" y="2359"/>
                    <a:pt x="14443" y="2395"/>
                    <a:pt x="14407" y="2430"/>
                  </a:cubicBezTo>
                  <a:cubicBezTo>
                    <a:pt x="14263" y="2661"/>
                    <a:pt x="14025" y="2799"/>
                    <a:pt x="13762" y="2799"/>
                  </a:cubicBezTo>
                  <a:cubicBezTo>
                    <a:pt x="13701" y="2799"/>
                    <a:pt x="13637" y="2791"/>
                    <a:pt x="13574" y="2776"/>
                  </a:cubicBezTo>
                  <a:cubicBezTo>
                    <a:pt x="13407" y="2847"/>
                    <a:pt x="13228" y="2907"/>
                    <a:pt x="13086" y="2990"/>
                  </a:cubicBezTo>
                  <a:cubicBezTo>
                    <a:pt x="13050" y="3073"/>
                    <a:pt x="13014" y="3145"/>
                    <a:pt x="12966" y="3216"/>
                  </a:cubicBezTo>
                  <a:cubicBezTo>
                    <a:pt x="12800" y="3478"/>
                    <a:pt x="12562" y="3645"/>
                    <a:pt x="12276" y="3716"/>
                  </a:cubicBezTo>
                  <a:cubicBezTo>
                    <a:pt x="12126" y="3856"/>
                    <a:pt x="11950" y="3912"/>
                    <a:pt x="11770" y="3912"/>
                  </a:cubicBezTo>
                  <a:cubicBezTo>
                    <a:pt x="11737" y="3912"/>
                    <a:pt x="11703" y="3910"/>
                    <a:pt x="11669" y="3907"/>
                  </a:cubicBezTo>
                  <a:cubicBezTo>
                    <a:pt x="11538" y="4002"/>
                    <a:pt x="11383" y="4109"/>
                    <a:pt x="11264" y="4204"/>
                  </a:cubicBezTo>
                  <a:cubicBezTo>
                    <a:pt x="10823" y="4514"/>
                    <a:pt x="10395" y="4859"/>
                    <a:pt x="9978" y="5193"/>
                  </a:cubicBezTo>
                  <a:cubicBezTo>
                    <a:pt x="8978" y="6014"/>
                    <a:pt x="7990" y="6955"/>
                    <a:pt x="7204" y="8014"/>
                  </a:cubicBezTo>
                  <a:cubicBezTo>
                    <a:pt x="6978" y="8491"/>
                    <a:pt x="6823" y="8979"/>
                    <a:pt x="6716" y="9479"/>
                  </a:cubicBezTo>
                  <a:cubicBezTo>
                    <a:pt x="6549" y="10288"/>
                    <a:pt x="6537" y="11110"/>
                    <a:pt x="6358" y="11896"/>
                  </a:cubicBezTo>
                  <a:cubicBezTo>
                    <a:pt x="6299" y="12193"/>
                    <a:pt x="6204" y="12551"/>
                    <a:pt x="6049" y="12836"/>
                  </a:cubicBezTo>
                  <a:lnTo>
                    <a:pt x="5942" y="12836"/>
                  </a:lnTo>
                  <a:cubicBezTo>
                    <a:pt x="5847" y="13146"/>
                    <a:pt x="5573" y="13372"/>
                    <a:pt x="5227" y="13384"/>
                  </a:cubicBezTo>
                  <a:cubicBezTo>
                    <a:pt x="5218" y="13384"/>
                    <a:pt x="5209" y="13385"/>
                    <a:pt x="5200" y="13385"/>
                  </a:cubicBezTo>
                  <a:cubicBezTo>
                    <a:pt x="4939" y="13385"/>
                    <a:pt x="4734" y="13222"/>
                    <a:pt x="4596" y="13027"/>
                  </a:cubicBezTo>
                  <a:cubicBezTo>
                    <a:pt x="4323" y="13110"/>
                    <a:pt x="4037" y="13229"/>
                    <a:pt x="3787" y="13396"/>
                  </a:cubicBezTo>
                  <a:cubicBezTo>
                    <a:pt x="3727" y="13396"/>
                    <a:pt x="3668" y="13396"/>
                    <a:pt x="3608" y="13408"/>
                  </a:cubicBezTo>
                  <a:cubicBezTo>
                    <a:pt x="1786" y="13563"/>
                    <a:pt x="251" y="14563"/>
                    <a:pt x="36" y="16444"/>
                  </a:cubicBezTo>
                  <a:cubicBezTo>
                    <a:pt x="1" y="16742"/>
                    <a:pt x="96" y="17027"/>
                    <a:pt x="251" y="17254"/>
                  </a:cubicBezTo>
                  <a:lnTo>
                    <a:pt x="405" y="17254"/>
                  </a:lnTo>
                  <a:cubicBezTo>
                    <a:pt x="1191" y="17325"/>
                    <a:pt x="2132" y="17218"/>
                    <a:pt x="2846" y="17658"/>
                  </a:cubicBezTo>
                  <a:cubicBezTo>
                    <a:pt x="3561" y="18087"/>
                    <a:pt x="3489" y="18908"/>
                    <a:pt x="3846" y="19563"/>
                  </a:cubicBezTo>
                  <a:cubicBezTo>
                    <a:pt x="4169" y="20183"/>
                    <a:pt x="4868" y="20416"/>
                    <a:pt x="5557" y="20416"/>
                  </a:cubicBezTo>
                  <a:cubicBezTo>
                    <a:pt x="5834" y="20416"/>
                    <a:pt x="6109" y="20378"/>
                    <a:pt x="6358" y="20313"/>
                  </a:cubicBezTo>
                  <a:cubicBezTo>
                    <a:pt x="6525" y="20278"/>
                    <a:pt x="6656" y="20230"/>
                    <a:pt x="6799" y="20159"/>
                  </a:cubicBezTo>
                  <a:cubicBezTo>
                    <a:pt x="7240" y="19897"/>
                    <a:pt x="7621" y="19575"/>
                    <a:pt x="8013" y="19242"/>
                  </a:cubicBezTo>
                  <a:lnTo>
                    <a:pt x="8144" y="19111"/>
                  </a:lnTo>
                  <a:cubicBezTo>
                    <a:pt x="8192" y="19159"/>
                    <a:pt x="8252" y="19206"/>
                    <a:pt x="8287" y="19266"/>
                  </a:cubicBezTo>
                  <a:cubicBezTo>
                    <a:pt x="8454" y="19182"/>
                    <a:pt x="8621" y="19123"/>
                    <a:pt x="8799" y="19087"/>
                  </a:cubicBezTo>
                  <a:cubicBezTo>
                    <a:pt x="8930" y="19057"/>
                    <a:pt x="9057" y="19043"/>
                    <a:pt x="9180" y="19043"/>
                  </a:cubicBezTo>
                  <a:cubicBezTo>
                    <a:pt x="9841" y="19043"/>
                    <a:pt x="10399" y="19439"/>
                    <a:pt x="10930" y="19861"/>
                  </a:cubicBezTo>
                  <a:cubicBezTo>
                    <a:pt x="11633" y="20421"/>
                    <a:pt x="12324" y="20992"/>
                    <a:pt x="13097" y="21480"/>
                  </a:cubicBezTo>
                  <a:cubicBezTo>
                    <a:pt x="15157" y="22778"/>
                    <a:pt x="17372" y="23147"/>
                    <a:pt x="19753" y="23373"/>
                  </a:cubicBezTo>
                  <a:cubicBezTo>
                    <a:pt x="20170" y="23409"/>
                    <a:pt x="20408" y="23731"/>
                    <a:pt x="20455" y="24052"/>
                  </a:cubicBezTo>
                  <a:lnTo>
                    <a:pt x="20527" y="24052"/>
                  </a:lnTo>
                  <a:cubicBezTo>
                    <a:pt x="20539" y="24183"/>
                    <a:pt x="20575" y="24326"/>
                    <a:pt x="20586" y="24445"/>
                  </a:cubicBezTo>
                  <a:lnTo>
                    <a:pt x="20586" y="24457"/>
                  </a:lnTo>
                  <a:cubicBezTo>
                    <a:pt x="20398" y="26083"/>
                    <a:pt x="21762" y="27495"/>
                    <a:pt x="23303" y="27495"/>
                  </a:cubicBezTo>
                  <a:cubicBezTo>
                    <a:pt x="23613" y="27495"/>
                    <a:pt x="23929" y="27438"/>
                    <a:pt x="24242" y="27314"/>
                  </a:cubicBezTo>
                  <a:cubicBezTo>
                    <a:pt x="24456" y="27219"/>
                    <a:pt x="24646" y="27124"/>
                    <a:pt x="24813" y="26969"/>
                  </a:cubicBezTo>
                  <a:lnTo>
                    <a:pt x="25016" y="26969"/>
                  </a:lnTo>
                  <a:cubicBezTo>
                    <a:pt x="25218" y="26969"/>
                    <a:pt x="25408" y="26802"/>
                    <a:pt x="25397" y="26600"/>
                  </a:cubicBezTo>
                  <a:cubicBezTo>
                    <a:pt x="25397" y="26540"/>
                    <a:pt x="25373" y="26493"/>
                    <a:pt x="25349" y="26433"/>
                  </a:cubicBezTo>
                  <a:cubicBezTo>
                    <a:pt x="25373" y="26421"/>
                    <a:pt x="25408" y="26421"/>
                    <a:pt x="25420" y="26409"/>
                  </a:cubicBezTo>
                  <a:cubicBezTo>
                    <a:pt x="25587" y="26314"/>
                    <a:pt x="25670" y="26064"/>
                    <a:pt x="25551" y="25897"/>
                  </a:cubicBezTo>
                  <a:cubicBezTo>
                    <a:pt x="25480" y="25790"/>
                    <a:pt x="25397" y="25707"/>
                    <a:pt x="25289" y="25647"/>
                  </a:cubicBezTo>
                  <a:cubicBezTo>
                    <a:pt x="25230" y="25338"/>
                    <a:pt x="25063" y="25016"/>
                    <a:pt x="24825" y="24778"/>
                  </a:cubicBezTo>
                  <a:cubicBezTo>
                    <a:pt x="26123" y="24659"/>
                    <a:pt x="27397" y="24564"/>
                    <a:pt x="28695" y="24457"/>
                  </a:cubicBezTo>
                  <a:cubicBezTo>
                    <a:pt x="29183" y="24409"/>
                    <a:pt x="29695" y="24385"/>
                    <a:pt x="30183" y="24350"/>
                  </a:cubicBezTo>
                  <a:cubicBezTo>
                    <a:pt x="31038" y="24446"/>
                    <a:pt x="31893" y="24493"/>
                    <a:pt x="32748" y="24493"/>
                  </a:cubicBezTo>
                  <a:cubicBezTo>
                    <a:pt x="34334" y="24493"/>
                    <a:pt x="35920" y="24329"/>
                    <a:pt x="37505" y="24004"/>
                  </a:cubicBezTo>
                  <a:cubicBezTo>
                    <a:pt x="38053" y="23909"/>
                    <a:pt x="38386" y="23528"/>
                    <a:pt x="38505" y="23099"/>
                  </a:cubicBezTo>
                  <a:cubicBezTo>
                    <a:pt x="38827" y="23088"/>
                    <a:pt x="39172" y="22969"/>
                    <a:pt x="39505" y="22695"/>
                  </a:cubicBezTo>
                  <a:cubicBezTo>
                    <a:pt x="41125" y="21361"/>
                    <a:pt x="42161" y="19468"/>
                    <a:pt x="43530" y="17873"/>
                  </a:cubicBezTo>
                  <a:cubicBezTo>
                    <a:pt x="44816" y="16384"/>
                    <a:pt x="46256" y="15003"/>
                    <a:pt x="47852" y="13848"/>
                  </a:cubicBezTo>
                  <a:cubicBezTo>
                    <a:pt x="49400" y="12717"/>
                    <a:pt x="51090" y="11860"/>
                    <a:pt x="52745" y="10884"/>
                  </a:cubicBezTo>
                  <a:cubicBezTo>
                    <a:pt x="54400" y="9884"/>
                    <a:pt x="55829" y="8622"/>
                    <a:pt x="56424" y="6728"/>
                  </a:cubicBezTo>
                  <a:cubicBezTo>
                    <a:pt x="56555" y="6133"/>
                    <a:pt x="56329" y="5454"/>
                    <a:pt x="55877" y="5109"/>
                  </a:cubicBezTo>
                  <a:cubicBezTo>
                    <a:pt x="55758" y="4883"/>
                    <a:pt x="55591" y="4681"/>
                    <a:pt x="55400" y="4526"/>
                  </a:cubicBezTo>
                  <a:cubicBezTo>
                    <a:pt x="55307" y="4557"/>
                    <a:pt x="55206" y="4575"/>
                    <a:pt x="55108" y="4575"/>
                  </a:cubicBezTo>
                  <a:cubicBezTo>
                    <a:pt x="54981" y="4575"/>
                    <a:pt x="54858" y="4545"/>
                    <a:pt x="54757" y="4478"/>
                  </a:cubicBezTo>
                  <a:cubicBezTo>
                    <a:pt x="54745" y="4466"/>
                    <a:pt x="54722" y="4466"/>
                    <a:pt x="54710" y="4454"/>
                  </a:cubicBezTo>
                  <a:cubicBezTo>
                    <a:pt x="54662" y="4454"/>
                    <a:pt x="54591" y="4407"/>
                    <a:pt x="54567" y="4407"/>
                  </a:cubicBezTo>
                  <a:cubicBezTo>
                    <a:pt x="54460" y="4383"/>
                    <a:pt x="54353" y="4359"/>
                    <a:pt x="54234" y="4347"/>
                  </a:cubicBezTo>
                  <a:cubicBezTo>
                    <a:pt x="54114" y="4395"/>
                    <a:pt x="53995" y="4454"/>
                    <a:pt x="53876" y="4526"/>
                  </a:cubicBezTo>
                  <a:cubicBezTo>
                    <a:pt x="53757" y="4597"/>
                    <a:pt x="53638" y="4681"/>
                    <a:pt x="53519" y="4764"/>
                  </a:cubicBezTo>
                  <a:cubicBezTo>
                    <a:pt x="52817" y="4990"/>
                    <a:pt x="52186" y="5454"/>
                    <a:pt x="51567" y="6002"/>
                  </a:cubicBezTo>
                  <a:cubicBezTo>
                    <a:pt x="51233" y="6205"/>
                    <a:pt x="50888" y="6407"/>
                    <a:pt x="50531" y="6586"/>
                  </a:cubicBezTo>
                  <a:cubicBezTo>
                    <a:pt x="49734" y="7392"/>
                    <a:pt x="48840" y="7906"/>
                    <a:pt x="47741" y="7906"/>
                  </a:cubicBezTo>
                  <a:cubicBezTo>
                    <a:pt x="47509" y="7906"/>
                    <a:pt x="47269" y="7883"/>
                    <a:pt x="47018" y="7836"/>
                  </a:cubicBezTo>
                  <a:cubicBezTo>
                    <a:pt x="46923" y="7812"/>
                    <a:pt x="46840" y="7788"/>
                    <a:pt x="46780" y="7740"/>
                  </a:cubicBezTo>
                  <a:cubicBezTo>
                    <a:pt x="46480" y="7767"/>
                    <a:pt x="46175" y="7780"/>
                    <a:pt x="45865" y="7780"/>
                  </a:cubicBezTo>
                  <a:cubicBezTo>
                    <a:pt x="45486" y="7780"/>
                    <a:pt x="45101" y="7761"/>
                    <a:pt x="44709" y="7729"/>
                  </a:cubicBezTo>
                  <a:cubicBezTo>
                    <a:pt x="44220" y="7681"/>
                    <a:pt x="43732" y="7657"/>
                    <a:pt x="43256" y="7657"/>
                  </a:cubicBezTo>
                  <a:cubicBezTo>
                    <a:pt x="43116" y="7825"/>
                    <a:pt x="42882" y="7934"/>
                    <a:pt x="42662" y="7934"/>
                  </a:cubicBezTo>
                  <a:cubicBezTo>
                    <a:pt x="42600" y="7934"/>
                    <a:pt x="42539" y="7925"/>
                    <a:pt x="42482" y="7907"/>
                  </a:cubicBezTo>
                  <a:cubicBezTo>
                    <a:pt x="42315" y="7848"/>
                    <a:pt x="42137" y="7788"/>
                    <a:pt x="41970" y="7717"/>
                  </a:cubicBezTo>
                  <a:cubicBezTo>
                    <a:pt x="41589" y="7752"/>
                    <a:pt x="41208" y="7800"/>
                    <a:pt x="40827" y="7907"/>
                  </a:cubicBezTo>
                  <a:cubicBezTo>
                    <a:pt x="40750" y="7901"/>
                    <a:pt x="40678" y="7898"/>
                    <a:pt x="40608" y="7898"/>
                  </a:cubicBezTo>
                  <a:cubicBezTo>
                    <a:pt x="40538" y="7898"/>
                    <a:pt x="40470" y="7901"/>
                    <a:pt x="40398" y="7907"/>
                  </a:cubicBezTo>
                  <a:cubicBezTo>
                    <a:pt x="40303" y="7919"/>
                    <a:pt x="40256" y="7979"/>
                    <a:pt x="40256" y="8050"/>
                  </a:cubicBezTo>
                  <a:cubicBezTo>
                    <a:pt x="40220" y="8074"/>
                    <a:pt x="40184" y="8086"/>
                    <a:pt x="40137" y="8098"/>
                  </a:cubicBezTo>
                  <a:lnTo>
                    <a:pt x="40077" y="8157"/>
                  </a:lnTo>
                  <a:cubicBezTo>
                    <a:pt x="39232" y="8907"/>
                    <a:pt x="38279" y="9276"/>
                    <a:pt x="37267" y="9562"/>
                  </a:cubicBezTo>
                  <a:cubicBezTo>
                    <a:pt x="36743" y="9884"/>
                    <a:pt x="36243" y="10229"/>
                    <a:pt x="35719" y="10562"/>
                  </a:cubicBezTo>
                  <a:cubicBezTo>
                    <a:pt x="34386" y="11443"/>
                    <a:pt x="33040" y="12146"/>
                    <a:pt x="31469" y="12431"/>
                  </a:cubicBezTo>
                  <a:cubicBezTo>
                    <a:pt x="30953" y="12522"/>
                    <a:pt x="30432" y="12567"/>
                    <a:pt x="29913" y="12567"/>
                  </a:cubicBezTo>
                  <a:cubicBezTo>
                    <a:pt x="29677" y="12567"/>
                    <a:pt x="29441" y="12557"/>
                    <a:pt x="29207" y="12539"/>
                  </a:cubicBezTo>
                  <a:cubicBezTo>
                    <a:pt x="28933" y="12181"/>
                    <a:pt x="28516" y="11955"/>
                    <a:pt x="28028" y="11920"/>
                  </a:cubicBezTo>
                  <a:cubicBezTo>
                    <a:pt x="27302" y="11884"/>
                    <a:pt x="26647" y="11658"/>
                    <a:pt x="26028" y="11265"/>
                  </a:cubicBezTo>
                  <a:cubicBezTo>
                    <a:pt x="25771" y="11116"/>
                    <a:pt x="25515" y="11047"/>
                    <a:pt x="25278" y="11047"/>
                  </a:cubicBezTo>
                  <a:cubicBezTo>
                    <a:pt x="25175" y="11047"/>
                    <a:pt x="25074" y="11061"/>
                    <a:pt x="24980" y="11086"/>
                  </a:cubicBezTo>
                  <a:cubicBezTo>
                    <a:pt x="24754" y="10896"/>
                    <a:pt x="24563" y="10669"/>
                    <a:pt x="24444" y="10407"/>
                  </a:cubicBezTo>
                  <a:cubicBezTo>
                    <a:pt x="24385" y="10360"/>
                    <a:pt x="24325" y="10300"/>
                    <a:pt x="24277" y="10229"/>
                  </a:cubicBezTo>
                  <a:cubicBezTo>
                    <a:pt x="22503" y="7609"/>
                    <a:pt x="27575" y="5966"/>
                    <a:pt x="29242" y="5466"/>
                  </a:cubicBezTo>
                  <a:cubicBezTo>
                    <a:pt x="30933" y="4942"/>
                    <a:pt x="32659" y="4573"/>
                    <a:pt x="34350" y="4097"/>
                  </a:cubicBezTo>
                  <a:cubicBezTo>
                    <a:pt x="35969" y="3645"/>
                    <a:pt x="37636" y="3216"/>
                    <a:pt x="39327" y="3157"/>
                  </a:cubicBezTo>
                  <a:cubicBezTo>
                    <a:pt x="39327" y="2811"/>
                    <a:pt x="39208" y="2526"/>
                    <a:pt x="39029" y="2287"/>
                  </a:cubicBezTo>
                  <a:cubicBezTo>
                    <a:pt x="38410" y="2180"/>
                    <a:pt x="37803" y="2014"/>
                    <a:pt x="37208" y="1847"/>
                  </a:cubicBezTo>
                  <a:cubicBezTo>
                    <a:pt x="37136" y="1883"/>
                    <a:pt x="37041" y="1894"/>
                    <a:pt x="36969" y="1894"/>
                  </a:cubicBezTo>
                  <a:lnTo>
                    <a:pt x="36303" y="1894"/>
                  </a:lnTo>
                  <a:cubicBezTo>
                    <a:pt x="35946" y="1894"/>
                    <a:pt x="35672" y="1656"/>
                    <a:pt x="35588" y="1323"/>
                  </a:cubicBezTo>
                  <a:cubicBezTo>
                    <a:pt x="35172" y="1192"/>
                    <a:pt x="34755" y="1037"/>
                    <a:pt x="34350" y="894"/>
                  </a:cubicBezTo>
                  <a:cubicBezTo>
                    <a:pt x="34302" y="906"/>
                    <a:pt x="34253" y="912"/>
                    <a:pt x="34202" y="912"/>
                  </a:cubicBezTo>
                  <a:cubicBezTo>
                    <a:pt x="34037" y="912"/>
                    <a:pt x="33859" y="849"/>
                    <a:pt x="33695" y="704"/>
                  </a:cubicBezTo>
                  <a:cubicBezTo>
                    <a:pt x="33671" y="668"/>
                    <a:pt x="33648" y="656"/>
                    <a:pt x="33624" y="644"/>
                  </a:cubicBezTo>
                  <a:cubicBezTo>
                    <a:pt x="33457" y="585"/>
                    <a:pt x="33290" y="525"/>
                    <a:pt x="33136" y="478"/>
                  </a:cubicBezTo>
                  <a:cubicBezTo>
                    <a:pt x="33114" y="477"/>
                    <a:pt x="33092" y="476"/>
                    <a:pt x="33071" y="476"/>
                  </a:cubicBezTo>
                  <a:cubicBezTo>
                    <a:pt x="32805" y="476"/>
                    <a:pt x="32531" y="540"/>
                    <a:pt x="32266" y="573"/>
                  </a:cubicBezTo>
                  <a:cubicBezTo>
                    <a:pt x="32229" y="575"/>
                    <a:pt x="32193" y="575"/>
                    <a:pt x="32157" y="575"/>
                  </a:cubicBezTo>
                  <a:cubicBezTo>
                    <a:pt x="31687" y="575"/>
                    <a:pt x="31326" y="429"/>
                    <a:pt x="31016" y="109"/>
                  </a:cubicBezTo>
                  <a:cubicBezTo>
                    <a:pt x="30945" y="109"/>
                    <a:pt x="30873" y="97"/>
                    <a:pt x="30790" y="97"/>
                  </a:cubicBezTo>
                  <a:cubicBezTo>
                    <a:pt x="30719" y="168"/>
                    <a:pt x="30612" y="204"/>
                    <a:pt x="30481" y="240"/>
                  </a:cubicBezTo>
                  <a:cubicBezTo>
                    <a:pt x="30192" y="312"/>
                    <a:pt x="29903" y="363"/>
                    <a:pt x="29609" y="363"/>
                  </a:cubicBezTo>
                  <a:cubicBezTo>
                    <a:pt x="29515" y="363"/>
                    <a:pt x="29421" y="358"/>
                    <a:pt x="29326" y="347"/>
                  </a:cubicBezTo>
                  <a:cubicBezTo>
                    <a:pt x="29099" y="311"/>
                    <a:pt x="28885" y="180"/>
                    <a:pt x="28754" y="1"/>
                  </a:cubicBezTo>
                  <a:cubicBezTo>
                    <a:pt x="28656" y="1"/>
                    <a:pt x="28558" y="0"/>
                    <a:pt x="284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8" name="Google Shape;46338;p69"/>
            <p:cNvSpPr/>
            <p:nvPr/>
          </p:nvSpPr>
          <p:spPr>
            <a:xfrm>
              <a:off x="1396303" y="4449325"/>
              <a:ext cx="7076" cy="7076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63" y="0"/>
                  </a:moveTo>
                  <a:lnTo>
                    <a:pt x="163" y="0"/>
                  </a:lnTo>
                  <a:cubicBezTo>
                    <a:pt x="0" y="71"/>
                    <a:pt x="31" y="163"/>
                    <a:pt x="83" y="163"/>
                  </a:cubicBezTo>
                  <a:cubicBezTo>
                    <a:pt x="118" y="163"/>
                    <a:pt x="163" y="121"/>
                    <a:pt x="1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9" name="Google Shape;46339;p69"/>
            <p:cNvSpPr/>
            <p:nvPr/>
          </p:nvSpPr>
          <p:spPr>
            <a:xfrm>
              <a:off x="1966853" y="4022449"/>
              <a:ext cx="41117" cy="32402"/>
            </a:xfrm>
            <a:custGeom>
              <a:avLst/>
              <a:gdLst/>
              <a:ahLst/>
              <a:cxnLst/>
              <a:rect l="l" t="t" r="r" b="b"/>
              <a:pathLst>
                <a:path w="953" h="751" extrusionOk="0">
                  <a:moveTo>
                    <a:pt x="477" y="0"/>
                  </a:moveTo>
                  <a:cubicBezTo>
                    <a:pt x="0" y="0"/>
                    <a:pt x="0" y="750"/>
                    <a:pt x="477" y="750"/>
                  </a:cubicBezTo>
                  <a:cubicBezTo>
                    <a:pt x="953" y="750"/>
                    <a:pt x="953" y="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0" name="Google Shape;46340;p69"/>
            <p:cNvSpPr/>
            <p:nvPr/>
          </p:nvSpPr>
          <p:spPr>
            <a:xfrm>
              <a:off x="2106556" y="4128024"/>
              <a:ext cx="158256" cy="47546"/>
            </a:xfrm>
            <a:custGeom>
              <a:avLst/>
              <a:gdLst/>
              <a:ahLst/>
              <a:cxnLst/>
              <a:rect l="l" t="t" r="r" b="b"/>
              <a:pathLst>
                <a:path w="3668" h="1102" extrusionOk="0">
                  <a:moveTo>
                    <a:pt x="1560" y="0"/>
                  </a:moveTo>
                  <a:cubicBezTo>
                    <a:pt x="1509" y="0"/>
                    <a:pt x="1457" y="19"/>
                    <a:pt x="1430" y="54"/>
                  </a:cubicBezTo>
                  <a:cubicBezTo>
                    <a:pt x="1192" y="351"/>
                    <a:pt x="906" y="566"/>
                    <a:pt x="572" y="649"/>
                  </a:cubicBezTo>
                  <a:cubicBezTo>
                    <a:pt x="584" y="625"/>
                    <a:pt x="608" y="578"/>
                    <a:pt x="632" y="542"/>
                  </a:cubicBezTo>
                  <a:cubicBezTo>
                    <a:pt x="827" y="477"/>
                    <a:pt x="775" y="175"/>
                    <a:pt x="585" y="175"/>
                  </a:cubicBezTo>
                  <a:cubicBezTo>
                    <a:pt x="566" y="175"/>
                    <a:pt x="546" y="178"/>
                    <a:pt x="525" y="185"/>
                  </a:cubicBezTo>
                  <a:cubicBezTo>
                    <a:pt x="179" y="292"/>
                    <a:pt x="1" y="542"/>
                    <a:pt x="37" y="899"/>
                  </a:cubicBezTo>
                  <a:cubicBezTo>
                    <a:pt x="49" y="994"/>
                    <a:pt x="108" y="1101"/>
                    <a:pt x="227" y="1101"/>
                  </a:cubicBezTo>
                  <a:cubicBezTo>
                    <a:pt x="775" y="1054"/>
                    <a:pt x="1239" y="828"/>
                    <a:pt x="1596" y="423"/>
                  </a:cubicBezTo>
                  <a:cubicBezTo>
                    <a:pt x="1810" y="532"/>
                    <a:pt x="2028" y="567"/>
                    <a:pt x="2247" y="567"/>
                  </a:cubicBezTo>
                  <a:cubicBezTo>
                    <a:pt x="2627" y="567"/>
                    <a:pt x="3014" y="462"/>
                    <a:pt x="3406" y="447"/>
                  </a:cubicBezTo>
                  <a:cubicBezTo>
                    <a:pt x="3668" y="447"/>
                    <a:pt x="3668" y="66"/>
                    <a:pt x="3430" y="66"/>
                  </a:cubicBezTo>
                  <a:cubicBezTo>
                    <a:pt x="3064" y="81"/>
                    <a:pt x="2669" y="194"/>
                    <a:pt x="2294" y="194"/>
                  </a:cubicBezTo>
                  <a:cubicBezTo>
                    <a:pt x="2071" y="194"/>
                    <a:pt x="1855" y="154"/>
                    <a:pt x="1656" y="30"/>
                  </a:cubicBezTo>
                  <a:cubicBezTo>
                    <a:pt x="1631" y="10"/>
                    <a:pt x="1596" y="0"/>
                    <a:pt x="1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1" name="Google Shape;46341;p69"/>
            <p:cNvSpPr/>
            <p:nvPr/>
          </p:nvSpPr>
          <p:spPr>
            <a:xfrm>
              <a:off x="2301269" y="4076768"/>
              <a:ext cx="92244" cy="58807"/>
            </a:xfrm>
            <a:custGeom>
              <a:avLst/>
              <a:gdLst/>
              <a:ahLst/>
              <a:cxnLst/>
              <a:rect l="l" t="t" r="r" b="b"/>
              <a:pathLst>
                <a:path w="2138" h="1363" extrusionOk="0">
                  <a:moveTo>
                    <a:pt x="1894" y="1"/>
                  </a:moveTo>
                  <a:cubicBezTo>
                    <a:pt x="1882" y="1"/>
                    <a:pt x="1870" y="2"/>
                    <a:pt x="1858" y="3"/>
                  </a:cubicBezTo>
                  <a:cubicBezTo>
                    <a:pt x="1608" y="39"/>
                    <a:pt x="1417" y="158"/>
                    <a:pt x="1227" y="337"/>
                  </a:cubicBezTo>
                  <a:cubicBezTo>
                    <a:pt x="1131" y="456"/>
                    <a:pt x="1203" y="599"/>
                    <a:pt x="1310" y="646"/>
                  </a:cubicBezTo>
                  <a:cubicBezTo>
                    <a:pt x="1026" y="874"/>
                    <a:pt x="666" y="992"/>
                    <a:pt x="292" y="992"/>
                  </a:cubicBezTo>
                  <a:cubicBezTo>
                    <a:pt x="274" y="992"/>
                    <a:pt x="256" y="992"/>
                    <a:pt x="238" y="992"/>
                  </a:cubicBezTo>
                  <a:cubicBezTo>
                    <a:pt x="235" y="991"/>
                    <a:pt x="231" y="991"/>
                    <a:pt x="227" y="991"/>
                  </a:cubicBezTo>
                  <a:cubicBezTo>
                    <a:pt x="0" y="991"/>
                    <a:pt x="4" y="1349"/>
                    <a:pt x="238" y="1361"/>
                  </a:cubicBezTo>
                  <a:cubicBezTo>
                    <a:pt x="269" y="1362"/>
                    <a:pt x="300" y="1363"/>
                    <a:pt x="330" y="1363"/>
                  </a:cubicBezTo>
                  <a:cubicBezTo>
                    <a:pt x="1069" y="1363"/>
                    <a:pt x="1740" y="952"/>
                    <a:pt x="2060" y="277"/>
                  </a:cubicBezTo>
                  <a:cubicBezTo>
                    <a:pt x="2137" y="134"/>
                    <a:pt x="2041" y="1"/>
                    <a:pt x="1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2" name="Google Shape;46342;p69"/>
            <p:cNvSpPr/>
            <p:nvPr/>
          </p:nvSpPr>
          <p:spPr>
            <a:xfrm>
              <a:off x="2432258" y="4050191"/>
              <a:ext cx="15964" cy="18509"/>
            </a:xfrm>
            <a:custGeom>
              <a:avLst/>
              <a:gdLst/>
              <a:ahLst/>
              <a:cxnLst/>
              <a:rect l="l" t="t" r="r" b="b"/>
              <a:pathLst>
                <a:path w="370" h="429" extrusionOk="0">
                  <a:moveTo>
                    <a:pt x="185" y="0"/>
                  </a:moveTo>
                  <a:cubicBezTo>
                    <a:pt x="93" y="0"/>
                    <a:pt x="0" y="60"/>
                    <a:pt x="0" y="179"/>
                  </a:cubicBezTo>
                  <a:lnTo>
                    <a:pt x="0" y="250"/>
                  </a:lnTo>
                  <a:cubicBezTo>
                    <a:pt x="0" y="369"/>
                    <a:pt x="93" y="429"/>
                    <a:pt x="185" y="429"/>
                  </a:cubicBezTo>
                  <a:cubicBezTo>
                    <a:pt x="277" y="429"/>
                    <a:pt x="370" y="369"/>
                    <a:pt x="370" y="250"/>
                  </a:cubicBezTo>
                  <a:lnTo>
                    <a:pt x="370" y="179"/>
                  </a:lnTo>
                  <a:cubicBezTo>
                    <a:pt x="370" y="60"/>
                    <a:pt x="277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3" name="Google Shape;46343;p69"/>
            <p:cNvSpPr/>
            <p:nvPr/>
          </p:nvSpPr>
          <p:spPr>
            <a:xfrm>
              <a:off x="2467162" y="4008556"/>
              <a:ext cx="28821" cy="22651"/>
            </a:xfrm>
            <a:custGeom>
              <a:avLst/>
              <a:gdLst/>
              <a:ahLst/>
              <a:cxnLst/>
              <a:rect l="l" t="t" r="r" b="b"/>
              <a:pathLst>
                <a:path w="668" h="525" extrusionOk="0">
                  <a:moveTo>
                    <a:pt x="407" y="1"/>
                  </a:moveTo>
                  <a:cubicBezTo>
                    <a:pt x="363" y="1"/>
                    <a:pt x="317" y="18"/>
                    <a:pt x="275" y="60"/>
                  </a:cubicBezTo>
                  <a:lnTo>
                    <a:pt x="132" y="203"/>
                  </a:lnTo>
                  <a:cubicBezTo>
                    <a:pt x="1" y="334"/>
                    <a:pt x="128" y="524"/>
                    <a:pt x="274" y="524"/>
                  </a:cubicBezTo>
                  <a:cubicBezTo>
                    <a:pt x="314" y="524"/>
                    <a:pt x="356" y="510"/>
                    <a:pt x="394" y="477"/>
                  </a:cubicBezTo>
                  <a:lnTo>
                    <a:pt x="549" y="322"/>
                  </a:lnTo>
                  <a:cubicBezTo>
                    <a:pt x="667" y="186"/>
                    <a:pt x="549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4" name="Google Shape;46344;p69"/>
            <p:cNvSpPr/>
            <p:nvPr/>
          </p:nvSpPr>
          <p:spPr>
            <a:xfrm>
              <a:off x="2508883" y="3989097"/>
              <a:ext cx="32229" cy="25930"/>
            </a:xfrm>
            <a:custGeom>
              <a:avLst/>
              <a:gdLst/>
              <a:ahLst/>
              <a:cxnLst/>
              <a:rect l="l" t="t" r="r" b="b"/>
              <a:pathLst>
                <a:path w="747" h="601" extrusionOk="0">
                  <a:moveTo>
                    <a:pt x="484" y="1"/>
                  </a:moveTo>
                  <a:cubicBezTo>
                    <a:pt x="441" y="1"/>
                    <a:pt x="397" y="18"/>
                    <a:pt x="356" y="59"/>
                  </a:cubicBezTo>
                  <a:lnTo>
                    <a:pt x="129" y="285"/>
                  </a:lnTo>
                  <a:cubicBezTo>
                    <a:pt x="0" y="414"/>
                    <a:pt x="121" y="601"/>
                    <a:pt x="265" y="601"/>
                  </a:cubicBezTo>
                  <a:cubicBezTo>
                    <a:pt x="307" y="601"/>
                    <a:pt x="351" y="585"/>
                    <a:pt x="391" y="547"/>
                  </a:cubicBezTo>
                  <a:lnTo>
                    <a:pt x="618" y="333"/>
                  </a:lnTo>
                  <a:cubicBezTo>
                    <a:pt x="746" y="195"/>
                    <a:pt x="627" y="1"/>
                    <a:pt x="4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5" name="Google Shape;46345;p69"/>
            <p:cNvSpPr/>
            <p:nvPr/>
          </p:nvSpPr>
          <p:spPr>
            <a:xfrm>
              <a:off x="2560700" y="3950310"/>
              <a:ext cx="29295" cy="24938"/>
            </a:xfrm>
            <a:custGeom>
              <a:avLst/>
              <a:gdLst/>
              <a:ahLst/>
              <a:cxnLst/>
              <a:rect l="l" t="t" r="r" b="b"/>
              <a:pathLst>
                <a:path w="679" h="578" extrusionOk="0">
                  <a:moveTo>
                    <a:pt x="477" y="0"/>
                  </a:moveTo>
                  <a:cubicBezTo>
                    <a:pt x="390" y="0"/>
                    <a:pt x="318" y="55"/>
                    <a:pt x="298" y="136"/>
                  </a:cubicBezTo>
                  <a:lnTo>
                    <a:pt x="262" y="172"/>
                  </a:lnTo>
                  <a:cubicBezTo>
                    <a:pt x="250" y="172"/>
                    <a:pt x="250" y="172"/>
                    <a:pt x="238" y="184"/>
                  </a:cubicBezTo>
                  <a:lnTo>
                    <a:pt x="191" y="184"/>
                  </a:lnTo>
                  <a:cubicBezTo>
                    <a:pt x="83" y="184"/>
                    <a:pt x="0" y="279"/>
                    <a:pt x="0" y="375"/>
                  </a:cubicBezTo>
                  <a:cubicBezTo>
                    <a:pt x="0" y="482"/>
                    <a:pt x="83" y="553"/>
                    <a:pt x="191" y="577"/>
                  </a:cubicBezTo>
                  <a:cubicBezTo>
                    <a:pt x="199" y="577"/>
                    <a:pt x="207" y="578"/>
                    <a:pt x="215" y="578"/>
                  </a:cubicBezTo>
                  <a:cubicBezTo>
                    <a:pt x="429" y="578"/>
                    <a:pt x="586" y="427"/>
                    <a:pt x="667" y="244"/>
                  </a:cubicBezTo>
                  <a:cubicBezTo>
                    <a:pt x="679" y="136"/>
                    <a:pt x="607" y="41"/>
                    <a:pt x="524" y="5"/>
                  </a:cubicBezTo>
                  <a:cubicBezTo>
                    <a:pt x="508" y="2"/>
                    <a:pt x="492" y="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6" name="Google Shape;46346;p69"/>
            <p:cNvSpPr/>
            <p:nvPr/>
          </p:nvSpPr>
          <p:spPr>
            <a:xfrm>
              <a:off x="2606391" y="3940775"/>
              <a:ext cx="23687" cy="16481"/>
            </a:xfrm>
            <a:custGeom>
              <a:avLst/>
              <a:gdLst/>
              <a:ahLst/>
              <a:cxnLst/>
              <a:rect l="l" t="t" r="r" b="b"/>
              <a:pathLst>
                <a:path w="549" h="382" extrusionOk="0">
                  <a:moveTo>
                    <a:pt x="239" y="0"/>
                  </a:moveTo>
                  <a:cubicBezTo>
                    <a:pt x="1" y="0"/>
                    <a:pt x="1" y="381"/>
                    <a:pt x="239" y="381"/>
                  </a:cubicBezTo>
                  <a:lnTo>
                    <a:pt x="310" y="381"/>
                  </a:lnTo>
                  <a:cubicBezTo>
                    <a:pt x="548" y="381"/>
                    <a:pt x="548" y="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7" name="Google Shape;46347;p69"/>
            <p:cNvSpPr/>
            <p:nvPr/>
          </p:nvSpPr>
          <p:spPr>
            <a:xfrm>
              <a:off x="2074499" y="3982885"/>
              <a:ext cx="118519" cy="48064"/>
            </a:xfrm>
            <a:custGeom>
              <a:avLst/>
              <a:gdLst/>
              <a:ahLst/>
              <a:cxnLst/>
              <a:rect l="l" t="t" r="r" b="b"/>
              <a:pathLst>
                <a:path w="2747" h="1114" extrusionOk="0">
                  <a:moveTo>
                    <a:pt x="1525" y="1"/>
                  </a:moveTo>
                  <a:cubicBezTo>
                    <a:pt x="1077" y="1"/>
                    <a:pt x="640" y="165"/>
                    <a:pt x="280" y="489"/>
                  </a:cubicBezTo>
                  <a:cubicBezTo>
                    <a:pt x="1" y="739"/>
                    <a:pt x="258" y="1113"/>
                    <a:pt x="554" y="1113"/>
                  </a:cubicBezTo>
                  <a:cubicBezTo>
                    <a:pt x="638" y="1113"/>
                    <a:pt x="725" y="1083"/>
                    <a:pt x="803" y="1013"/>
                  </a:cubicBezTo>
                  <a:cubicBezTo>
                    <a:pt x="999" y="832"/>
                    <a:pt x="1258" y="737"/>
                    <a:pt x="1520" y="737"/>
                  </a:cubicBezTo>
                  <a:cubicBezTo>
                    <a:pt x="1672" y="737"/>
                    <a:pt x="1826" y="769"/>
                    <a:pt x="1970" y="834"/>
                  </a:cubicBezTo>
                  <a:cubicBezTo>
                    <a:pt x="2026" y="858"/>
                    <a:pt x="2081" y="869"/>
                    <a:pt x="2134" y="869"/>
                  </a:cubicBezTo>
                  <a:cubicBezTo>
                    <a:pt x="2497" y="869"/>
                    <a:pt x="2746" y="357"/>
                    <a:pt x="2351" y="191"/>
                  </a:cubicBezTo>
                  <a:cubicBezTo>
                    <a:pt x="2083" y="64"/>
                    <a:pt x="1802" y="1"/>
                    <a:pt x="1525" y="1"/>
                  </a:cubicBezTo>
                  <a:close/>
                </a:path>
              </a:pathLst>
            </a:custGeom>
            <a:solidFill>
              <a:srgbClr val="6D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8" name="Google Shape;46348;p69"/>
            <p:cNvSpPr/>
            <p:nvPr/>
          </p:nvSpPr>
          <p:spPr>
            <a:xfrm>
              <a:off x="2619766" y="3878474"/>
              <a:ext cx="43188" cy="57512"/>
            </a:xfrm>
            <a:custGeom>
              <a:avLst/>
              <a:gdLst/>
              <a:ahLst/>
              <a:cxnLst/>
              <a:rect l="l" t="t" r="r" b="b"/>
              <a:pathLst>
                <a:path w="1001" h="1333" extrusionOk="0">
                  <a:moveTo>
                    <a:pt x="587" y="0"/>
                  </a:moveTo>
                  <a:cubicBezTo>
                    <a:pt x="553" y="0"/>
                    <a:pt x="520" y="5"/>
                    <a:pt x="488" y="16"/>
                  </a:cubicBezTo>
                  <a:cubicBezTo>
                    <a:pt x="286" y="99"/>
                    <a:pt x="191" y="277"/>
                    <a:pt x="238" y="480"/>
                  </a:cubicBezTo>
                  <a:cubicBezTo>
                    <a:pt x="233" y="466"/>
                    <a:pt x="230" y="461"/>
                    <a:pt x="229" y="461"/>
                  </a:cubicBezTo>
                  <a:lnTo>
                    <a:pt x="229" y="461"/>
                  </a:lnTo>
                  <a:cubicBezTo>
                    <a:pt x="224" y="461"/>
                    <a:pt x="238" y="524"/>
                    <a:pt x="238" y="551"/>
                  </a:cubicBezTo>
                  <a:cubicBezTo>
                    <a:pt x="238" y="575"/>
                    <a:pt x="215" y="611"/>
                    <a:pt x="215" y="611"/>
                  </a:cubicBezTo>
                  <a:lnTo>
                    <a:pt x="191" y="670"/>
                  </a:lnTo>
                  <a:cubicBezTo>
                    <a:pt x="179" y="718"/>
                    <a:pt x="143" y="754"/>
                    <a:pt x="119" y="778"/>
                  </a:cubicBezTo>
                  <a:cubicBezTo>
                    <a:pt x="0" y="944"/>
                    <a:pt x="84" y="1194"/>
                    <a:pt x="250" y="1289"/>
                  </a:cubicBezTo>
                  <a:cubicBezTo>
                    <a:pt x="309" y="1319"/>
                    <a:pt x="367" y="1332"/>
                    <a:pt x="423" y="1332"/>
                  </a:cubicBezTo>
                  <a:cubicBezTo>
                    <a:pt x="551" y="1332"/>
                    <a:pt x="668" y="1262"/>
                    <a:pt x="750" y="1147"/>
                  </a:cubicBezTo>
                  <a:cubicBezTo>
                    <a:pt x="965" y="897"/>
                    <a:pt x="1000" y="587"/>
                    <a:pt x="953" y="277"/>
                  </a:cubicBezTo>
                  <a:cubicBezTo>
                    <a:pt x="923" y="110"/>
                    <a:pt x="748" y="0"/>
                    <a:pt x="587" y="0"/>
                  </a:cubicBezTo>
                  <a:close/>
                </a:path>
              </a:pathLst>
            </a:custGeom>
            <a:solidFill>
              <a:srgbClr val="6D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9" name="Google Shape;46349;p69"/>
            <p:cNvSpPr/>
            <p:nvPr/>
          </p:nvSpPr>
          <p:spPr>
            <a:xfrm>
              <a:off x="1261044" y="3968043"/>
              <a:ext cx="1384307" cy="750464"/>
            </a:xfrm>
            <a:custGeom>
              <a:avLst/>
              <a:gdLst/>
              <a:ahLst/>
              <a:cxnLst/>
              <a:rect l="l" t="t" r="r" b="b"/>
              <a:pathLst>
                <a:path w="32085" h="17394" extrusionOk="0">
                  <a:moveTo>
                    <a:pt x="18598" y="9774"/>
                  </a:moveTo>
                  <a:lnTo>
                    <a:pt x="18598" y="9774"/>
                  </a:lnTo>
                  <a:cubicBezTo>
                    <a:pt x="18538" y="9810"/>
                    <a:pt x="18503" y="9846"/>
                    <a:pt x="18455" y="9905"/>
                  </a:cubicBezTo>
                  <a:cubicBezTo>
                    <a:pt x="18443" y="9881"/>
                    <a:pt x="18419" y="9846"/>
                    <a:pt x="18395" y="9822"/>
                  </a:cubicBezTo>
                  <a:cubicBezTo>
                    <a:pt x="18467" y="9810"/>
                    <a:pt x="18526" y="9786"/>
                    <a:pt x="18598" y="9774"/>
                  </a:cubicBezTo>
                  <a:close/>
                  <a:moveTo>
                    <a:pt x="17681" y="9989"/>
                  </a:moveTo>
                  <a:lnTo>
                    <a:pt x="17633" y="10203"/>
                  </a:lnTo>
                  <a:cubicBezTo>
                    <a:pt x="17586" y="10298"/>
                    <a:pt x="17550" y="10370"/>
                    <a:pt x="17514" y="10465"/>
                  </a:cubicBezTo>
                  <a:cubicBezTo>
                    <a:pt x="17526" y="10370"/>
                    <a:pt x="17526" y="10262"/>
                    <a:pt x="17514" y="10167"/>
                  </a:cubicBezTo>
                  <a:cubicBezTo>
                    <a:pt x="17514" y="10120"/>
                    <a:pt x="17502" y="10060"/>
                    <a:pt x="17490" y="10024"/>
                  </a:cubicBezTo>
                  <a:cubicBezTo>
                    <a:pt x="17550" y="10012"/>
                    <a:pt x="17621" y="10001"/>
                    <a:pt x="17681" y="9989"/>
                  </a:cubicBezTo>
                  <a:close/>
                  <a:moveTo>
                    <a:pt x="16740" y="10143"/>
                  </a:moveTo>
                  <a:lnTo>
                    <a:pt x="16740" y="10143"/>
                  </a:lnTo>
                  <a:cubicBezTo>
                    <a:pt x="16681" y="10322"/>
                    <a:pt x="16609" y="10489"/>
                    <a:pt x="16538" y="10667"/>
                  </a:cubicBezTo>
                  <a:cubicBezTo>
                    <a:pt x="16598" y="10501"/>
                    <a:pt x="16633" y="10322"/>
                    <a:pt x="16693" y="10167"/>
                  </a:cubicBezTo>
                  <a:cubicBezTo>
                    <a:pt x="16717" y="10167"/>
                    <a:pt x="16728" y="10167"/>
                    <a:pt x="16740" y="10143"/>
                  </a:cubicBezTo>
                  <a:close/>
                  <a:moveTo>
                    <a:pt x="31543" y="0"/>
                  </a:moveTo>
                  <a:cubicBezTo>
                    <a:pt x="31461" y="0"/>
                    <a:pt x="31376" y="32"/>
                    <a:pt x="31302" y="106"/>
                  </a:cubicBezTo>
                  <a:cubicBezTo>
                    <a:pt x="29135" y="2226"/>
                    <a:pt x="26730" y="4047"/>
                    <a:pt x="24277" y="5821"/>
                  </a:cubicBezTo>
                  <a:cubicBezTo>
                    <a:pt x="23098" y="6667"/>
                    <a:pt x="21920" y="7584"/>
                    <a:pt x="20622" y="8238"/>
                  </a:cubicBezTo>
                  <a:cubicBezTo>
                    <a:pt x="19300" y="8917"/>
                    <a:pt x="17824" y="9239"/>
                    <a:pt x="16371" y="9477"/>
                  </a:cubicBezTo>
                  <a:cubicBezTo>
                    <a:pt x="16205" y="9512"/>
                    <a:pt x="16133" y="9608"/>
                    <a:pt x="16097" y="9715"/>
                  </a:cubicBezTo>
                  <a:cubicBezTo>
                    <a:pt x="16062" y="9762"/>
                    <a:pt x="16026" y="9810"/>
                    <a:pt x="16014" y="9881"/>
                  </a:cubicBezTo>
                  <a:cubicBezTo>
                    <a:pt x="15228" y="12632"/>
                    <a:pt x="13276" y="14942"/>
                    <a:pt x="10704" y="16156"/>
                  </a:cubicBezTo>
                  <a:cubicBezTo>
                    <a:pt x="10633" y="16075"/>
                    <a:pt x="10528" y="16020"/>
                    <a:pt x="10395" y="16020"/>
                  </a:cubicBezTo>
                  <a:cubicBezTo>
                    <a:pt x="10372" y="16020"/>
                    <a:pt x="10348" y="16022"/>
                    <a:pt x="10323" y="16025"/>
                  </a:cubicBezTo>
                  <a:cubicBezTo>
                    <a:pt x="8875" y="16266"/>
                    <a:pt x="7370" y="16504"/>
                    <a:pt x="5894" y="16504"/>
                  </a:cubicBezTo>
                  <a:cubicBezTo>
                    <a:pt x="4748" y="16504"/>
                    <a:pt x="3620" y="16361"/>
                    <a:pt x="2548" y="15966"/>
                  </a:cubicBezTo>
                  <a:cubicBezTo>
                    <a:pt x="2370" y="15739"/>
                    <a:pt x="2143" y="15549"/>
                    <a:pt x="1989" y="15418"/>
                  </a:cubicBezTo>
                  <a:cubicBezTo>
                    <a:pt x="1732" y="15204"/>
                    <a:pt x="1378" y="15003"/>
                    <a:pt x="1027" y="15003"/>
                  </a:cubicBezTo>
                  <a:cubicBezTo>
                    <a:pt x="888" y="15003"/>
                    <a:pt x="751" y="15034"/>
                    <a:pt x="619" y="15108"/>
                  </a:cubicBezTo>
                  <a:cubicBezTo>
                    <a:pt x="441" y="15204"/>
                    <a:pt x="334" y="15358"/>
                    <a:pt x="298" y="15513"/>
                  </a:cubicBezTo>
                  <a:cubicBezTo>
                    <a:pt x="60" y="15775"/>
                    <a:pt x="0" y="16144"/>
                    <a:pt x="119" y="16501"/>
                  </a:cubicBezTo>
                  <a:cubicBezTo>
                    <a:pt x="298" y="17049"/>
                    <a:pt x="834" y="17299"/>
                    <a:pt x="1381" y="17335"/>
                  </a:cubicBezTo>
                  <a:cubicBezTo>
                    <a:pt x="1444" y="17338"/>
                    <a:pt x="1515" y="17340"/>
                    <a:pt x="1592" y="17340"/>
                  </a:cubicBezTo>
                  <a:cubicBezTo>
                    <a:pt x="1832" y="17340"/>
                    <a:pt x="2122" y="17318"/>
                    <a:pt x="2358" y="17228"/>
                  </a:cubicBezTo>
                  <a:cubicBezTo>
                    <a:pt x="2417" y="17263"/>
                    <a:pt x="2477" y="17287"/>
                    <a:pt x="2560" y="17287"/>
                  </a:cubicBezTo>
                  <a:lnTo>
                    <a:pt x="3453" y="17287"/>
                  </a:lnTo>
                  <a:cubicBezTo>
                    <a:pt x="3632" y="17287"/>
                    <a:pt x="3727" y="17204"/>
                    <a:pt x="3774" y="17061"/>
                  </a:cubicBezTo>
                  <a:cubicBezTo>
                    <a:pt x="4487" y="17192"/>
                    <a:pt x="5215" y="17246"/>
                    <a:pt x="5948" y="17246"/>
                  </a:cubicBezTo>
                  <a:cubicBezTo>
                    <a:pt x="7210" y="17246"/>
                    <a:pt x="8489" y="17086"/>
                    <a:pt x="9740" y="16882"/>
                  </a:cubicBezTo>
                  <a:cubicBezTo>
                    <a:pt x="9740" y="17025"/>
                    <a:pt x="9835" y="17156"/>
                    <a:pt x="10013" y="17204"/>
                  </a:cubicBezTo>
                  <a:cubicBezTo>
                    <a:pt x="10260" y="17265"/>
                    <a:pt x="10499" y="17292"/>
                    <a:pt x="10731" y="17292"/>
                  </a:cubicBezTo>
                  <a:cubicBezTo>
                    <a:pt x="11271" y="17292"/>
                    <a:pt x="11770" y="17143"/>
                    <a:pt x="12228" y="16918"/>
                  </a:cubicBezTo>
                  <a:lnTo>
                    <a:pt x="12228" y="16918"/>
                  </a:lnTo>
                  <a:cubicBezTo>
                    <a:pt x="12179" y="17135"/>
                    <a:pt x="12293" y="17394"/>
                    <a:pt x="12510" y="17394"/>
                  </a:cubicBezTo>
                  <a:cubicBezTo>
                    <a:pt x="12555" y="17394"/>
                    <a:pt x="12604" y="17383"/>
                    <a:pt x="12657" y="17359"/>
                  </a:cubicBezTo>
                  <a:cubicBezTo>
                    <a:pt x="15919" y="16085"/>
                    <a:pt x="17979" y="12703"/>
                    <a:pt x="19776" y="9893"/>
                  </a:cubicBezTo>
                  <a:cubicBezTo>
                    <a:pt x="19788" y="9858"/>
                    <a:pt x="19800" y="9846"/>
                    <a:pt x="19800" y="9822"/>
                  </a:cubicBezTo>
                  <a:cubicBezTo>
                    <a:pt x="20015" y="9655"/>
                    <a:pt x="20241" y="9477"/>
                    <a:pt x="20443" y="9310"/>
                  </a:cubicBezTo>
                  <a:cubicBezTo>
                    <a:pt x="20503" y="9262"/>
                    <a:pt x="20538" y="9203"/>
                    <a:pt x="20550" y="9131"/>
                  </a:cubicBezTo>
                  <a:cubicBezTo>
                    <a:pt x="20574" y="9119"/>
                    <a:pt x="20610" y="9108"/>
                    <a:pt x="20658" y="9084"/>
                  </a:cubicBezTo>
                  <a:cubicBezTo>
                    <a:pt x="22098" y="8429"/>
                    <a:pt x="23372" y="7417"/>
                    <a:pt x="24658" y="6500"/>
                  </a:cubicBezTo>
                  <a:cubicBezTo>
                    <a:pt x="27158" y="4702"/>
                    <a:pt x="29623" y="2833"/>
                    <a:pt x="31826" y="666"/>
                  </a:cubicBezTo>
                  <a:cubicBezTo>
                    <a:pt x="32084" y="380"/>
                    <a:pt x="31827" y="0"/>
                    <a:pt x="31543" y="0"/>
                  </a:cubicBezTo>
                  <a:close/>
                </a:path>
              </a:pathLst>
            </a:custGeom>
            <a:solidFill>
              <a:srgbClr val="6D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0" name="Google Shape;46350;p69"/>
            <p:cNvSpPr/>
            <p:nvPr/>
          </p:nvSpPr>
          <p:spPr>
            <a:xfrm>
              <a:off x="1624195" y="4177555"/>
              <a:ext cx="86721" cy="205198"/>
            </a:xfrm>
            <a:custGeom>
              <a:avLst/>
              <a:gdLst/>
              <a:ahLst/>
              <a:cxnLst/>
              <a:rect l="l" t="t" r="r" b="b"/>
              <a:pathLst>
                <a:path w="2010" h="4756" extrusionOk="0">
                  <a:moveTo>
                    <a:pt x="1493" y="1"/>
                  </a:moveTo>
                  <a:cubicBezTo>
                    <a:pt x="1382" y="1"/>
                    <a:pt x="1270" y="50"/>
                    <a:pt x="1192" y="168"/>
                  </a:cubicBezTo>
                  <a:cubicBezTo>
                    <a:pt x="394" y="1537"/>
                    <a:pt x="1" y="3109"/>
                    <a:pt x="775" y="4573"/>
                  </a:cubicBezTo>
                  <a:cubicBezTo>
                    <a:pt x="845" y="4702"/>
                    <a:pt x="955" y="4756"/>
                    <a:pt x="1067" y="4756"/>
                  </a:cubicBezTo>
                  <a:cubicBezTo>
                    <a:pt x="1316" y="4756"/>
                    <a:pt x="1574" y="4491"/>
                    <a:pt x="1418" y="4204"/>
                  </a:cubicBezTo>
                  <a:cubicBezTo>
                    <a:pt x="763" y="2989"/>
                    <a:pt x="1168" y="1680"/>
                    <a:pt x="1834" y="561"/>
                  </a:cubicBezTo>
                  <a:cubicBezTo>
                    <a:pt x="2009" y="269"/>
                    <a:pt x="1753" y="1"/>
                    <a:pt x="1493" y="1"/>
                  </a:cubicBezTo>
                  <a:close/>
                </a:path>
              </a:pathLst>
            </a:custGeom>
            <a:solidFill>
              <a:srgbClr val="6D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1" name="Google Shape;46351;p69"/>
            <p:cNvSpPr/>
            <p:nvPr/>
          </p:nvSpPr>
          <p:spPr>
            <a:xfrm>
              <a:off x="599544" y="4264406"/>
              <a:ext cx="589490" cy="396805"/>
            </a:xfrm>
            <a:custGeom>
              <a:avLst/>
              <a:gdLst/>
              <a:ahLst/>
              <a:cxnLst/>
              <a:rect l="l" t="t" r="r" b="b"/>
              <a:pathLst>
                <a:path w="13663" h="9197" extrusionOk="0">
                  <a:moveTo>
                    <a:pt x="1735" y="2917"/>
                  </a:moveTo>
                  <a:lnTo>
                    <a:pt x="1735" y="2917"/>
                  </a:lnTo>
                  <a:cubicBezTo>
                    <a:pt x="1723" y="3024"/>
                    <a:pt x="1711" y="3132"/>
                    <a:pt x="1711" y="3215"/>
                  </a:cubicBezTo>
                  <a:cubicBezTo>
                    <a:pt x="1676" y="3191"/>
                    <a:pt x="1652" y="3179"/>
                    <a:pt x="1616" y="3155"/>
                  </a:cubicBezTo>
                  <a:cubicBezTo>
                    <a:pt x="1664" y="3084"/>
                    <a:pt x="1711" y="3001"/>
                    <a:pt x="1735" y="2917"/>
                  </a:cubicBezTo>
                  <a:close/>
                  <a:moveTo>
                    <a:pt x="2902" y="5334"/>
                  </a:moveTo>
                  <a:lnTo>
                    <a:pt x="2902" y="5334"/>
                  </a:lnTo>
                  <a:cubicBezTo>
                    <a:pt x="2974" y="5346"/>
                    <a:pt x="3045" y="5358"/>
                    <a:pt x="3140" y="5394"/>
                  </a:cubicBezTo>
                  <a:cubicBezTo>
                    <a:pt x="3295" y="5525"/>
                    <a:pt x="3450" y="5656"/>
                    <a:pt x="3628" y="5763"/>
                  </a:cubicBezTo>
                  <a:cubicBezTo>
                    <a:pt x="3628" y="5775"/>
                    <a:pt x="3616" y="5775"/>
                    <a:pt x="3616" y="5799"/>
                  </a:cubicBezTo>
                  <a:cubicBezTo>
                    <a:pt x="3378" y="5632"/>
                    <a:pt x="3140" y="5477"/>
                    <a:pt x="2902" y="5334"/>
                  </a:cubicBezTo>
                  <a:close/>
                  <a:moveTo>
                    <a:pt x="10855" y="7084"/>
                  </a:moveTo>
                  <a:cubicBezTo>
                    <a:pt x="10808" y="7370"/>
                    <a:pt x="10808" y="7668"/>
                    <a:pt x="10760" y="7965"/>
                  </a:cubicBezTo>
                  <a:cubicBezTo>
                    <a:pt x="10736" y="7668"/>
                    <a:pt x="10760" y="7370"/>
                    <a:pt x="10855" y="7084"/>
                  </a:cubicBezTo>
                  <a:close/>
                  <a:moveTo>
                    <a:pt x="2352" y="1"/>
                  </a:moveTo>
                  <a:cubicBezTo>
                    <a:pt x="2210" y="1"/>
                    <a:pt x="2073" y="81"/>
                    <a:pt x="2021" y="262"/>
                  </a:cubicBezTo>
                  <a:cubicBezTo>
                    <a:pt x="1604" y="1643"/>
                    <a:pt x="997" y="2941"/>
                    <a:pt x="176" y="4144"/>
                  </a:cubicBezTo>
                  <a:cubicBezTo>
                    <a:pt x="0" y="4426"/>
                    <a:pt x="255" y="4685"/>
                    <a:pt x="517" y="4685"/>
                  </a:cubicBezTo>
                  <a:cubicBezTo>
                    <a:pt x="575" y="4685"/>
                    <a:pt x="633" y="4672"/>
                    <a:pt x="688" y="4644"/>
                  </a:cubicBezTo>
                  <a:cubicBezTo>
                    <a:pt x="711" y="4691"/>
                    <a:pt x="747" y="4727"/>
                    <a:pt x="795" y="4751"/>
                  </a:cubicBezTo>
                  <a:cubicBezTo>
                    <a:pt x="1485" y="5263"/>
                    <a:pt x="2200" y="5751"/>
                    <a:pt x="2938" y="6215"/>
                  </a:cubicBezTo>
                  <a:cubicBezTo>
                    <a:pt x="2938" y="6310"/>
                    <a:pt x="2997" y="6418"/>
                    <a:pt x="3116" y="6477"/>
                  </a:cubicBezTo>
                  <a:cubicBezTo>
                    <a:pt x="3724" y="6811"/>
                    <a:pt x="4343" y="7120"/>
                    <a:pt x="4986" y="7406"/>
                  </a:cubicBezTo>
                  <a:cubicBezTo>
                    <a:pt x="6188" y="8013"/>
                    <a:pt x="7438" y="8537"/>
                    <a:pt x="8748" y="8847"/>
                  </a:cubicBezTo>
                  <a:cubicBezTo>
                    <a:pt x="9137" y="8940"/>
                    <a:pt x="9936" y="9196"/>
                    <a:pt x="10576" y="9196"/>
                  </a:cubicBezTo>
                  <a:cubicBezTo>
                    <a:pt x="11073" y="9196"/>
                    <a:pt x="11474" y="9042"/>
                    <a:pt x="11510" y="8537"/>
                  </a:cubicBezTo>
                  <a:cubicBezTo>
                    <a:pt x="11546" y="7799"/>
                    <a:pt x="11486" y="7192"/>
                    <a:pt x="11820" y="6489"/>
                  </a:cubicBezTo>
                  <a:cubicBezTo>
                    <a:pt x="12046" y="6013"/>
                    <a:pt x="12356" y="5632"/>
                    <a:pt x="12737" y="5298"/>
                  </a:cubicBezTo>
                  <a:cubicBezTo>
                    <a:pt x="12784" y="5275"/>
                    <a:pt x="12820" y="5239"/>
                    <a:pt x="12844" y="5215"/>
                  </a:cubicBezTo>
                  <a:cubicBezTo>
                    <a:pt x="12999" y="5108"/>
                    <a:pt x="13141" y="5001"/>
                    <a:pt x="13308" y="4917"/>
                  </a:cubicBezTo>
                  <a:cubicBezTo>
                    <a:pt x="13662" y="4725"/>
                    <a:pt x="13449" y="4223"/>
                    <a:pt x="13121" y="4223"/>
                  </a:cubicBezTo>
                  <a:cubicBezTo>
                    <a:pt x="13063" y="4223"/>
                    <a:pt x="13002" y="4239"/>
                    <a:pt x="12939" y="4275"/>
                  </a:cubicBezTo>
                  <a:cubicBezTo>
                    <a:pt x="12737" y="4382"/>
                    <a:pt x="12558" y="4513"/>
                    <a:pt x="12379" y="4644"/>
                  </a:cubicBezTo>
                  <a:cubicBezTo>
                    <a:pt x="12248" y="4679"/>
                    <a:pt x="12118" y="4727"/>
                    <a:pt x="11998" y="4786"/>
                  </a:cubicBezTo>
                  <a:cubicBezTo>
                    <a:pt x="10781" y="5152"/>
                    <a:pt x="9542" y="5303"/>
                    <a:pt x="8299" y="5303"/>
                  </a:cubicBezTo>
                  <a:cubicBezTo>
                    <a:pt x="6711" y="5303"/>
                    <a:pt x="5115" y="5057"/>
                    <a:pt x="3545" y="4703"/>
                  </a:cubicBezTo>
                  <a:cubicBezTo>
                    <a:pt x="2938" y="4036"/>
                    <a:pt x="2664" y="3012"/>
                    <a:pt x="2616" y="2060"/>
                  </a:cubicBezTo>
                  <a:cubicBezTo>
                    <a:pt x="2723" y="1477"/>
                    <a:pt x="2807" y="893"/>
                    <a:pt x="2747" y="357"/>
                  </a:cubicBezTo>
                  <a:cubicBezTo>
                    <a:pt x="2727" y="135"/>
                    <a:pt x="2536" y="1"/>
                    <a:pt x="2352" y="1"/>
                  </a:cubicBezTo>
                  <a:close/>
                </a:path>
              </a:pathLst>
            </a:custGeom>
            <a:solidFill>
              <a:srgbClr val="6D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2" name="Google Shape;46352;p69"/>
            <p:cNvSpPr/>
            <p:nvPr/>
          </p:nvSpPr>
          <p:spPr>
            <a:xfrm>
              <a:off x="498197" y="3929946"/>
              <a:ext cx="147038" cy="230394"/>
            </a:xfrm>
            <a:custGeom>
              <a:avLst/>
              <a:gdLst/>
              <a:ahLst/>
              <a:cxnLst/>
              <a:rect l="l" t="t" r="r" b="b"/>
              <a:pathLst>
                <a:path w="3408" h="5340" extrusionOk="0">
                  <a:moveTo>
                    <a:pt x="2933" y="0"/>
                  </a:moveTo>
                  <a:cubicBezTo>
                    <a:pt x="2847" y="0"/>
                    <a:pt x="2758" y="33"/>
                    <a:pt x="2679" y="108"/>
                  </a:cubicBezTo>
                  <a:cubicBezTo>
                    <a:pt x="2405" y="358"/>
                    <a:pt x="2167" y="644"/>
                    <a:pt x="1953" y="942"/>
                  </a:cubicBezTo>
                  <a:cubicBezTo>
                    <a:pt x="1916" y="933"/>
                    <a:pt x="1879" y="929"/>
                    <a:pt x="1843" y="929"/>
                  </a:cubicBezTo>
                  <a:cubicBezTo>
                    <a:pt x="1724" y="929"/>
                    <a:pt x="1609" y="976"/>
                    <a:pt x="1536" y="1085"/>
                  </a:cubicBezTo>
                  <a:cubicBezTo>
                    <a:pt x="1191" y="1537"/>
                    <a:pt x="1012" y="2037"/>
                    <a:pt x="977" y="2549"/>
                  </a:cubicBezTo>
                  <a:cubicBezTo>
                    <a:pt x="917" y="2561"/>
                    <a:pt x="846" y="2609"/>
                    <a:pt x="774" y="2668"/>
                  </a:cubicBezTo>
                  <a:cubicBezTo>
                    <a:pt x="167" y="3133"/>
                    <a:pt x="0" y="4383"/>
                    <a:pt x="143" y="5061"/>
                  </a:cubicBezTo>
                  <a:cubicBezTo>
                    <a:pt x="178" y="5226"/>
                    <a:pt x="351" y="5340"/>
                    <a:pt x="520" y="5340"/>
                  </a:cubicBezTo>
                  <a:cubicBezTo>
                    <a:pt x="584" y="5340"/>
                    <a:pt x="647" y="5323"/>
                    <a:pt x="703" y="5288"/>
                  </a:cubicBezTo>
                  <a:cubicBezTo>
                    <a:pt x="1120" y="4978"/>
                    <a:pt x="1536" y="4657"/>
                    <a:pt x="1953" y="4359"/>
                  </a:cubicBezTo>
                  <a:cubicBezTo>
                    <a:pt x="2155" y="4216"/>
                    <a:pt x="2405" y="4061"/>
                    <a:pt x="2501" y="3799"/>
                  </a:cubicBezTo>
                  <a:cubicBezTo>
                    <a:pt x="2548" y="3645"/>
                    <a:pt x="2501" y="3502"/>
                    <a:pt x="2489" y="3347"/>
                  </a:cubicBezTo>
                  <a:cubicBezTo>
                    <a:pt x="2453" y="2966"/>
                    <a:pt x="2453" y="2609"/>
                    <a:pt x="2560" y="2240"/>
                  </a:cubicBezTo>
                  <a:cubicBezTo>
                    <a:pt x="2703" y="1656"/>
                    <a:pt x="3001" y="1109"/>
                    <a:pt x="3275" y="573"/>
                  </a:cubicBezTo>
                  <a:cubicBezTo>
                    <a:pt x="3408" y="280"/>
                    <a:pt x="3184" y="0"/>
                    <a:pt x="2933" y="0"/>
                  </a:cubicBezTo>
                  <a:close/>
                </a:path>
              </a:pathLst>
            </a:custGeom>
            <a:solidFill>
              <a:srgbClr val="6D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3" name="Google Shape;46353;p69"/>
            <p:cNvSpPr/>
            <p:nvPr/>
          </p:nvSpPr>
          <p:spPr>
            <a:xfrm>
              <a:off x="367726" y="4215091"/>
              <a:ext cx="97119" cy="98888"/>
            </a:xfrm>
            <a:custGeom>
              <a:avLst/>
              <a:gdLst/>
              <a:ahLst/>
              <a:cxnLst/>
              <a:rect l="l" t="t" r="r" b="b"/>
              <a:pathLst>
                <a:path w="2251" h="2292" extrusionOk="0">
                  <a:moveTo>
                    <a:pt x="476" y="0"/>
                  </a:moveTo>
                  <a:cubicBezTo>
                    <a:pt x="0" y="0"/>
                    <a:pt x="0" y="750"/>
                    <a:pt x="476" y="750"/>
                  </a:cubicBezTo>
                  <a:cubicBezTo>
                    <a:pt x="977" y="750"/>
                    <a:pt x="1369" y="1238"/>
                    <a:pt x="1143" y="1727"/>
                  </a:cubicBezTo>
                  <a:cubicBezTo>
                    <a:pt x="1013" y="2020"/>
                    <a:pt x="1273" y="2292"/>
                    <a:pt x="1512" y="2292"/>
                  </a:cubicBezTo>
                  <a:cubicBezTo>
                    <a:pt x="1621" y="2292"/>
                    <a:pt x="1726" y="2234"/>
                    <a:pt x="1786" y="2096"/>
                  </a:cubicBezTo>
                  <a:cubicBezTo>
                    <a:pt x="2251" y="1119"/>
                    <a:pt x="1596" y="0"/>
                    <a:pt x="476" y="0"/>
                  </a:cubicBezTo>
                  <a:close/>
                </a:path>
              </a:pathLst>
            </a:custGeom>
            <a:solidFill>
              <a:srgbClr val="6D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4" name="Google Shape;46354;p69"/>
            <p:cNvSpPr/>
            <p:nvPr/>
          </p:nvSpPr>
          <p:spPr>
            <a:xfrm>
              <a:off x="1185022" y="3755295"/>
              <a:ext cx="746926" cy="367725"/>
            </a:xfrm>
            <a:custGeom>
              <a:avLst/>
              <a:gdLst/>
              <a:ahLst/>
              <a:cxnLst/>
              <a:rect l="l" t="t" r="r" b="b"/>
              <a:pathLst>
                <a:path w="17312" h="8523" extrusionOk="0">
                  <a:moveTo>
                    <a:pt x="14349" y="1"/>
                  </a:moveTo>
                  <a:cubicBezTo>
                    <a:pt x="11539" y="1"/>
                    <a:pt x="8727" y="517"/>
                    <a:pt x="6096" y="1549"/>
                  </a:cubicBezTo>
                  <a:cubicBezTo>
                    <a:pt x="4667" y="2120"/>
                    <a:pt x="3203" y="2799"/>
                    <a:pt x="1953" y="3704"/>
                  </a:cubicBezTo>
                  <a:cubicBezTo>
                    <a:pt x="881" y="4466"/>
                    <a:pt x="0" y="5704"/>
                    <a:pt x="536" y="7062"/>
                  </a:cubicBezTo>
                  <a:cubicBezTo>
                    <a:pt x="583" y="7192"/>
                    <a:pt x="691" y="7264"/>
                    <a:pt x="798" y="7300"/>
                  </a:cubicBezTo>
                  <a:cubicBezTo>
                    <a:pt x="869" y="7621"/>
                    <a:pt x="1036" y="7978"/>
                    <a:pt x="1274" y="8347"/>
                  </a:cubicBezTo>
                  <a:cubicBezTo>
                    <a:pt x="1354" y="8471"/>
                    <a:pt x="1470" y="8523"/>
                    <a:pt x="1585" y="8523"/>
                  </a:cubicBezTo>
                  <a:cubicBezTo>
                    <a:pt x="1844" y="8523"/>
                    <a:pt x="2095" y="8259"/>
                    <a:pt x="1905" y="7978"/>
                  </a:cubicBezTo>
                  <a:cubicBezTo>
                    <a:pt x="1465" y="7300"/>
                    <a:pt x="1405" y="6669"/>
                    <a:pt x="1607" y="6109"/>
                  </a:cubicBezTo>
                  <a:cubicBezTo>
                    <a:pt x="2238" y="5276"/>
                    <a:pt x="3548" y="4692"/>
                    <a:pt x="4334" y="4287"/>
                  </a:cubicBezTo>
                  <a:cubicBezTo>
                    <a:pt x="5632" y="3621"/>
                    <a:pt x="7013" y="3097"/>
                    <a:pt x="8394" y="2668"/>
                  </a:cubicBezTo>
                  <a:cubicBezTo>
                    <a:pt x="11132" y="1835"/>
                    <a:pt x="13966" y="1370"/>
                    <a:pt x="16788" y="1001"/>
                  </a:cubicBezTo>
                  <a:cubicBezTo>
                    <a:pt x="17264" y="906"/>
                    <a:pt x="17312" y="239"/>
                    <a:pt x="16812" y="227"/>
                  </a:cubicBezTo>
                  <a:lnTo>
                    <a:pt x="16133" y="227"/>
                  </a:lnTo>
                  <a:cubicBezTo>
                    <a:pt x="16074" y="120"/>
                    <a:pt x="15978" y="49"/>
                    <a:pt x="15835" y="49"/>
                  </a:cubicBezTo>
                  <a:cubicBezTo>
                    <a:pt x="15341" y="17"/>
                    <a:pt x="14845" y="1"/>
                    <a:pt x="14349" y="1"/>
                  </a:cubicBezTo>
                  <a:close/>
                </a:path>
              </a:pathLst>
            </a:custGeom>
            <a:solidFill>
              <a:srgbClr val="6D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5" name="Google Shape;46355;p69"/>
            <p:cNvSpPr/>
            <p:nvPr/>
          </p:nvSpPr>
          <p:spPr>
            <a:xfrm>
              <a:off x="1347204" y="4441128"/>
              <a:ext cx="86980" cy="152388"/>
            </a:xfrm>
            <a:custGeom>
              <a:avLst/>
              <a:gdLst/>
              <a:ahLst/>
              <a:cxnLst/>
              <a:rect l="l" t="t" r="r" b="b"/>
              <a:pathLst>
                <a:path w="2016" h="3532" extrusionOk="0">
                  <a:moveTo>
                    <a:pt x="551" y="0"/>
                  </a:moveTo>
                  <a:cubicBezTo>
                    <a:pt x="260" y="0"/>
                    <a:pt x="1" y="373"/>
                    <a:pt x="277" y="631"/>
                  </a:cubicBezTo>
                  <a:cubicBezTo>
                    <a:pt x="944" y="1262"/>
                    <a:pt x="1266" y="2155"/>
                    <a:pt x="1063" y="3072"/>
                  </a:cubicBezTo>
                  <a:cubicBezTo>
                    <a:pt x="1006" y="3345"/>
                    <a:pt x="1248" y="3531"/>
                    <a:pt x="1467" y="3531"/>
                  </a:cubicBezTo>
                  <a:cubicBezTo>
                    <a:pt x="1610" y="3531"/>
                    <a:pt x="1744" y="3451"/>
                    <a:pt x="1777" y="3262"/>
                  </a:cubicBezTo>
                  <a:cubicBezTo>
                    <a:pt x="2016" y="2095"/>
                    <a:pt x="1658" y="929"/>
                    <a:pt x="801" y="107"/>
                  </a:cubicBezTo>
                  <a:cubicBezTo>
                    <a:pt x="723" y="32"/>
                    <a:pt x="636" y="0"/>
                    <a:pt x="551" y="0"/>
                  </a:cubicBezTo>
                  <a:close/>
                </a:path>
              </a:pathLst>
            </a:custGeom>
            <a:solidFill>
              <a:srgbClr val="6D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6" name="Google Shape;46356;p69"/>
            <p:cNvSpPr/>
            <p:nvPr/>
          </p:nvSpPr>
          <p:spPr>
            <a:xfrm>
              <a:off x="1949465" y="4071763"/>
              <a:ext cx="123093" cy="47028"/>
            </a:xfrm>
            <a:custGeom>
              <a:avLst/>
              <a:gdLst/>
              <a:ahLst/>
              <a:cxnLst/>
              <a:rect l="l" t="t" r="r" b="b"/>
              <a:pathLst>
                <a:path w="2853" h="1090" extrusionOk="0">
                  <a:moveTo>
                    <a:pt x="2260" y="1"/>
                  </a:moveTo>
                  <a:cubicBezTo>
                    <a:pt x="2180" y="1"/>
                    <a:pt x="2098" y="26"/>
                    <a:pt x="2023" y="84"/>
                  </a:cubicBezTo>
                  <a:cubicBezTo>
                    <a:pt x="1782" y="269"/>
                    <a:pt x="1502" y="352"/>
                    <a:pt x="1217" y="352"/>
                  </a:cubicBezTo>
                  <a:cubicBezTo>
                    <a:pt x="1008" y="352"/>
                    <a:pt x="795" y="307"/>
                    <a:pt x="594" y="227"/>
                  </a:cubicBezTo>
                  <a:cubicBezTo>
                    <a:pt x="544" y="207"/>
                    <a:pt x="498" y="198"/>
                    <a:pt x="455" y="198"/>
                  </a:cubicBezTo>
                  <a:cubicBezTo>
                    <a:pt x="107" y="198"/>
                    <a:pt x="1" y="782"/>
                    <a:pt x="403" y="941"/>
                  </a:cubicBezTo>
                  <a:cubicBezTo>
                    <a:pt x="654" y="1042"/>
                    <a:pt x="910" y="1090"/>
                    <a:pt x="1164" y="1090"/>
                  </a:cubicBezTo>
                  <a:cubicBezTo>
                    <a:pt x="1658" y="1090"/>
                    <a:pt x="2142" y="910"/>
                    <a:pt x="2558" y="596"/>
                  </a:cubicBezTo>
                  <a:cubicBezTo>
                    <a:pt x="2852" y="378"/>
                    <a:pt x="2572" y="1"/>
                    <a:pt x="2260" y="1"/>
                  </a:cubicBezTo>
                  <a:close/>
                </a:path>
              </a:pathLst>
            </a:custGeom>
            <a:solidFill>
              <a:srgbClr val="6D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7" name="Google Shape;46357;p69"/>
            <p:cNvSpPr/>
            <p:nvPr/>
          </p:nvSpPr>
          <p:spPr>
            <a:xfrm>
              <a:off x="1954556" y="4157751"/>
              <a:ext cx="234623" cy="55916"/>
            </a:xfrm>
            <a:custGeom>
              <a:avLst/>
              <a:gdLst/>
              <a:ahLst/>
              <a:cxnLst/>
              <a:rect l="l" t="t" r="r" b="b"/>
              <a:pathLst>
                <a:path w="5438" h="1296" extrusionOk="0">
                  <a:moveTo>
                    <a:pt x="4949" y="1"/>
                  </a:moveTo>
                  <a:cubicBezTo>
                    <a:pt x="4913" y="1"/>
                    <a:pt x="4874" y="7"/>
                    <a:pt x="4834" y="19"/>
                  </a:cubicBezTo>
                  <a:cubicBezTo>
                    <a:pt x="3752" y="371"/>
                    <a:pt x="2663" y="552"/>
                    <a:pt x="1553" y="552"/>
                  </a:cubicBezTo>
                  <a:cubicBezTo>
                    <a:pt x="1196" y="552"/>
                    <a:pt x="837" y="533"/>
                    <a:pt x="476" y="496"/>
                  </a:cubicBezTo>
                  <a:cubicBezTo>
                    <a:pt x="461" y="494"/>
                    <a:pt x="447" y="494"/>
                    <a:pt x="433" y="494"/>
                  </a:cubicBezTo>
                  <a:cubicBezTo>
                    <a:pt x="0" y="494"/>
                    <a:pt x="14" y="1200"/>
                    <a:pt x="476" y="1246"/>
                  </a:cubicBezTo>
                  <a:cubicBezTo>
                    <a:pt x="833" y="1279"/>
                    <a:pt x="1190" y="1295"/>
                    <a:pt x="1545" y="1295"/>
                  </a:cubicBezTo>
                  <a:cubicBezTo>
                    <a:pt x="2730" y="1295"/>
                    <a:pt x="3903" y="1112"/>
                    <a:pt x="5048" y="746"/>
                  </a:cubicBezTo>
                  <a:cubicBezTo>
                    <a:pt x="5438" y="605"/>
                    <a:pt x="5315" y="1"/>
                    <a:pt x="4949" y="1"/>
                  </a:cubicBezTo>
                  <a:close/>
                </a:path>
              </a:pathLst>
            </a:custGeom>
            <a:solidFill>
              <a:srgbClr val="6D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8" name="Google Shape;46358;p69"/>
            <p:cNvSpPr/>
            <p:nvPr/>
          </p:nvSpPr>
          <p:spPr>
            <a:xfrm>
              <a:off x="2191552" y="4132037"/>
              <a:ext cx="79430" cy="44785"/>
            </a:xfrm>
            <a:custGeom>
              <a:avLst/>
              <a:gdLst/>
              <a:ahLst/>
              <a:cxnLst/>
              <a:rect l="l" t="t" r="r" b="b"/>
              <a:pathLst>
                <a:path w="1841" h="1038" extrusionOk="0">
                  <a:moveTo>
                    <a:pt x="1431" y="0"/>
                  </a:moveTo>
                  <a:cubicBezTo>
                    <a:pt x="1401" y="0"/>
                    <a:pt x="1371" y="3"/>
                    <a:pt x="1341" y="8"/>
                  </a:cubicBezTo>
                  <a:cubicBezTo>
                    <a:pt x="996" y="56"/>
                    <a:pt x="662" y="175"/>
                    <a:pt x="353" y="354"/>
                  </a:cubicBezTo>
                  <a:cubicBezTo>
                    <a:pt x="0" y="555"/>
                    <a:pt x="210" y="1037"/>
                    <a:pt x="535" y="1037"/>
                  </a:cubicBezTo>
                  <a:cubicBezTo>
                    <a:pt x="594" y="1037"/>
                    <a:pt x="657" y="1021"/>
                    <a:pt x="722" y="985"/>
                  </a:cubicBezTo>
                  <a:cubicBezTo>
                    <a:pt x="984" y="842"/>
                    <a:pt x="1246" y="758"/>
                    <a:pt x="1531" y="723"/>
                  </a:cubicBezTo>
                  <a:cubicBezTo>
                    <a:pt x="1734" y="687"/>
                    <a:pt x="1841" y="437"/>
                    <a:pt x="1793" y="258"/>
                  </a:cubicBezTo>
                  <a:cubicBezTo>
                    <a:pt x="1743" y="86"/>
                    <a:pt x="1597" y="0"/>
                    <a:pt x="1431" y="0"/>
                  </a:cubicBezTo>
                  <a:close/>
                </a:path>
              </a:pathLst>
            </a:custGeom>
            <a:solidFill>
              <a:srgbClr val="6D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9" name="Google Shape;46359;p69"/>
            <p:cNvSpPr/>
            <p:nvPr/>
          </p:nvSpPr>
          <p:spPr>
            <a:xfrm>
              <a:off x="2146638" y="3852112"/>
              <a:ext cx="482749" cy="186343"/>
            </a:xfrm>
            <a:custGeom>
              <a:avLst/>
              <a:gdLst/>
              <a:ahLst/>
              <a:cxnLst/>
              <a:rect l="l" t="t" r="r" b="b"/>
              <a:pathLst>
                <a:path w="11189" h="4319" extrusionOk="0">
                  <a:moveTo>
                    <a:pt x="9608" y="1"/>
                  </a:moveTo>
                  <a:cubicBezTo>
                    <a:pt x="8437" y="1"/>
                    <a:pt x="7350" y="834"/>
                    <a:pt x="6454" y="1615"/>
                  </a:cubicBezTo>
                  <a:cubicBezTo>
                    <a:pt x="5620" y="2341"/>
                    <a:pt x="4775" y="2865"/>
                    <a:pt x="3692" y="3163"/>
                  </a:cubicBezTo>
                  <a:cubicBezTo>
                    <a:pt x="2632" y="3448"/>
                    <a:pt x="1548" y="3520"/>
                    <a:pt x="477" y="3579"/>
                  </a:cubicBezTo>
                  <a:cubicBezTo>
                    <a:pt x="12" y="3603"/>
                    <a:pt x="1" y="4319"/>
                    <a:pt x="444" y="4319"/>
                  </a:cubicBezTo>
                  <a:cubicBezTo>
                    <a:pt x="455" y="4319"/>
                    <a:pt x="466" y="4318"/>
                    <a:pt x="477" y="4317"/>
                  </a:cubicBezTo>
                  <a:cubicBezTo>
                    <a:pt x="2203" y="4210"/>
                    <a:pt x="4013" y="4079"/>
                    <a:pt x="5561" y="3210"/>
                  </a:cubicBezTo>
                  <a:cubicBezTo>
                    <a:pt x="6740" y="2537"/>
                    <a:pt x="8067" y="726"/>
                    <a:pt x="9542" y="726"/>
                  </a:cubicBezTo>
                  <a:cubicBezTo>
                    <a:pt x="9840" y="726"/>
                    <a:pt x="10144" y="800"/>
                    <a:pt x="10454" y="972"/>
                  </a:cubicBezTo>
                  <a:cubicBezTo>
                    <a:pt x="10518" y="1008"/>
                    <a:pt x="10580" y="1024"/>
                    <a:pt x="10639" y="1024"/>
                  </a:cubicBezTo>
                  <a:cubicBezTo>
                    <a:pt x="10968" y="1024"/>
                    <a:pt x="11189" y="531"/>
                    <a:pt x="10835" y="329"/>
                  </a:cubicBezTo>
                  <a:cubicBezTo>
                    <a:pt x="10419" y="98"/>
                    <a:pt x="10009" y="1"/>
                    <a:pt x="9608" y="1"/>
                  </a:cubicBezTo>
                  <a:close/>
                </a:path>
              </a:pathLst>
            </a:custGeom>
            <a:solidFill>
              <a:srgbClr val="BAE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0" name="Google Shape;46360;p69"/>
            <p:cNvSpPr/>
            <p:nvPr/>
          </p:nvSpPr>
          <p:spPr>
            <a:xfrm>
              <a:off x="1074226" y="3988925"/>
              <a:ext cx="998936" cy="249896"/>
            </a:xfrm>
            <a:custGeom>
              <a:avLst/>
              <a:gdLst/>
              <a:ahLst/>
              <a:cxnLst/>
              <a:rect l="l" t="t" r="r" b="b"/>
              <a:pathLst>
                <a:path w="23153" h="5792" extrusionOk="0">
                  <a:moveTo>
                    <a:pt x="21479" y="0"/>
                  </a:moveTo>
                  <a:cubicBezTo>
                    <a:pt x="20173" y="0"/>
                    <a:pt x="18948" y="1069"/>
                    <a:pt x="17903" y="1837"/>
                  </a:cubicBezTo>
                  <a:cubicBezTo>
                    <a:pt x="16189" y="3099"/>
                    <a:pt x="14165" y="4361"/>
                    <a:pt x="12081" y="4897"/>
                  </a:cubicBezTo>
                  <a:cubicBezTo>
                    <a:pt x="11697" y="4995"/>
                    <a:pt x="11306" y="5038"/>
                    <a:pt x="10910" y="5038"/>
                  </a:cubicBezTo>
                  <a:cubicBezTo>
                    <a:pt x="9148" y="5038"/>
                    <a:pt x="7308" y="4184"/>
                    <a:pt x="5723" y="3551"/>
                  </a:cubicBezTo>
                  <a:cubicBezTo>
                    <a:pt x="3854" y="2790"/>
                    <a:pt x="2068" y="1789"/>
                    <a:pt x="758" y="218"/>
                  </a:cubicBezTo>
                  <a:cubicBezTo>
                    <a:pt x="683" y="125"/>
                    <a:pt x="595" y="87"/>
                    <a:pt x="510" y="87"/>
                  </a:cubicBezTo>
                  <a:cubicBezTo>
                    <a:pt x="243" y="87"/>
                    <a:pt x="0" y="459"/>
                    <a:pt x="234" y="730"/>
                  </a:cubicBezTo>
                  <a:cubicBezTo>
                    <a:pt x="1437" y="2194"/>
                    <a:pt x="3068" y="3194"/>
                    <a:pt x="4795" y="3944"/>
                  </a:cubicBezTo>
                  <a:cubicBezTo>
                    <a:pt x="5688" y="4337"/>
                    <a:pt x="6592" y="4683"/>
                    <a:pt x="7509" y="4992"/>
                  </a:cubicBezTo>
                  <a:cubicBezTo>
                    <a:pt x="8509" y="5337"/>
                    <a:pt x="9509" y="5707"/>
                    <a:pt x="10569" y="5778"/>
                  </a:cubicBezTo>
                  <a:cubicBezTo>
                    <a:pt x="10688" y="5787"/>
                    <a:pt x="10808" y="5791"/>
                    <a:pt x="10928" y="5791"/>
                  </a:cubicBezTo>
                  <a:cubicBezTo>
                    <a:pt x="12872" y="5791"/>
                    <a:pt x="14834" y="4648"/>
                    <a:pt x="16427" y="3694"/>
                  </a:cubicBezTo>
                  <a:cubicBezTo>
                    <a:pt x="17308" y="3159"/>
                    <a:pt x="18141" y="2575"/>
                    <a:pt x="18951" y="1956"/>
                  </a:cubicBezTo>
                  <a:cubicBezTo>
                    <a:pt x="19665" y="1408"/>
                    <a:pt x="20537" y="764"/>
                    <a:pt x="21434" y="764"/>
                  </a:cubicBezTo>
                  <a:cubicBezTo>
                    <a:pt x="21764" y="764"/>
                    <a:pt x="22098" y="852"/>
                    <a:pt x="22428" y="1063"/>
                  </a:cubicBezTo>
                  <a:cubicBezTo>
                    <a:pt x="22491" y="1099"/>
                    <a:pt x="22553" y="1115"/>
                    <a:pt x="22612" y="1115"/>
                  </a:cubicBezTo>
                  <a:cubicBezTo>
                    <a:pt x="22939" y="1115"/>
                    <a:pt x="23152" y="620"/>
                    <a:pt x="22809" y="408"/>
                  </a:cubicBezTo>
                  <a:cubicBezTo>
                    <a:pt x="22359" y="119"/>
                    <a:pt x="21914" y="0"/>
                    <a:pt x="21479" y="0"/>
                  </a:cubicBezTo>
                  <a:close/>
                </a:path>
              </a:pathLst>
            </a:custGeom>
            <a:solidFill>
              <a:srgbClr val="BAE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1" name="Google Shape;46361;p69"/>
            <p:cNvSpPr/>
            <p:nvPr/>
          </p:nvSpPr>
          <p:spPr>
            <a:xfrm>
              <a:off x="1084322" y="4439876"/>
              <a:ext cx="279752" cy="355558"/>
            </a:xfrm>
            <a:custGeom>
              <a:avLst/>
              <a:gdLst/>
              <a:ahLst/>
              <a:cxnLst/>
              <a:rect l="l" t="t" r="r" b="b"/>
              <a:pathLst>
                <a:path w="6484" h="8241" extrusionOk="0">
                  <a:moveTo>
                    <a:pt x="3549" y="1"/>
                  </a:moveTo>
                  <a:cubicBezTo>
                    <a:pt x="3367" y="1"/>
                    <a:pt x="3187" y="13"/>
                    <a:pt x="3013" y="41"/>
                  </a:cubicBezTo>
                  <a:cubicBezTo>
                    <a:pt x="2144" y="196"/>
                    <a:pt x="1441" y="815"/>
                    <a:pt x="1024" y="1565"/>
                  </a:cubicBezTo>
                  <a:cubicBezTo>
                    <a:pt x="0" y="3434"/>
                    <a:pt x="167" y="5982"/>
                    <a:pt x="667" y="7982"/>
                  </a:cubicBezTo>
                  <a:cubicBezTo>
                    <a:pt x="714" y="8162"/>
                    <a:pt x="856" y="8240"/>
                    <a:pt x="1001" y="8240"/>
                  </a:cubicBezTo>
                  <a:cubicBezTo>
                    <a:pt x="1222" y="8240"/>
                    <a:pt x="1453" y="8060"/>
                    <a:pt x="1382" y="7780"/>
                  </a:cubicBezTo>
                  <a:cubicBezTo>
                    <a:pt x="965" y="6113"/>
                    <a:pt x="846" y="4232"/>
                    <a:pt x="1405" y="2565"/>
                  </a:cubicBezTo>
                  <a:cubicBezTo>
                    <a:pt x="1667" y="1732"/>
                    <a:pt x="2251" y="934"/>
                    <a:pt x="3156" y="791"/>
                  </a:cubicBezTo>
                  <a:cubicBezTo>
                    <a:pt x="3309" y="763"/>
                    <a:pt x="3468" y="751"/>
                    <a:pt x="3630" y="751"/>
                  </a:cubicBezTo>
                  <a:cubicBezTo>
                    <a:pt x="4359" y="751"/>
                    <a:pt x="5153" y="993"/>
                    <a:pt x="5835" y="1100"/>
                  </a:cubicBezTo>
                  <a:cubicBezTo>
                    <a:pt x="5854" y="1103"/>
                    <a:pt x="5872" y="1104"/>
                    <a:pt x="5890" y="1104"/>
                  </a:cubicBezTo>
                  <a:cubicBezTo>
                    <a:pt x="6325" y="1104"/>
                    <a:pt x="6483" y="443"/>
                    <a:pt x="6049" y="374"/>
                  </a:cubicBezTo>
                  <a:cubicBezTo>
                    <a:pt x="5269" y="247"/>
                    <a:pt x="4377" y="1"/>
                    <a:pt x="3549" y="1"/>
                  </a:cubicBezTo>
                  <a:close/>
                </a:path>
              </a:pathLst>
            </a:custGeom>
            <a:solidFill>
              <a:srgbClr val="BAE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2" name="Google Shape;46362;p69"/>
            <p:cNvSpPr/>
            <p:nvPr/>
          </p:nvSpPr>
          <p:spPr>
            <a:xfrm>
              <a:off x="377434" y="4310657"/>
              <a:ext cx="281909" cy="213697"/>
            </a:xfrm>
            <a:custGeom>
              <a:avLst/>
              <a:gdLst/>
              <a:ahLst/>
              <a:cxnLst/>
              <a:rect l="l" t="t" r="r" b="b"/>
              <a:pathLst>
                <a:path w="6534" h="4953" extrusionOk="0">
                  <a:moveTo>
                    <a:pt x="6038" y="1"/>
                  </a:moveTo>
                  <a:cubicBezTo>
                    <a:pt x="5929" y="1"/>
                    <a:pt x="5824" y="60"/>
                    <a:pt x="5764" y="202"/>
                  </a:cubicBezTo>
                  <a:cubicBezTo>
                    <a:pt x="5252" y="1286"/>
                    <a:pt x="4728" y="2417"/>
                    <a:pt x="3859" y="3250"/>
                  </a:cubicBezTo>
                  <a:cubicBezTo>
                    <a:pt x="3378" y="3699"/>
                    <a:pt x="2497" y="4229"/>
                    <a:pt x="1726" y="4229"/>
                  </a:cubicBezTo>
                  <a:cubicBezTo>
                    <a:pt x="1352" y="4229"/>
                    <a:pt x="1004" y="4105"/>
                    <a:pt x="740" y="3786"/>
                  </a:cubicBezTo>
                  <a:cubicBezTo>
                    <a:pt x="669" y="3698"/>
                    <a:pt x="586" y="3662"/>
                    <a:pt x="505" y="3662"/>
                  </a:cubicBezTo>
                  <a:cubicBezTo>
                    <a:pt x="244" y="3662"/>
                    <a:pt x="1" y="4038"/>
                    <a:pt x="228" y="4310"/>
                  </a:cubicBezTo>
                  <a:cubicBezTo>
                    <a:pt x="599" y="4774"/>
                    <a:pt x="1133" y="4953"/>
                    <a:pt x="1695" y="4953"/>
                  </a:cubicBezTo>
                  <a:cubicBezTo>
                    <a:pt x="2359" y="4953"/>
                    <a:pt x="3063" y="4704"/>
                    <a:pt x="3585" y="4381"/>
                  </a:cubicBezTo>
                  <a:cubicBezTo>
                    <a:pt x="4990" y="3512"/>
                    <a:pt x="5728" y="2012"/>
                    <a:pt x="6395" y="571"/>
                  </a:cubicBezTo>
                  <a:cubicBezTo>
                    <a:pt x="6534" y="278"/>
                    <a:pt x="6276" y="1"/>
                    <a:pt x="6038" y="1"/>
                  </a:cubicBezTo>
                  <a:close/>
                </a:path>
              </a:pathLst>
            </a:custGeom>
            <a:solidFill>
              <a:srgbClr val="BAE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3" name="Google Shape;46363;p69"/>
            <p:cNvSpPr/>
            <p:nvPr/>
          </p:nvSpPr>
          <p:spPr>
            <a:xfrm>
              <a:off x="702014" y="3663612"/>
              <a:ext cx="1066717" cy="201832"/>
            </a:xfrm>
            <a:custGeom>
              <a:avLst/>
              <a:gdLst/>
              <a:ahLst/>
              <a:cxnLst/>
              <a:rect l="l" t="t" r="r" b="b"/>
              <a:pathLst>
                <a:path w="24724" h="4678" extrusionOk="0">
                  <a:moveTo>
                    <a:pt x="17144" y="1"/>
                  </a:moveTo>
                  <a:cubicBezTo>
                    <a:pt x="15612" y="1"/>
                    <a:pt x="14076" y="145"/>
                    <a:pt x="12564" y="388"/>
                  </a:cubicBezTo>
                  <a:cubicBezTo>
                    <a:pt x="8373" y="1043"/>
                    <a:pt x="4278" y="2340"/>
                    <a:pt x="372" y="4007"/>
                  </a:cubicBezTo>
                  <a:cubicBezTo>
                    <a:pt x="1" y="4172"/>
                    <a:pt x="237" y="4677"/>
                    <a:pt x="586" y="4677"/>
                  </a:cubicBezTo>
                  <a:cubicBezTo>
                    <a:pt x="640" y="4677"/>
                    <a:pt x="696" y="4665"/>
                    <a:pt x="753" y="4638"/>
                  </a:cubicBezTo>
                  <a:cubicBezTo>
                    <a:pt x="4504" y="3031"/>
                    <a:pt x="8457" y="1793"/>
                    <a:pt x="12493" y="1138"/>
                  </a:cubicBezTo>
                  <a:cubicBezTo>
                    <a:pt x="14009" y="891"/>
                    <a:pt x="15551" y="743"/>
                    <a:pt x="17090" y="743"/>
                  </a:cubicBezTo>
                  <a:cubicBezTo>
                    <a:pt x="19491" y="743"/>
                    <a:pt x="21880" y="1105"/>
                    <a:pt x="24137" y="2019"/>
                  </a:cubicBezTo>
                  <a:cubicBezTo>
                    <a:pt x="24183" y="2036"/>
                    <a:pt x="24225" y="2044"/>
                    <a:pt x="24265" y="2044"/>
                  </a:cubicBezTo>
                  <a:cubicBezTo>
                    <a:pt x="24610" y="2044"/>
                    <a:pt x="24724" y="1453"/>
                    <a:pt x="24340" y="1293"/>
                  </a:cubicBezTo>
                  <a:cubicBezTo>
                    <a:pt x="22032" y="370"/>
                    <a:pt x="19593" y="1"/>
                    <a:pt x="17144" y="1"/>
                  </a:cubicBezTo>
                  <a:close/>
                </a:path>
              </a:pathLst>
            </a:custGeom>
            <a:solidFill>
              <a:srgbClr val="BAE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4" name="Google Shape;46364;p69"/>
            <p:cNvSpPr/>
            <p:nvPr/>
          </p:nvSpPr>
          <p:spPr>
            <a:xfrm>
              <a:off x="862427" y="4112535"/>
              <a:ext cx="431493" cy="197000"/>
            </a:xfrm>
            <a:custGeom>
              <a:avLst/>
              <a:gdLst/>
              <a:ahLst/>
              <a:cxnLst/>
              <a:rect l="l" t="t" r="r" b="b"/>
              <a:pathLst>
                <a:path w="10001" h="4566" extrusionOk="0">
                  <a:moveTo>
                    <a:pt x="564" y="0"/>
                  </a:moveTo>
                  <a:cubicBezTo>
                    <a:pt x="222" y="0"/>
                    <a:pt x="0" y="502"/>
                    <a:pt x="369" y="686"/>
                  </a:cubicBezTo>
                  <a:cubicBezTo>
                    <a:pt x="3230" y="2088"/>
                    <a:pt x="5792" y="4566"/>
                    <a:pt x="9135" y="4566"/>
                  </a:cubicBezTo>
                  <a:cubicBezTo>
                    <a:pt x="9256" y="4566"/>
                    <a:pt x="9378" y="4563"/>
                    <a:pt x="9501" y="4556"/>
                  </a:cubicBezTo>
                  <a:cubicBezTo>
                    <a:pt x="9970" y="4521"/>
                    <a:pt x="10000" y="3805"/>
                    <a:pt x="9525" y="3805"/>
                  </a:cubicBezTo>
                  <a:cubicBezTo>
                    <a:pt x="9517" y="3805"/>
                    <a:pt x="9509" y="3806"/>
                    <a:pt x="9501" y="3806"/>
                  </a:cubicBezTo>
                  <a:cubicBezTo>
                    <a:pt x="9388" y="3812"/>
                    <a:pt x="9277" y="3815"/>
                    <a:pt x="9166" y="3815"/>
                  </a:cubicBezTo>
                  <a:cubicBezTo>
                    <a:pt x="5971" y="3815"/>
                    <a:pt x="3477" y="1390"/>
                    <a:pt x="738" y="44"/>
                  </a:cubicBezTo>
                  <a:cubicBezTo>
                    <a:pt x="678" y="14"/>
                    <a:pt x="620" y="0"/>
                    <a:pt x="564" y="0"/>
                  </a:cubicBezTo>
                  <a:close/>
                </a:path>
              </a:pathLst>
            </a:custGeom>
            <a:solidFill>
              <a:srgbClr val="BAE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5" name="Google Shape;46365;p69"/>
            <p:cNvSpPr/>
            <p:nvPr/>
          </p:nvSpPr>
          <p:spPr>
            <a:xfrm>
              <a:off x="950745" y="3731479"/>
              <a:ext cx="253736" cy="359268"/>
            </a:xfrm>
            <a:custGeom>
              <a:avLst/>
              <a:gdLst/>
              <a:ahLst/>
              <a:cxnLst/>
              <a:rect l="l" t="t" r="r" b="b"/>
              <a:pathLst>
                <a:path w="5881" h="8327" extrusionOk="0">
                  <a:moveTo>
                    <a:pt x="5423" y="1"/>
                  </a:moveTo>
                  <a:cubicBezTo>
                    <a:pt x="5381" y="1"/>
                    <a:pt x="5335" y="10"/>
                    <a:pt x="5287" y="29"/>
                  </a:cubicBezTo>
                  <a:cubicBezTo>
                    <a:pt x="3644" y="708"/>
                    <a:pt x="2120" y="1684"/>
                    <a:pt x="1168" y="3208"/>
                  </a:cubicBezTo>
                  <a:cubicBezTo>
                    <a:pt x="227" y="4696"/>
                    <a:pt x="13" y="6506"/>
                    <a:pt x="703" y="8125"/>
                  </a:cubicBezTo>
                  <a:cubicBezTo>
                    <a:pt x="763" y="8268"/>
                    <a:pt x="868" y="8327"/>
                    <a:pt x="978" y="8327"/>
                  </a:cubicBezTo>
                  <a:cubicBezTo>
                    <a:pt x="1215" y="8327"/>
                    <a:pt x="1473" y="8050"/>
                    <a:pt x="1334" y="7756"/>
                  </a:cubicBezTo>
                  <a:cubicBezTo>
                    <a:pt x="1" y="4601"/>
                    <a:pt x="2799" y="1851"/>
                    <a:pt x="5478" y="767"/>
                  </a:cubicBezTo>
                  <a:cubicBezTo>
                    <a:pt x="5881" y="587"/>
                    <a:pt x="5764" y="1"/>
                    <a:pt x="5423" y="1"/>
                  </a:cubicBezTo>
                  <a:close/>
                </a:path>
              </a:pathLst>
            </a:custGeom>
            <a:solidFill>
              <a:srgbClr val="BAE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6" name="Google Shape;46366;p69"/>
            <p:cNvSpPr/>
            <p:nvPr/>
          </p:nvSpPr>
          <p:spPr>
            <a:xfrm>
              <a:off x="1152620" y="4764499"/>
              <a:ext cx="177283" cy="83701"/>
            </a:xfrm>
            <a:custGeom>
              <a:avLst/>
              <a:gdLst/>
              <a:ahLst/>
              <a:cxnLst/>
              <a:rect l="l" t="t" r="r" b="b"/>
              <a:pathLst>
                <a:path w="4109" h="1940" extrusionOk="0">
                  <a:moveTo>
                    <a:pt x="3021" y="0"/>
                  </a:moveTo>
                  <a:cubicBezTo>
                    <a:pt x="2967" y="0"/>
                    <a:pt x="2882" y="44"/>
                    <a:pt x="2823" y="53"/>
                  </a:cubicBezTo>
                  <a:cubicBezTo>
                    <a:pt x="2858" y="125"/>
                    <a:pt x="2858" y="244"/>
                    <a:pt x="2918" y="280"/>
                  </a:cubicBezTo>
                  <a:cubicBezTo>
                    <a:pt x="3168" y="411"/>
                    <a:pt x="3418" y="542"/>
                    <a:pt x="3585" y="780"/>
                  </a:cubicBezTo>
                  <a:cubicBezTo>
                    <a:pt x="3668" y="911"/>
                    <a:pt x="3751" y="1054"/>
                    <a:pt x="3871" y="1232"/>
                  </a:cubicBezTo>
                  <a:cubicBezTo>
                    <a:pt x="3335" y="1185"/>
                    <a:pt x="2858" y="1137"/>
                    <a:pt x="2382" y="1113"/>
                  </a:cubicBezTo>
                  <a:cubicBezTo>
                    <a:pt x="2299" y="1030"/>
                    <a:pt x="2227" y="970"/>
                    <a:pt x="2168" y="899"/>
                  </a:cubicBezTo>
                  <a:cubicBezTo>
                    <a:pt x="2019" y="715"/>
                    <a:pt x="1696" y="582"/>
                    <a:pt x="1412" y="582"/>
                  </a:cubicBezTo>
                  <a:cubicBezTo>
                    <a:pt x="1310" y="582"/>
                    <a:pt x="1214" y="599"/>
                    <a:pt x="1132" y="637"/>
                  </a:cubicBezTo>
                  <a:cubicBezTo>
                    <a:pt x="1096" y="649"/>
                    <a:pt x="1084" y="696"/>
                    <a:pt x="1049" y="720"/>
                  </a:cubicBezTo>
                  <a:cubicBezTo>
                    <a:pt x="1084" y="756"/>
                    <a:pt x="1132" y="792"/>
                    <a:pt x="1156" y="792"/>
                  </a:cubicBezTo>
                  <a:cubicBezTo>
                    <a:pt x="1186" y="798"/>
                    <a:pt x="1215" y="800"/>
                    <a:pt x="1245" y="800"/>
                  </a:cubicBezTo>
                  <a:cubicBezTo>
                    <a:pt x="1334" y="800"/>
                    <a:pt x="1424" y="780"/>
                    <a:pt x="1513" y="780"/>
                  </a:cubicBezTo>
                  <a:cubicBezTo>
                    <a:pt x="1561" y="780"/>
                    <a:pt x="1608" y="780"/>
                    <a:pt x="1632" y="815"/>
                  </a:cubicBezTo>
                  <a:cubicBezTo>
                    <a:pt x="1751" y="911"/>
                    <a:pt x="1882" y="1030"/>
                    <a:pt x="1989" y="1149"/>
                  </a:cubicBezTo>
                  <a:cubicBezTo>
                    <a:pt x="2096" y="1256"/>
                    <a:pt x="2156" y="1387"/>
                    <a:pt x="2239" y="1542"/>
                  </a:cubicBezTo>
                  <a:cubicBezTo>
                    <a:pt x="2007" y="1584"/>
                    <a:pt x="1811" y="1607"/>
                    <a:pt x="1640" y="1607"/>
                  </a:cubicBezTo>
                  <a:cubicBezTo>
                    <a:pt x="1331" y="1607"/>
                    <a:pt x="1100" y="1532"/>
                    <a:pt x="870" y="1363"/>
                  </a:cubicBezTo>
                  <a:cubicBezTo>
                    <a:pt x="668" y="1208"/>
                    <a:pt x="477" y="1054"/>
                    <a:pt x="311" y="851"/>
                  </a:cubicBezTo>
                  <a:cubicBezTo>
                    <a:pt x="248" y="796"/>
                    <a:pt x="201" y="762"/>
                    <a:pt x="155" y="762"/>
                  </a:cubicBezTo>
                  <a:cubicBezTo>
                    <a:pt x="132" y="762"/>
                    <a:pt x="109" y="771"/>
                    <a:pt x="84" y="792"/>
                  </a:cubicBezTo>
                  <a:cubicBezTo>
                    <a:pt x="37" y="839"/>
                    <a:pt x="1" y="958"/>
                    <a:pt x="25" y="1006"/>
                  </a:cubicBezTo>
                  <a:cubicBezTo>
                    <a:pt x="72" y="1113"/>
                    <a:pt x="144" y="1196"/>
                    <a:pt x="239" y="1268"/>
                  </a:cubicBezTo>
                  <a:cubicBezTo>
                    <a:pt x="513" y="1482"/>
                    <a:pt x="787" y="1708"/>
                    <a:pt x="1132" y="1839"/>
                  </a:cubicBezTo>
                  <a:cubicBezTo>
                    <a:pt x="1313" y="1913"/>
                    <a:pt x="1489" y="1940"/>
                    <a:pt x="1664" y="1940"/>
                  </a:cubicBezTo>
                  <a:cubicBezTo>
                    <a:pt x="1915" y="1940"/>
                    <a:pt x="2160" y="1884"/>
                    <a:pt x="2406" y="1827"/>
                  </a:cubicBezTo>
                  <a:cubicBezTo>
                    <a:pt x="2573" y="1780"/>
                    <a:pt x="2585" y="1625"/>
                    <a:pt x="2477" y="1494"/>
                  </a:cubicBezTo>
                  <a:cubicBezTo>
                    <a:pt x="2454" y="1446"/>
                    <a:pt x="2442" y="1423"/>
                    <a:pt x="2394" y="1351"/>
                  </a:cubicBezTo>
                  <a:lnTo>
                    <a:pt x="2394" y="1351"/>
                  </a:lnTo>
                  <a:cubicBezTo>
                    <a:pt x="2632" y="1411"/>
                    <a:pt x="2823" y="1494"/>
                    <a:pt x="3061" y="1542"/>
                  </a:cubicBezTo>
                  <a:cubicBezTo>
                    <a:pt x="3164" y="1547"/>
                    <a:pt x="3270" y="1550"/>
                    <a:pt x="3376" y="1550"/>
                  </a:cubicBezTo>
                  <a:cubicBezTo>
                    <a:pt x="3526" y="1550"/>
                    <a:pt x="3676" y="1544"/>
                    <a:pt x="3823" y="1530"/>
                  </a:cubicBezTo>
                  <a:cubicBezTo>
                    <a:pt x="3954" y="1506"/>
                    <a:pt x="4109" y="1030"/>
                    <a:pt x="4025" y="911"/>
                  </a:cubicBezTo>
                  <a:cubicBezTo>
                    <a:pt x="3930" y="768"/>
                    <a:pt x="3811" y="637"/>
                    <a:pt x="3716" y="482"/>
                  </a:cubicBezTo>
                  <a:cubicBezTo>
                    <a:pt x="3549" y="232"/>
                    <a:pt x="3287" y="137"/>
                    <a:pt x="3049" y="6"/>
                  </a:cubicBezTo>
                  <a:cubicBezTo>
                    <a:pt x="3041" y="2"/>
                    <a:pt x="3032" y="0"/>
                    <a:pt x="3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7" name="Google Shape;46367;p69"/>
            <p:cNvSpPr/>
            <p:nvPr/>
          </p:nvSpPr>
          <p:spPr>
            <a:xfrm>
              <a:off x="1854330" y="4394358"/>
              <a:ext cx="138237" cy="36112"/>
            </a:xfrm>
            <a:custGeom>
              <a:avLst/>
              <a:gdLst/>
              <a:ahLst/>
              <a:cxnLst/>
              <a:rect l="l" t="t" r="r" b="b"/>
              <a:pathLst>
                <a:path w="3204" h="837" extrusionOk="0">
                  <a:moveTo>
                    <a:pt x="3180" y="0"/>
                  </a:moveTo>
                  <a:cubicBezTo>
                    <a:pt x="3049" y="24"/>
                    <a:pt x="2918" y="48"/>
                    <a:pt x="2799" y="84"/>
                  </a:cubicBezTo>
                  <a:cubicBezTo>
                    <a:pt x="2335" y="239"/>
                    <a:pt x="1906" y="417"/>
                    <a:pt x="1442" y="536"/>
                  </a:cubicBezTo>
                  <a:cubicBezTo>
                    <a:pt x="1144" y="608"/>
                    <a:pt x="834" y="608"/>
                    <a:pt x="525" y="655"/>
                  </a:cubicBezTo>
                  <a:cubicBezTo>
                    <a:pt x="438" y="669"/>
                    <a:pt x="377" y="679"/>
                    <a:pt x="331" y="679"/>
                  </a:cubicBezTo>
                  <a:cubicBezTo>
                    <a:pt x="218" y="679"/>
                    <a:pt x="196" y="620"/>
                    <a:pt x="120" y="417"/>
                  </a:cubicBezTo>
                  <a:cubicBezTo>
                    <a:pt x="60" y="477"/>
                    <a:pt x="1" y="548"/>
                    <a:pt x="1" y="620"/>
                  </a:cubicBezTo>
                  <a:cubicBezTo>
                    <a:pt x="1" y="679"/>
                    <a:pt x="72" y="774"/>
                    <a:pt x="132" y="786"/>
                  </a:cubicBezTo>
                  <a:cubicBezTo>
                    <a:pt x="220" y="816"/>
                    <a:pt x="316" y="837"/>
                    <a:pt x="407" y="837"/>
                  </a:cubicBezTo>
                  <a:cubicBezTo>
                    <a:pt x="427" y="837"/>
                    <a:pt x="446" y="836"/>
                    <a:pt x="465" y="834"/>
                  </a:cubicBezTo>
                  <a:cubicBezTo>
                    <a:pt x="1120" y="739"/>
                    <a:pt x="1775" y="691"/>
                    <a:pt x="2394" y="429"/>
                  </a:cubicBezTo>
                  <a:cubicBezTo>
                    <a:pt x="2668" y="310"/>
                    <a:pt x="2930" y="203"/>
                    <a:pt x="3204" y="84"/>
                  </a:cubicBezTo>
                  <a:cubicBezTo>
                    <a:pt x="3180" y="60"/>
                    <a:pt x="3180" y="24"/>
                    <a:pt x="3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8" name="Google Shape;46368;p69"/>
            <p:cNvSpPr/>
            <p:nvPr/>
          </p:nvSpPr>
          <p:spPr>
            <a:xfrm>
              <a:off x="1913439" y="4504292"/>
              <a:ext cx="104799" cy="114032"/>
            </a:xfrm>
            <a:custGeom>
              <a:avLst/>
              <a:gdLst/>
              <a:ahLst/>
              <a:cxnLst/>
              <a:rect l="l" t="t" r="r" b="b"/>
              <a:pathLst>
                <a:path w="2429" h="2643" extrusionOk="0">
                  <a:moveTo>
                    <a:pt x="2369" y="0"/>
                  </a:moveTo>
                  <a:lnTo>
                    <a:pt x="2369" y="0"/>
                  </a:lnTo>
                  <a:cubicBezTo>
                    <a:pt x="2215" y="143"/>
                    <a:pt x="2096" y="262"/>
                    <a:pt x="1988" y="393"/>
                  </a:cubicBezTo>
                  <a:cubicBezTo>
                    <a:pt x="1584" y="929"/>
                    <a:pt x="1203" y="1489"/>
                    <a:pt x="774" y="2001"/>
                  </a:cubicBezTo>
                  <a:cubicBezTo>
                    <a:pt x="595" y="2215"/>
                    <a:pt x="345" y="2346"/>
                    <a:pt x="119" y="2513"/>
                  </a:cubicBezTo>
                  <a:lnTo>
                    <a:pt x="0" y="2632"/>
                  </a:lnTo>
                  <a:cubicBezTo>
                    <a:pt x="40" y="2632"/>
                    <a:pt x="80" y="2642"/>
                    <a:pt x="116" y="2642"/>
                  </a:cubicBezTo>
                  <a:cubicBezTo>
                    <a:pt x="134" y="2642"/>
                    <a:pt x="151" y="2640"/>
                    <a:pt x="167" y="2632"/>
                  </a:cubicBezTo>
                  <a:cubicBezTo>
                    <a:pt x="441" y="2477"/>
                    <a:pt x="703" y="2334"/>
                    <a:pt x="905" y="2084"/>
                  </a:cubicBezTo>
                  <a:cubicBezTo>
                    <a:pt x="1143" y="1798"/>
                    <a:pt x="1393" y="1548"/>
                    <a:pt x="1619" y="1262"/>
                  </a:cubicBezTo>
                  <a:cubicBezTo>
                    <a:pt x="1834" y="989"/>
                    <a:pt x="2036" y="727"/>
                    <a:pt x="2227" y="441"/>
                  </a:cubicBezTo>
                  <a:cubicBezTo>
                    <a:pt x="2310" y="322"/>
                    <a:pt x="2429" y="203"/>
                    <a:pt x="2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9" name="Google Shape;46369;p69"/>
            <p:cNvSpPr/>
            <p:nvPr/>
          </p:nvSpPr>
          <p:spPr>
            <a:xfrm>
              <a:off x="1851267" y="4536133"/>
              <a:ext cx="111530" cy="89440"/>
            </a:xfrm>
            <a:custGeom>
              <a:avLst/>
              <a:gdLst/>
              <a:ahLst/>
              <a:cxnLst/>
              <a:rect l="l" t="t" r="r" b="b"/>
              <a:pathLst>
                <a:path w="2585" h="2073" extrusionOk="0">
                  <a:moveTo>
                    <a:pt x="2584" y="1"/>
                  </a:moveTo>
                  <a:lnTo>
                    <a:pt x="2584" y="1"/>
                  </a:lnTo>
                  <a:cubicBezTo>
                    <a:pt x="2501" y="48"/>
                    <a:pt x="2417" y="72"/>
                    <a:pt x="2394" y="120"/>
                  </a:cubicBezTo>
                  <a:cubicBezTo>
                    <a:pt x="2215" y="453"/>
                    <a:pt x="2001" y="751"/>
                    <a:pt x="1739" y="1013"/>
                  </a:cubicBezTo>
                  <a:cubicBezTo>
                    <a:pt x="1465" y="1286"/>
                    <a:pt x="1155" y="1477"/>
                    <a:pt x="846" y="1679"/>
                  </a:cubicBezTo>
                  <a:cubicBezTo>
                    <a:pt x="620" y="1834"/>
                    <a:pt x="358" y="1906"/>
                    <a:pt x="96" y="2013"/>
                  </a:cubicBezTo>
                  <a:cubicBezTo>
                    <a:pt x="60" y="2025"/>
                    <a:pt x="24" y="2060"/>
                    <a:pt x="0" y="2072"/>
                  </a:cubicBezTo>
                  <a:cubicBezTo>
                    <a:pt x="965" y="1941"/>
                    <a:pt x="2441" y="894"/>
                    <a:pt x="2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0" name="Google Shape;46370;p69"/>
            <p:cNvSpPr/>
            <p:nvPr/>
          </p:nvSpPr>
          <p:spPr>
            <a:xfrm>
              <a:off x="1931905" y="4409761"/>
              <a:ext cx="89440" cy="42498"/>
            </a:xfrm>
            <a:custGeom>
              <a:avLst/>
              <a:gdLst/>
              <a:ahLst/>
              <a:cxnLst/>
              <a:rect l="l" t="t" r="r" b="b"/>
              <a:pathLst>
                <a:path w="2073" h="985" extrusionOk="0">
                  <a:moveTo>
                    <a:pt x="1965" y="1"/>
                  </a:moveTo>
                  <a:cubicBezTo>
                    <a:pt x="1918" y="1"/>
                    <a:pt x="1882" y="13"/>
                    <a:pt x="1834" y="24"/>
                  </a:cubicBezTo>
                  <a:cubicBezTo>
                    <a:pt x="1620" y="132"/>
                    <a:pt x="1430" y="215"/>
                    <a:pt x="1227" y="322"/>
                  </a:cubicBezTo>
                  <a:cubicBezTo>
                    <a:pt x="822" y="536"/>
                    <a:pt x="429" y="727"/>
                    <a:pt x="1" y="953"/>
                  </a:cubicBezTo>
                  <a:cubicBezTo>
                    <a:pt x="37" y="962"/>
                    <a:pt x="87" y="985"/>
                    <a:pt x="135" y="985"/>
                  </a:cubicBezTo>
                  <a:cubicBezTo>
                    <a:pt x="150" y="985"/>
                    <a:pt x="165" y="983"/>
                    <a:pt x="179" y="977"/>
                  </a:cubicBezTo>
                  <a:cubicBezTo>
                    <a:pt x="513" y="858"/>
                    <a:pt x="822" y="739"/>
                    <a:pt x="1132" y="596"/>
                  </a:cubicBezTo>
                  <a:cubicBezTo>
                    <a:pt x="1430" y="465"/>
                    <a:pt x="1715" y="298"/>
                    <a:pt x="2013" y="144"/>
                  </a:cubicBezTo>
                  <a:cubicBezTo>
                    <a:pt x="2037" y="132"/>
                    <a:pt x="2061" y="72"/>
                    <a:pt x="2072" y="36"/>
                  </a:cubicBezTo>
                  <a:cubicBezTo>
                    <a:pt x="2037" y="24"/>
                    <a:pt x="2001" y="1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1" name="Google Shape;46371;p69"/>
            <p:cNvSpPr/>
            <p:nvPr/>
          </p:nvSpPr>
          <p:spPr>
            <a:xfrm>
              <a:off x="2054696" y="4366098"/>
              <a:ext cx="59109" cy="82752"/>
            </a:xfrm>
            <a:custGeom>
              <a:avLst/>
              <a:gdLst/>
              <a:ahLst/>
              <a:cxnLst/>
              <a:rect l="l" t="t" r="r" b="b"/>
              <a:pathLst>
                <a:path w="1370" h="1918" extrusionOk="0">
                  <a:moveTo>
                    <a:pt x="1322" y="1"/>
                  </a:moveTo>
                  <a:cubicBezTo>
                    <a:pt x="762" y="524"/>
                    <a:pt x="429" y="1203"/>
                    <a:pt x="12" y="1834"/>
                  </a:cubicBezTo>
                  <a:cubicBezTo>
                    <a:pt x="0" y="1846"/>
                    <a:pt x="12" y="1894"/>
                    <a:pt x="24" y="1918"/>
                  </a:cubicBezTo>
                  <a:lnTo>
                    <a:pt x="1370" y="48"/>
                  </a:lnTo>
                  <a:cubicBezTo>
                    <a:pt x="1358" y="24"/>
                    <a:pt x="1322" y="13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2" name="Google Shape;46372;p69"/>
            <p:cNvSpPr/>
            <p:nvPr/>
          </p:nvSpPr>
          <p:spPr>
            <a:xfrm>
              <a:off x="1202453" y="4735204"/>
              <a:ext cx="54492" cy="27009"/>
            </a:xfrm>
            <a:custGeom>
              <a:avLst/>
              <a:gdLst/>
              <a:ahLst/>
              <a:cxnLst/>
              <a:rect l="l" t="t" r="r" b="b"/>
              <a:pathLst>
                <a:path w="1263" h="626" extrusionOk="0">
                  <a:moveTo>
                    <a:pt x="941" y="1"/>
                  </a:moveTo>
                  <a:cubicBezTo>
                    <a:pt x="816" y="1"/>
                    <a:pt x="696" y="32"/>
                    <a:pt x="584" y="113"/>
                  </a:cubicBezTo>
                  <a:cubicBezTo>
                    <a:pt x="394" y="256"/>
                    <a:pt x="215" y="387"/>
                    <a:pt x="37" y="518"/>
                  </a:cubicBezTo>
                  <a:cubicBezTo>
                    <a:pt x="1" y="542"/>
                    <a:pt x="1" y="601"/>
                    <a:pt x="1" y="625"/>
                  </a:cubicBezTo>
                  <a:cubicBezTo>
                    <a:pt x="37" y="625"/>
                    <a:pt x="72" y="613"/>
                    <a:pt x="108" y="601"/>
                  </a:cubicBezTo>
                  <a:cubicBezTo>
                    <a:pt x="179" y="554"/>
                    <a:pt x="239" y="459"/>
                    <a:pt x="334" y="435"/>
                  </a:cubicBezTo>
                  <a:lnTo>
                    <a:pt x="1132" y="161"/>
                  </a:lnTo>
                  <a:cubicBezTo>
                    <a:pt x="1132" y="197"/>
                    <a:pt x="1144" y="209"/>
                    <a:pt x="1192" y="221"/>
                  </a:cubicBezTo>
                  <a:cubicBezTo>
                    <a:pt x="1203" y="173"/>
                    <a:pt x="1239" y="149"/>
                    <a:pt x="1263" y="113"/>
                  </a:cubicBezTo>
                  <a:cubicBezTo>
                    <a:pt x="1239" y="90"/>
                    <a:pt x="1203" y="42"/>
                    <a:pt x="1168" y="30"/>
                  </a:cubicBezTo>
                  <a:cubicBezTo>
                    <a:pt x="1092" y="12"/>
                    <a:pt x="1015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3" name="Google Shape;46373;p69"/>
            <p:cNvSpPr/>
            <p:nvPr/>
          </p:nvSpPr>
          <p:spPr>
            <a:xfrm>
              <a:off x="1764977" y="4661901"/>
              <a:ext cx="93538" cy="20968"/>
            </a:xfrm>
            <a:custGeom>
              <a:avLst/>
              <a:gdLst/>
              <a:ahLst/>
              <a:cxnLst/>
              <a:rect l="l" t="t" r="r" b="b"/>
              <a:pathLst>
                <a:path w="2168" h="486" extrusionOk="0">
                  <a:moveTo>
                    <a:pt x="2054" y="0"/>
                  </a:moveTo>
                  <a:cubicBezTo>
                    <a:pt x="1996" y="0"/>
                    <a:pt x="1935" y="43"/>
                    <a:pt x="1893" y="50"/>
                  </a:cubicBezTo>
                  <a:cubicBezTo>
                    <a:pt x="1596" y="134"/>
                    <a:pt x="1310" y="253"/>
                    <a:pt x="1012" y="312"/>
                  </a:cubicBezTo>
                  <a:cubicBezTo>
                    <a:pt x="691" y="396"/>
                    <a:pt x="357" y="419"/>
                    <a:pt x="0" y="479"/>
                  </a:cubicBezTo>
                  <a:cubicBezTo>
                    <a:pt x="93" y="483"/>
                    <a:pt x="185" y="485"/>
                    <a:pt x="277" y="485"/>
                  </a:cubicBezTo>
                  <a:cubicBezTo>
                    <a:pt x="936" y="485"/>
                    <a:pt x="1561" y="370"/>
                    <a:pt x="2167" y="98"/>
                  </a:cubicBezTo>
                  <a:cubicBezTo>
                    <a:pt x="2137" y="23"/>
                    <a:pt x="2097" y="0"/>
                    <a:pt x="2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4" name="Google Shape;46374;p69"/>
            <p:cNvSpPr/>
            <p:nvPr/>
          </p:nvSpPr>
          <p:spPr>
            <a:xfrm>
              <a:off x="1651937" y="4664576"/>
              <a:ext cx="100744" cy="13375"/>
            </a:xfrm>
            <a:custGeom>
              <a:avLst/>
              <a:gdLst/>
              <a:ahLst/>
              <a:cxnLst/>
              <a:rect l="l" t="t" r="r" b="b"/>
              <a:pathLst>
                <a:path w="2335" h="310" extrusionOk="0">
                  <a:moveTo>
                    <a:pt x="2334" y="0"/>
                  </a:moveTo>
                  <a:cubicBezTo>
                    <a:pt x="1953" y="36"/>
                    <a:pt x="1584" y="131"/>
                    <a:pt x="1191" y="131"/>
                  </a:cubicBezTo>
                  <a:cubicBezTo>
                    <a:pt x="810" y="155"/>
                    <a:pt x="406" y="179"/>
                    <a:pt x="1" y="191"/>
                  </a:cubicBezTo>
                  <a:lnTo>
                    <a:pt x="1" y="238"/>
                  </a:lnTo>
                  <a:cubicBezTo>
                    <a:pt x="775" y="179"/>
                    <a:pt x="1584" y="310"/>
                    <a:pt x="2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5" name="Google Shape;46375;p69"/>
            <p:cNvSpPr/>
            <p:nvPr/>
          </p:nvSpPr>
          <p:spPr>
            <a:xfrm>
              <a:off x="2059830" y="4363035"/>
              <a:ext cx="42153" cy="52939"/>
            </a:xfrm>
            <a:custGeom>
              <a:avLst/>
              <a:gdLst/>
              <a:ahLst/>
              <a:cxnLst/>
              <a:rect l="l" t="t" r="r" b="b"/>
              <a:pathLst>
                <a:path w="977" h="1227" extrusionOk="0">
                  <a:moveTo>
                    <a:pt x="929" y="0"/>
                  </a:moveTo>
                  <a:cubicBezTo>
                    <a:pt x="489" y="214"/>
                    <a:pt x="322" y="691"/>
                    <a:pt x="60" y="1072"/>
                  </a:cubicBezTo>
                  <a:cubicBezTo>
                    <a:pt x="24" y="1107"/>
                    <a:pt x="12" y="1155"/>
                    <a:pt x="0" y="1215"/>
                  </a:cubicBezTo>
                  <a:cubicBezTo>
                    <a:pt x="0" y="1215"/>
                    <a:pt x="12" y="1227"/>
                    <a:pt x="24" y="1227"/>
                  </a:cubicBezTo>
                  <a:cubicBezTo>
                    <a:pt x="346" y="834"/>
                    <a:pt x="667" y="429"/>
                    <a:pt x="977" y="24"/>
                  </a:cubicBezTo>
                  <a:cubicBezTo>
                    <a:pt x="965" y="24"/>
                    <a:pt x="953" y="12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6" name="Google Shape;46376;p69"/>
            <p:cNvSpPr/>
            <p:nvPr/>
          </p:nvSpPr>
          <p:spPr>
            <a:xfrm>
              <a:off x="1780380" y="4647102"/>
              <a:ext cx="66832" cy="16481"/>
            </a:xfrm>
            <a:custGeom>
              <a:avLst/>
              <a:gdLst/>
              <a:ahLst/>
              <a:cxnLst/>
              <a:rect l="l" t="t" r="r" b="b"/>
              <a:pathLst>
                <a:path w="1549" h="382" extrusionOk="0">
                  <a:moveTo>
                    <a:pt x="1524" y="0"/>
                  </a:moveTo>
                  <a:cubicBezTo>
                    <a:pt x="989" y="36"/>
                    <a:pt x="512" y="274"/>
                    <a:pt x="0" y="381"/>
                  </a:cubicBezTo>
                  <a:cubicBezTo>
                    <a:pt x="429" y="322"/>
                    <a:pt x="846" y="262"/>
                    <a:pt x="1286" y="167"/>
                  </a:cubicBezTo>
                  <a:cubicBezTo>
                    <a:pt x="1382" y="155"/>
                    <a:pt x="1465" y="107"/>
                    <a:pt x="1548" y="60"/>
                  </a:cubicBezTo>
                  <a:cubicBezTo>
                    <a:pt x="1536" y="48"/>
                    <a:pt x="1536" y="24"/>
                    <a:pt x="1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7" name="Google Shape;46377;p69"/>
            <p:cNvSpPr/>
            <p:nvPr/>
          </p:nvSpPr>
          <p:spPr>
            <a:xfrm>
              <a:off x="2041321" y="4364545"/>
              <a:ext cx="41160" cy="53500"/>
            </a:xfrm>
            <a:custGeom>
              <a:avLst/>
              <a:gdLst/>
              <a:ahLst/>
              <a:cxnLst/>
              <a:rect l="l" t="t" r="r" b="b"/>
              <a:pathLst>
                <a:path w="954" h="1240" extrusionOk="0">
                  <a:moveTo>
                    <a:pt x="953" y="1"/>
                  </a:moveTo>
                  <a:lnTo>
                    <a:pt x="953" y="1"/>
                  </a:lnTo>
                  <a:cubicBezTo>
                    <a:pt x="715" y="25"/>
                    <a:pt x="25" y="882"/>
                    <a:pt x="1" y="1239"/>
                  </a:cubicBezTo>
                  <a:cubicBezTo>
                    <a:pt x="322" y="822"/>
                    <a:pt x="632" y="406"/>
                    <a:pt x="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8" name="Google Shape;46378;p69"/>
            <p:cNvSpPr/>
            <p:nvPr/>
          </p:nvSpPr>
          <p:spPr>
            <a:xfrm>
              <a:off x="1158272" y="3702917"/>
              <a:ext cx="70456" cy="28821"/>
            </a:xfrm>
            <a:custGeom>
              <a:avLst/>
              <a:gdLst/>
              <a:ahLst/>
              <a:cxnLst/>
              <a:rect l="l" t="t" r="r" b="b"/>
              <a:pathLst>
                <a:path w="1633" h="668" extrusionOk="0">
                  <a:moveTo>
                    <a:pt x="1358" y="1"/>
                  </a:moveTo>
                  <a:cubicBezTo>
                    <a:pt x="1263" y="36"/>
                    <a:pt x="1156" y="96"/>
                    <a:pt x="1061" y="144"/>
                  </a:cubicBezTo>
                  <a:cubicBezTo>
                    <a:pt x="739" y="263"/>
                    <a:pt x="418" y="382"/>
                    <a:pt x="108" y="513"/>
                  </a:cubicBezTo>
                  <a:cubicBezTo>
                    <a:pt x="60" y="536"/>
                    <a:pt x="25" y="596"/>
                    <a:pt x="1" y="620"/>
                  </a:cubicBezTo>
                  <a:lnTo>
                    <a:pt x="37" y="667"/>
                  </a:lnTo>
                  <a:cubicBezTo>
                    <a:pt x="549" y="417"/>
                    <a:pt x="1084" y="251"/>
                    <a:pt x="1632" y="132"/>
                  </a:cubicBezTo>
                  <a:cubicBezTo>
                    <a:pt x="1513" y="132"/>
                    <a:pt x="1418" y="132"/>
                    <a:pt x="1299" y="120"/>
                  </a:cubicBezTo>
                  <a:cubicBezTo>
                    <a:pt x="1323" y="84"/>
                    <a:pt x="1358" y="72"/>
                    <a:pt x="1382" y="36"/>
                  </a:cubicBezTo>
                  <a:cubicBezTo>
                    <a:pt x="1370" y="24"/>
                    <a:pt x="1370" y="13"/>
                    <a:pt x="1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9" name="Google Shape;46379;p69"/>
            <p:cNvSpPr/>
            <p:nvPr/>
          </p:nvSpPr>
          <p:spPr>
            <a:xfrm>
              <a:off x="2143057" y="4313548"/>
              <a:ext cx="31884" cy="19804"/>
            </a:xfrm>
            <a:custGeom>
              <a:avLst/>
              <a:gdLst/>
              <a:ahLst/>
              <a:cxnLst/>
              <a:rect l="l" t="t" r="r" b="b"/>
              <a:pathLst>
                <a:path w="739" h="459" extrusionOk="0">
                  <a:moveTo>
                    <a:pt x="626" y="0"/>
                  </a:moveTo>
                  <a:cubicBezTo>
                    <a:pt x="606" y="0"/>
                    <a:pt x="588" y="4"/>
                    <a:pt x="572" y="16"/>
                  </a:cubicBezTo>
                  <a:cubicBezTo>
                    <a:pt x="441" y="76"/>
                    <a:pt x="322" y="171"/>
                    <a:pt x="203" y="254"/>
                  </a:cubicBezTo>
                  <a:cubicBezTo>
                    <a:pt x="143" y="290"/>
                    <a:pt x="60" y="326"/>
                    <a:pt x="0" y="373"/>
                  </a:cubicBezTo>
                  <a:lnTo>
                    <a:pt x="0" y="409"/>
                  </a:lnTo>
                  <a:cubicBezTo>
                    <a:pt x="41" y="430"/>
                    <a:pt x="91" y="459"/>
                    <a:pt x="127" y="459"/>
                  </a:cubicBezTo>
                  <a:cubicBezTo>
                    <a:pt x="133" y="459"/>
                    <a:pt x="138" y="458"/>
                    <a:pt x="143" y="457"/>
                  </a:cubicBezTo>
                  <a:cubicBezTo>
                    <a:pt x="322" y="373"/>
                    <a:pt x="500" y="266"/>
                    <a:pt x="679" y="159"/>
                  </a:cubicBezTo>
                  <a:cubicBezTo>
                    <a:pt x="703" y="147"/>
                    <a:pt x="715" y="76"/>
                    <a:pt x="738" y="16"/>
                  </a:cubicBezTo>
                  <a:cubicBezTo>
                    <a:pt x="707" y="16"/>
                    <a:pt x="664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0" name="Google Shape;46380;p69"/>
            <p:cNvSpPr/>
            <p:nvPr/>
          </p:nvSpPr>
          <p:spPr>
            <a:xfrm>
              <a:off x="2035151" y="4358893"/>
              <a:ext cx="37579" cy="42714"/>
            </a:xfrm>
            <a:custGeom>
              <a:avLst/>
              <a:gdLst/>
              <a:ahLst/>
              <a:cxnLst/>
              <a:rect l="l" t="t" r="r" b="b"/>
              <a:pathLst>
                <a:path w="871" h="990" extrusionOk="0">
                  <a:moveTo>
                    <a:pt x="834" y="1"/>
                  </a:moveTo>
                  <a:cubicBezTo>
                    <a:pt x="763" y="37"/>
                    <a:pt x="680" y="49"/>
                    <a:pt x="644" y="96"/>
                  </a:cubicBezTo>
                  <a:cubicBezTo>
                    <a:pt x="418" y="370"/>
                    <a:pt x="215" y="668"/>
                    <a:pt x="1" y="953"/>
                  </a:cubicBezTo>
                  <a:cubicBezTo>
                    <a:pt x="25" y="965"/>
                    <a:pt x="37" y="989"/>
                    <a:pt x="49" y="989"/>
                  </a:cubicBezTo>
                  <a:cubicBezTo>
                    <a:pt x="334" y="668"/>
                    <a:pt x="596" y="358"/>
                    <a:pt x="870" y="49"/>
                  </a:cubicBezTo>
                  <a:cubicBezTo>
                    <a:pt x="846" y="37"/>
                    <a:pt x="846" y="13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1" name="Google Shape;46381;p69"/>
            <p:cNvSpPr/>
            <p:nvPr/>
          </p:nvSpPr>
          <p:spPr>
            <a:xfrm>
              <a:off x="1630365" y="4683042"/>
              <a:ext cx="73519" cy="7896"/>
            </a:xfrm>
            <a:custGeom>
              <a:avLst/>
              <a:gdLst/>
              <a:ahLst/>
              <a:cxnLst/>
              <a:rect l="l" t="t" r="r" b="b"/>
              <a:pathLst>
                <a:path w="1704" h="183" extrusionOk="0">
                  <a:moveTo>
                    <a:pt x="1703" y="1"/>
                  </a:moveTo>
                  <a:lnTo>
                    <a:pt x="1703" y="1"/>
                  </a:lnTo>
                  <a:cubicBezTo>
                    <a:pt x="1144" y="36"/>
                    <a:pt x="560" y="60"/>
                    <a:pt x="1" y="96"/>
                  </a:cubicBezTo>
                  <a:lnTo>
                    <a:pt x="1" y="167"/>
                  </a:lnTo>
                  <a:cubicBezTo>
                    <a:pt x="100" y="178"/>
                    <a:pt x="200" y="182"/>
                    <a:pt x="300" y="182"/>
                  </a:cubicBezTo>
                  <a:cubicBezTo>
                    <a:pt x="771" y="182"/>
                    <a:pt x="1241" y="79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2" name="Google Shape;46382;p69"/>
            <p:cNvSpPr/>
            <p:nvPr/>
          </p:nvSpPr>
          <p:spPr>
            <a:xfrm>
              <a:off x="1178852" y="3713185"/>
              <a:ext cx="48840" cy="21616"/>
            </a:xfrm>
            <a:custGeom>
              <a:avLst/>
              <a:gdLst/>
              <a:ahLst/>
              <a:cxnLst/>
              <a:rect l="l" t="t" r="r" b="b"/>
              <a:pathLst>
                <a:path w="1132" h="501" extrusionOk="0">
                  <a:moveTo>
                    <a:pt x="1131" y="1"/>
                  </a:moveTo>
                  <a:lnTo>
                    <a:pt x="1131" y="1"/>
                  </a:lnTo>
                  <a:cubicBezTo>
                    <a:pt x="726" y="96"/>
                    <a:pt x="357" y="298"/>
                    <a:pt x="0" y="501"/>
                  </a:cubicBezTo>
                  <a:cubicBezTo>
                    <a:pt x="322" y="394"/>
                    <a:pt x="655" y="275"/>
                    <a:pt x="965" y="144"/>
                  </a:cubicBezTo>
                  <a:cubicBezTo>
                    <a:pt x="1024" y="120"/>
                    <a:pt x="1072" y="37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3" name="Google Shape;46383;p69"/>
            <p:cNvSpPr/>
            <p:nvPr/>
          </p:nvSpPr>
          <p:spPr>
            <a:xfrm>
              <a:off x="1101795" y="3726560"/>
              <a:ext cx="26232" cy="8758"/>
            </a:xfrm>
            <a:custGeom>
              <a:avLst/>
              <a:gdLst/>
              <a:ahLst/>
              <a:cxnLst/>
              <a:rect l="l" t="t" r="r" b="b"/>
              <a:pathLst>
                <a:path w="608" h="203" extrusionOk="0">
                  <a:moveTo>
                    <a:pt x="596" y="0"/>
                  </a:moveTo>
                  <a:cubicBezTo>
                    <a:pt x="405" y="48"/>
                    <a:pt x="191" y="108"/>
                    <a:pt x="0" y="143"/>
                  </a:cubicBezTo>
                  <a:cubicBezTo>
                    <a:pt x="0" y="167"/>
                    <a:pt x="12" y="191"/>
                    <a:pt x="12" y="203"/>
                  </a:cubicBezTo>
                  <a:cubicBezTo>
                    <a:pt x="203" y="167"/>
                    <a:pt x="417" y="108"/>
                    <a:pt x="607" y="60"/>
                  </a:cubicBezTo>
                  <a:cubicBezTo>
                    <a:pt x="607" y="48"/>
                    <a:pt x="596" y="12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4" name="Google Shape;46384;p69"/>
            <p:cNvSpPr/>
            <p:nvPr/>
          </p:nvSpPr>
          <p:spPr>
            <a:xfrm>
              <a:off x="1624195" y="4672773"/>
              <a:ext cx="23169" cy="4142"/>
            </a:xfrm>
            <a:custGeom>
              <a:avLst/>
              <a:gdLst/>
              <a:ahLst/>
              <a:cxnLst/>
              <a:rect l="l" t="t" r="r" b="b"/>
              <a:pathLst>
                <a:path w="537" h="96" extrusionOk="0">
                  <a:moveTo>
                    <a:pt x="537" y="1"/>
                  </a:moveTo>
                  <a:cubicBezTo>
                    <a:pt x="358" y="36"/>
                    <a:pt x="180" y="48"/>
                    <a:pt x="1" y="60"/>
                  </a:cubicBezTo>
                  <a:lnTo>
                    <a:pt x="1" y="96"/>
                  </a:lnTo>
                  <a:cubicBezTo>
                    <a:pt x="180" y="84"/>
                    <a:pt x="358" y="84"/>
                    <a:pt x="537" y="60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5" name="Google Shape;46385;p69"/>
            <p:cNvSpPr/>
            <p:nvPr/>
          </p:nvSpPr>
          <p:spPr>
            <a:xfrm>
              <a:off x="211024" y="3718837"/>
              <a:ext cx="1127120" cy="1082939"/>
            </a:xfrm>
            <a:custGeom>
              <a:avLst/>
              <a:gdLst/>
              <a:ahLst/>
              <a:cxnLst/>
              <a:rect l="l" t="t" r="r" b="b"/>
              <a:pathLst>
                <a:path w="26124" h="25100" extrusionOk="0">
                  <a:moveTo>
                    <a:pt x="18586" y="1"/>
                  </a:moveTo>
                  <a:cubicBezTo>
                    <a:pt x="18444" y="72"/>
                    <a:pt x="18289" y="179"/>
                    <a:pt x="18134" y="215"/>
                  </a:cubicBezTo>
                  <a:cubicBezTo>
                    <a:pt x="17860" y="298"/>
                    <a:pt x="17574" y="322"/>
                    <a:pt x="17313" y="382"/>
                  </a:cubicBezTo>
                  <a:cubicBezTo>
                    <a:pt x="17241" y="406"/>
                    <a:pt x="17146" y="429"/>
                    <a:pt x="17074" y="441"/>
                  </a:cubicBezTo>
                  <a:cubicBezTo>
                    <a:pt x="16967" y="489"/>
                    <a:pt x="16860" y="548"/>
                    <a:pt x="16765" y="560"/>
                  </a:cubicBezTo>
                  <a:cubicBezTo>
                    <a:pt x="16205" y="656"/>
                    <a:pt x="15669" y="739"/>
                    <a:pt x="15122" y="834"/>
                  </a:cubicBezTo>
                  <a:cubicBezTo>
                    <a:pt x="14955" y="858"/>
                    <a:pt x="14776" y="858"/>
                    <a:pt x="14705" y="1037"/>
                  </a:cubicBezTo>
                  <a:cubicBezTo>
                    <a:pt x="14693" y="1084"/>
                    <a:pt x="14681" y="1132"/>
                    <a:pt x="14646" y="1156"/>
                  </a:cubicBezTo>
                  <a:cubicBezTo>
                    <a:pt x="14586" y="1215"/>
                    <a:pt x="14515" y="1322"/>
                    <a:pt x="14443" y="1334"/>
                  </a:cubicBezTo>
                  <a:cubicBezTo>
                    <a:pt x="14145" y="1370"/>
                    <a:pt x="13848" y="1382"/>
                    <a:pt x="13562" y="1394"/>
                  </a:cubicBezTo>
                  <a:cubicBezTo>
                    <a:pt x="13491" y="1394"/>
                    <a:pt x="13407" y="1441"/>
                    <a:pt x="13348" y="1501"/>
                  </a:cubicBezTo>
                  <a:cubicBezTo>
                    <a:pt x="13050" y="1739"/>
                    <a:pt x="12788" y="1989"/>
                    <a:pt x="12800" y="2406"/>
                  </a:cubicBezTo>
                  <a:cubicBezTo>
                    <a:pt x="12629" y="2369"/>
                    <a:pt x="12472" y="2352"/>
                    <a:pt x="12328" y="2352"/>
                  </a:cubicBezTo>
                  <a:cubicBezTo>
                    <a:pt x="11504" y="2352"/>
                    <a:pt x="11095" y="2901"/>
                    <a:pt x="11014" y="3346"/>
                  </a:cubicBezTo>
                  <a:cubicBezTo>
                    <a:pt x="10836" y="3477"/>
                    <a:pt x="10705" y="3585"/>
                    <a:pt x="10574" y="3692"/>
                  </a:cubicBezTo>
                  <a:cubicBezTo>
                    <a:pt x="10300" y="3882"/>
                    <a:pt x="10038" y="4061"/>
                    <a:pt x="9776" y="4287"/>
                  </a:cubicBezTo>
                  <a:cubicBezTo>
                    <a:pt x="9407" y="4608"/>
                    <a:pt x="9085" y="4978"/>
                    <a:pt x="8704" y="5311"/>
                  </a:cubicBezTo>
                  <a:cubicBezTo>
                    <a:pt x="8311" y="5668"/>
                    <a:pt x="8014" y="6097"/>
                    <a:pt x="7740" y="6561"/>
                  </a:cubicBezTo>
                  <a:cubicBezTo>
                    <a:pt x="7502" y="6966"/>
                    <a:pt x="7311" y="7395"/>
                    <a:pt x="7121" y="7823"/>
                  </a:cubicBezTo>
                  <a:cubicBezTo>
                    <a:pt x="6942" y="8240"/>
                    <a:pt x="6823" y="8669"/>
                    <a:pt x="6799" y="9109"/>
                  </a:cubicBezTo>
                  <a:cubicBezTo>
                    <a:pt x="6787" y="9526"/>
                    <a:pt x="6668" y="9942"/>
                    <a:pt x="6799" y="10359"/>
                  </a:cubicBezTo>
                  <a:cubicBezTo>
                    <a:pt x="6799" y="10371"/>
                    <a:pt x="6787" y="10395"/>
                    <a:pt x="6775" y="10431"/>
                  </a:cubicBezTo>
                  <a:cubicBezTo>
                    <a:pt x="6502" y="10812"/>
                    <a:pt x="6216" y="11205"/>
                    <a:pt x="5966" y="11586"/>
                  </a:cubicBezTo>
                  <a:cubicBezTo>
                    <a:pt x="5900" y="11681"/>
                    <a:pt x="5824" y="11718"/>
                    <a:pt x="5749" y="11718"/>
                  </a:cubicBezTo>
                  <a:cubicBezTo>
                    <a:pt x="5702" y="11718"/>
                    <a:pt x="5654" y="11704"/>
                    <a:pt x="5609" y="11681"/>
                  </a:cubicBezTo>
                  <a:cubicBezTo>
                    <a:pt x="5299" y="11514"/>
                    <a:pt x="5001" y="11371"/>
                    <a:pt x="4644" y="11324"/>
                  </a:cubicBezTo>
                  <a:cubicBezTo>
                    <a:pt x="4566" y="11311"/>
                    <a:pt x="4490" y="11305"/>
                    <a:pt x="4416" y="11305"/>
                  </a:cubicBezTo>
                  <a:cubicBezTo>
                    <a:pt x="4209" y="11305"/>
                    <a:pt x="4016" y="11352"/>
                    <a:pt x="3823" y="11431"/>
                  </a:cubicBezTo>
                  <a:cubicBezTo>
                    <a:pt x="3418" y="11586"/>
                    <a:pt x="3037" y="11800"/>
                    <a:pt x="2632" y="11990"/>
                  </a:cubicBezTo>
                  <a:cubicBezTo>
                    <a:pt x="2454" y="12086"/>
                    <a:pt x="2311" y="12205"/>
                    <a:pt x="2156" y="12324"/>
                  </a:cubicBezTo>
                  <a:cubicBezTo>
                    <a:pt x="2025" y="12419"/>
                    <a:pt x="1882" y="12538"/>
                    <a:pt x="1894" y="12752"/>
                  </a:cubicBezTo>
                  <a:cubicBezTo>
                    <a:pt x="1894" y="12776"/>
                    <a:pt x="1846" y="12824"/>
                    <a:pt x="1822" y="12836"/>
                  </a:cubicBezTo>
                  <a:cubicBezTo>
                    <a:pt x="1489" y="13014"/>
                    <a:pt x="1144" y="13193"/>
                    <a:pt x="822" y="13395"/>
                  </a:cubicBezTo>
                  <a:cubicBezTo>
                    <a:pt x="632" y="13491"/>
                    <a:pt x="608" y="13693"/>
                    <a:pt x="787" y="13824"/>
                  </a:cubicBezTo>
                  <a:cubicBezTo>
                    <a:pt x="858" y="13883"/>
                    <a:pt x="941" y="13955"/>
                    <a:pt x="1060" y="14050"/>
                  </a:cubicBezTo>
                  <a:cubicBezTo>
                    <a:pt x="822" y="14110"/>
                    <a:pt x="608" y="14181"/>
                    <a:pt x="382" y="14205"/>
                  </a:cubicBezTo>
                  <a:cubicBezTo>
                    <a:pt x="108" y="14253"/>
                    <a:pt x="25" y="14383"/>
                    <a:pt x="203" y="14610"/>
                  </a:cubicBezTo>
                  <a:cubicBezTo>
                    <a:pt x="370" y="14836"/>
                    <a:pt x="560" y="15038"/>
                    <a:pt x="727" y="15217"/>
                  </a:cubicBezTo>
                  <a:lnTo>
                    <a:pt x="429" y="15265"/>
                  </a:lnTo>
                  <a:cubicBezTo>
                    <a:pt x="429" y="15241"/>
                    <a:pt x="418" y="15205"/>
                    <a:pt x="406" y="15193"/>
                  </a:cubicBezTo>
                  <a:cubicBezTo>
                    <a:pt x="382" y="15217"/>
                    <a:pt x="358" y="15253"/>
                    <a:pt x="322" y="15276"/>
                  </a:cubicBezTo>
                  <a:cubicBezTo>
                    <a:pt x="203" y="15360"/>
                    <a:pt x="108" y="15443"/>
                    <a:pt x="1" y="15550"/>
                  </a:cubicBezTo>
                  <a:lnTo>
                    <a:pt x="358" y="15812"/>
                  </a:lnTo>
                  <a:cubicBezTo>
                    <a:pt x="418" y="15848"/>
                    <a:pt x="501" y="15848"/>
                    <a:pt x="549" y="15896"/>
                  </a:cubicBezTo>
                  <a:cubicBezTo>
                    <a:pt x="613" y="15967"/>
                    <a:pt x="678" y="15985"/>
                    <a:pt x="745" y="15985"/>
                  </a:cubicBezTo>
                  <a:cubicBezTo>
                    <a:pt x="801" y="15985"/>
                    <a:pt x="858" y="15972"/>
                    <a:pt x="918" y="15967"/>
                  </a:cubicBezTo>
                  <a:lnTo>
                    <a:pt x="1060" y="15967"/>
                  </a:lnTo>
                  <a:cubicBezTo>
                    <a:pt x="1453" y="15991"/>
                    <a:pt x="1846" y="16038"/>
                    <a:pt x="2251" y="16050"/>
                  </a:cubicBezTo>
                  <a:cubicBezTo>
                    <a:pt x="2306" y="16055"/>
                    <a:pt x="2361" y="16057"/>
                    <a:pt x="2417" y="16057"/>
                  </a:cubicBezTo>
                  <a:cubicBezTo>
                    <a:pt x="2639" y="16057"/>
                    <a:pt x="2868" y="16027"/>
                    <a:pt x="3096" y="16027"/>
                  </a:cubicBezTo>
                  <a:cubicBezTo>
                    <a:pt x="3120" y="16027"/>
                    <a:pt x="3204" y="16074"/>
                    <a:pt x="3204" y="16110"/>
                  </a:cubicBezTo>
                  <a:cubicBezTo>
                    <a:pt x="3227" y="16503"/>
                    <a:pt x="3299" y="16884"/>
                    <a:pt x="3477" y="17241"/>
                  </a:cubicBezTo>
                  <a:cubicBezTo>
                    <a:pt x="3573" y="17420"/>
                    <a:pt x="3656" y="17598"/>
                    <a:pt x="3763" y="17765"/>
                  </a:cubicBezTo>
                  <a:cubicBezTo>
                    <a:pt x="3835" y="17896"/>
                    <a:pt x="3954" y="18003"/>
                    <a:pt x="4061" y="18110"/>
                  </a:cubicBezTo>
                  <a:cubicBezTo>
                    <a:pt x="4192" y="18241"/>
                    <a:pt x="4335" y="18348"/>
                    <a:pt x="4478" y="18467"/>
                  </a:cubicBezTo>
                  <a:cubicBezTo>
                    <a:pt x="4609" y="18574"/>
                    <a:pt x="4728" y="18705"/>
                    <a:pt x="4894" y="18765"/>
                  </a:cubicBezTo>
                  <a:cubicBezTo>
                    <a:pt x="5224" y="18878"/>
                    <a:pt x="5570" y="18947"/>
                    <a:pt x="5921" y="18947"/>
                  </a:cubicBezTo>
                  <a:cubicBezTo>
                    <a:pt x="6090" y="18947"/>
                    <a:pt x="6260" y="18931"/>
                    <a:pt x="6430" y="18896"/>
                  </a:cubicBezTo>
                  <a:cubicBezTo>
                    <a:pt x="6728" y="18836"/>
                    <a:pt x="7037" y="18777"/>
                    <a:pt x="7323" y="18658"/>
                  </a:cubicBezTo>
                  <a:cubicBezTo>
                    <a:pt x="7561" y="18574"/>
                    <a:pt x="7764" y="18408"/>
                    <a:pt x="7978" y="18253"/>
                  </a:cubicBezTo>
                  <a:cubicBezTo>
                    <a:pt x="8180" y="18110"/>
                    <a:pt x="8383" y="17932"/>
                    <a:pt x="8585" y="17777"/>
                  </a:cubicBezTo>
                  <a:cubicBezTo>
                    <a:pt x="8763" y="17658"/>
                    <a:pt x="8925" y="17506"/>
                    <a:pt x="9139" y="17506"/>
                  </a:cubicBezTo>
                  <a:cubicBezTo>
                    <a:pt x="9182" y="17506"/>
                    <a:pt x="9228" y="17513"/>
                    <a:pt x="9276" y="17527"/>
                  </a:cubicBezTo>
                  <a:cubicBezTo>
                    <a:pt x="9371" y="17562"/>
                    <a:pt x="9514" y="17562"/>
                    <a:pt x="9609" y="17598"/>
                  </a:cubicBezTo>
                  <a:cubicBezTo>
                    <a:pt x="9764" y="17598"/>
                    <a:pt x="9907" y="17658"/>
                    <a:pt x="10050" y="17753"/>
                  </a:cubicBezTo>
                  <a:cubicBezTo>
                    <a:pt x="10085" y="17777"/>
                    <a:pt x="10121" y="17836"/>
                    <a:pt x="10133" y="17896"/>
                  </a:cubicBezTo>
                  <a:cubicBezTo>
                    <a:pt x="10359" y="18039"/>
                    <a:pt x="10597" y="18170"/>
                    <a:pt x="10800" y="18313"/>
                  </a:cubicBezTo>
                  <a:cubicBezTo>
                    <a:pt x="11002" y="18432"/>
                    <a:pt x="11157" y="18586"/>
                    <a:pt x="11359" y="18717"/>
                  </a:cubicBezTo>
                  <a:lnTo>
                    <a:pt x="11979" y="19170"/>
                  </a:lnTo>
                  <a:cubicBezTo>
                    <a:pt x="12205" y="19325"/>
                    <a:pt x="12407" y="19491"/>
                    <a:pt x="12621" y="19658"/>
                  </a:cubicBezTo>
                  <a:cubicBezTo>
                    <a:pt x="12871" y="19837"/>
                    <a:pt x="13145" y="20015"/>
                    <a:pt x="13407" y="20182"/>
                  </a:cubicBezTo>
                  <a:cubicBezTo>
                    <a:pt x="13812" y="20420"/>
                    <a:pt x="14193" y="20670"/>
                    <a:pt x="14610" y="20860"/>
                  </a:cubicBezTo>
                  <a:cubicBezTo>
                    <a:pt x="15003" y="21051"/>
                    <a:pt x="15419" y="21194"/>
                    <a:pt x="15836" y="21325"/>
                  </a:cubicBezTo>
                  <a:cubicBezTo>
                    <a:pt x="16205" y="21444"/>
                    <a:pt x="16574" y="21551"/>
                    <a:pt x="16955" y="21634"/>
                  </a:cubicBezTo>
                  <a:cubicBezTo>
                    <a:pt x="17205" y="21694"/>
                    <a:pt x="17467" y="21706"/>
                    <a:pt x="17729" y="21742"/>
                  </a:cubicBezTo>
                  <a:cubicBezTo>
                    <a:pt x="18301" y="21813"/>
                    <a:pt x="18872" y="21908"/>
                    <a:pt x="19456" y="21944"/>
                  </a:cubicBezTo>
                  <a:cubicBezTo>
                    <a:pt x="19541" y="21953"/>
                    <a:pt x="19626" y="21957"/>
                    <a:pt x="19712" y="21957"/>
                  </a:cubicBezTo>
                  <a:cubicBezTo>
                    <a:pt x="19952" y="21957"/>
                    <a:pt x="20192" y="21929"/>
                    <a:pt x="20420" y="21920"/>
                  </a:cubicBezTo>
                  <a:cubicBezTo>
                    <a:pt x="20527" y="22265"/>
                    <a:pt x="20646" y="22599"/>
                    <a:pt x="20718" y="22956"/>
                  </a:cubicBezTo>
                  <a:cubicBezTo>
                    <a:pt x="20801" y="23420"/>
                    <a:pt x="20861" y="23897"/>
                    <a:pt x="20944" y="24373"/>
                  </a:cubicBezTo>
                  <a:cubicBezTo>
                    <a:pt x="20956" y="24504"/>
                    <a:pt x="21003" y="24587"/>
                    <a:pt x="21123" y="24670"/>
                  </a:cubicBezTo>
                  <a:cubicBezTo>
                    <a:pt x="21301" y="24790"/>
                    <a:pt x="21456" y="24944"/>
                    <a:pt x="21658" y="25099"/>
                  </a:cubicBezTo>
                  <a:cubicBezTo>
                    <a:pt x="21670" y="25087"/>
                    <a:pt x="21730" y="25075"/>
                    <a:pt x="21730" y="25028"/>
                  </a:cubicBezTo>
                  <a:cubicBezTo>
                    <a:pt x="21789" y="24778"/>
                    <a:pt x="21730" y="24623"/>
                    <a:pt x="21492" y="24492"/>
                  </a:cubicBezTo>
                  <a:cubicBezTo>
                    <a:pt x="21325" y="24409"/>
                    <a:pt x="21242" y="24266"/>
                    <a:pt x="21218" y="24087"/>
                  </a:cubicBezTo>
                  <a:cubicBezTo>
                    <a:pt x="21206" y="24004"/>
                    <a:pt x="21194" y="23897"/>
                    <a:pt x="21182" y="23813"/>
                  </a:cubicBezTo>
                  <a:cubicBezTo>
                    <a:pt x="21146" y="23575"/>
                    <a:pt x="21146" y="23313"/>
                    <a:pt x="21087" y="23075"/>
                  </a:cubicBezTo>
                  <a:cubicBezTo>
                    <a:pt x="21015" y="22754"/>
                    <a:pt x="20896" y="22420"/>
                    <a:pt x="20801" y="22099"/>
                  </a:cubicBezTo>
                  <a:cubicBezTo>
                    <a:pt x="20622" y="21515"/>
                    <a:pt x="20706" y="20920"/>
                    <a:pt x="20742" y="20337"/>
                  </a:cubicBezTo>
                  <a:cubicBezTo>
                    <a:pt x="20777" y="19956"/>
                    <a:pt x="20944" y="19563"/>
                    <a:pt x="20968" y="19182"/>
                  </a:cubicBezTo>
                  <a:cubicBezTo>
                    <a:pt x="21003" y="18646"/>
                    <a:pt x="21384" y="18396"/>
                    <a:pt x="21718" y="18098"/>
                  </a:cubicBezTo>
                  <a:cubicBezTo>
                    <a:pt x="21908" y="17920"/>
                    <a:pt x="22111" y="17741"/>
                    <a:pt x="22313" y="17539"/>
                  </a:cubicBezTo>
                  <a:cubicBezTo>
                    <a:pt x="22611" y="17229"/>
                    <a:pt x="22861" y="16884"/>
                    <a:pt x="23349" y="16884"/>
                  </a:cubicBezTo>
                  <a:cubicBezTo>
                    <a:pt x="23706" y="16884"/>
                    <a:pt x="24063" y="16824"/>
                    <a:pt x="24409" y="16789"/>
                  </a:cubicBezTo>
                  <a:cubicBezTo>
                    <a:pt x="24671" y="16753"/>
                    <a:pt x="24944" y="16705"/>
                    <a:pt x="25206" y="16681"/>
                  </a:cubicBezTo>
                  <a:cubicBezTo>
                    <a:pt x="25294" y="16669"/>
                    <a:pt x="25380" y="16660"/>
                    <a:pt x="25464" y="16660"/>
                  </a:cubicBezTo>
                  <a:cubicBezTo>
                    <a:pt x="25632" y="16660"/>
                    <a:pt x="25794" y="16697"/>
                    <a:pt x="25945" y="16824"/>
                  </a:cubicBezTo>
                  <a:cubicBezTo>
                    <a:pt x="25952" y="16836"/>
                    <a:pt x="25967" y="16840"/>
                    <a:pt x="25985" y="16840"/>
                  </a:cubicBezTo>
                  <a:cubicBezTo>
                    <a:pt x="26025" y="16840"/>
                    <a:pt x="26082" y="16820"/>
                    <a:pt x="26123" y="16812"/>
                  </a:cubicBezTo>
                  <a:cubicBezTo>
                    <a:pt x="26052" y="16777"/>
                    <a:pt x="26052" y="16693"/>
                    <a:pt x="26016" y="16669"/>
                  </a:cubicBezTo>
                  <a:cubicBezTo>
                    <a:pt x="25912" y="16537"/>
                    <a:pt x="25770" y="16465"/>
                    <a:pt x="25608" y="16465"/>
                  </a:cubicBezTo>
                  <a:cubicBezTo>
                    <a:pt x="25567" y="16465"/>
                    <a:pt x="25524" y="16469"/>
                    <a:pt x="25480" y="16479"/>
                  </a:cubicBezTo>
                  <a:cubicBezTo>
                    <a:pt x="25350" y="16499"/>
                    <a:pt x="25224" y="16544"/>
                    <a:pt x="25100" y="16544"/>
                  </a:cubicBezTo>
                  <a:cubicBezTo>
                    <a:pt x="25008" y="16544"/>
                    <a:pt x="24917" y="16519"/>
                    <a:pt x="24825" y="16443"/>
                  </a:cubicBezTo>
                  <a:lnTo>
                    <a:pt x="24802" y="16443"/>
                  </a:lnTo>
                  <a:lnTo>
                    <a:pt x="23409" y="16491"/>
                  </a:lnTo>
                  <a:cubicBezTo>
                    <a:pt x="22873" y="16515"/>
                    <a:pt x="22492" y="16789"/>
                    <a:pt x="22158" y="17170"/>
                  </a:cubicBezTo>
                  <a:cubicBezTo>
                    <a:pt x="22004" y="17348"/>
                    <a:pt x="21825" y="17515"/>
                    <a:pt x="21623" y="17682"/>
                  </a:cubicBezTo>
                  <a:cubicBezTo>
                    <a:pt x="21527" y="17765"/>
                    <a:pt x="21373" y="17801"/>
                    <a:pt x="21289" y="17908"/>
                  </a:cubicBezTo>
                  <a:cubicBezTo>
                    <a:pt x="21111" y="18098"/>
                    <a:pt x="20932" y="18289"/>
                    <a:pt x="20813" y="18527"/>
                  </a:cubicBezTo>
                  <a:cubicBezTo>
                    <a:pt x="20670" y="18813"/>
                    <a:pt x="20587" y="19134"/>
                    <a:pt x="20527" y="19456"/>
                  </a:cubicBezTo>
                  <a:cubicBezTo>
                    <a:pt x="20456" y="19837"/>
                    <a:pt x="20408" y="20229"/>
                    <a:pt x="20372" y="20610"/>
                  </a:cubicBezTo>
                  <a:cubicBezTo>
                    <a:pt x="20349" y="20944"/>
                    <a:pt x="20349" y="21265"/>
                    <a:pt x="20337" y="21634"/>
                  </a:cubicBezTo>
                  <a:cubicBezTo>
                    <a:pt x="19837" y="21599"/>
                    <a:pt x="19384" y="21551"/>
                    <a:pt x="18908" y="21503"/>
                  </a:cubicBezTo>
                  <a:cubicBezTo>
                    <a:pt x="18408" y="21456"/>
                    <a:pt x="17908" y="21396"/>
                    <a:pt x="17420" y="21361"/>
                  </a:cubicBezTo>
                  <a:cubicBezTo>
                    <a:pt x="17193" y="21325"/>
                    <a:pt x="16967" y="21325"/>
                    <a:pt x="16765" y="21277"/>
                  </a:cubicBezTo>
                  <a:cubicBezTo>
                    <a:pt x="16324" y="21158"/>
                    <a:pt x="15896" y="21027"/>
                    <a:pt x="15467" y="20896"/>
                  </a:cubicBezTo>
                  <a:cubicBezTo>
                    <a:pt x="15241" y="20825"/>
                    <a:pt x="15015" y="20741"/>
                    <a:pt x="14812" y="20646"/>
                  </a:cubicBezTo>
                  <a:cubicBezTo>
                    <a:pt x="14467" y="20479"/>
                    <a:pt x="14145" y="20301"/>
                    <a:pt x="13812" y="20098"/>
                  </a:cubicBezTo>
                  <a:cubicBezTo>
                    <a:pt x="13443" y="19884"/>
                    <a:pt x="13086" y="19622"/>
                    <a:pt x="12729" y="19372"/>
                  </a:cubicBezTo>
                  <a:cubicBezTo>
                    <a:pt x="12419" y="19158"/>
                    <a:pt x="12098" y="18908"/>
                    <a:pt x="11788" y="18694"/>
                  </a:cubicBezTo>
                  <a:cubicBezTo>
                    <a:pt x="11526" y="18479"/>
                    <a:pt x="11240" y="18289"/>
                    <a:pt x="10955" y="18098"/>
                  </a:cubicBezTo>
                  <a:cubicBezTo>
                    <a:pt x="10669" y="17908"/>
                    <a:pt x="10395" y="17705"/>
                    <a:pt x="10097" y="17539"/>
                  </a:cubicBezTo>
                  <a:cubicBezTo>
                    <a:pt x="9883" y="17443"/>
                    <a:pt x="9633" y="17408"/>
                    <a:pt x="9573" y="17110"/>
                  </a:cubicBezTo>
                  <a:cubicBezTo>
                    <a:pt x="9573" y="17086"/>
                    <a:pt x="9502" y="17050"/>
                    <a:pt x="9502" y="17003"/>
                  </a:cubicBezTo>
                  <a:cubicBezTo>
                    <a:pt x="9466" y="16908"/>
                    <a:pt x="9407" y="16789"/>
                    <a:pt x="9442" y="16705"/>
                  </a:cubicBezTo>
                  <a:cubicBezTo>
                    <a:pt x="9526" y="16515"/>
                    <a:pt x="9657" y="16348"/>
                    <a:pt x="9764" y="16158"/>
                  </a:cubicBezTo>
                  <a:cubicBezTo>
                    <a:pt x="9919" y="15872"/>
                    <a:pt x="10097" y="15610"/>
                    <a:pt x="10216" y="15312"/>
                  </a:cubicBezTo>
                  <a:cubicBezTo>
                    <a:pt x="10371" y="14884"/>
                    <a:pt x="10490" y="14431"/>
                    <a:pt x="10609" y="14002"/>
                  </a:cubicBezTo>
                  <a:cubicBezTo>
                    <a:pt x="10657" y="13836"/>
                    <a:pt x="10645" y="13669"/>
                    <a:pt x="10657" y="13491"/>
                  </a:cubicBezTo>
                  <a:cubicBezTo>
                    <a:pt x="10645" y="13491"/>
                    <a:pt x="10609" y="13491"/>
                    <a:pt x="10597" y="13479"/>
                  </a:cubicBezTo>
                  <a:cubicBezTo>
                    <a:pt x="10526" y="13729"/>
                    <a:pt x="10455" y="13967"/>
                    <a:pt x="10371" y="14205"/>
                  </a:cubicBezTo>
                  <a:cubicBezTo>
                    <a:pt x="10288" y="14491"/>
                    <a:pt x="10181" y="14776"/>
                    <a:pt x="10062" y="15038"/>
                  </a:cubicBezTo>
                  <a:cubicBezTo>
                    <a:pt x="9895" y="15384"/>
                    <a:pt x="9740" y="15729"/>
                    <a:pt x="9538" y="16074"/>
                  </a:cubicBezTo>
                  <a:cubicBezTo>
                    <a:pt x="9419" y="16288"/>
                    <a:pt x="9240" y="16467"/>
                    <a:pt x="9109" y="16681"/>
                  </a:cubicBezTo>
                  <a:cubicBezTo>
                    <a:pt x="8847" y="17086"/>
                    <a:pt x="8514" y="17443"/>
                    <a:pt x="8109" y="17705"/>
                  </a:cubicBezTo>
                  <a:cubicBezTo>
                    <a:pt x="7978" y="17801"/>
                    <a:pt x="7835" y="17884"/>
                    <a:pt x="7692" y="17979"/>
                  </a:cubicBezTo>
                  <a:cubicBezTo>
                    <a:pt x="7359" y="18217"/>
                    <a:pt x="7014" y="18432"/>
                    <a:pt x="6597" y="18515"/>
                  </a:cubicBezTo>
                  <a:cubicBezTo>
                    <a:pt x="6430" y="18539"/>
                    <a:pt x="6252" y="18586"/>
                    <a:pt x="6085" y="18586"/>
                  </a:cubicBezTo>
                  <a:cubicBezTo>
                    <a:pt x="5787" y="18574"/>
                    <a:pt x="5478" y="18574"/>
                    <a:pt x="5192" y="18491"/>
                  </a:cubicBezTo>
                  <a:cubicBezTo>
                    <a:pt x="4942" y="18432"/>
                    <a:pt x="4704" y="18289"/>
                    <a:pt x="4525" y="18074"/>
                  </a:cubicBezTo>
                  <a:cubicBezTo>
                    <a:pt x="4442" y="17979"/>
                    <a:pt x="4347" y="17884"/>
                    <a:pt x="4239" y="17801"/>
                  </a:cubicBezTo>
                  <a:cubicBezTo>
                    <a:pt x="3918" y="17515"/>
                    <a:pt x="3727" y="17122"/>
                    <a:pt x="3585" y="16729"/>
                  </a:cubicBezTo>
                  <a:cubicBezTo>
                    <a:pt x="3489" y="16431"/>
                    <a:pt x="3489" y="16110"/>
                    <a:pt x="3442" y="15836"/>
                  </a:cubicBezTo>
                  <a:cubicBezTo>
                    <a:pt x="3466" y="15753"/>
                    <a:pt x="3525" y="15681"/>
                    <a:pt x="3513" y="15634"/>
                  </a:cubicBezTo>
                  <a:cubicBezTo>
                    <a:pt x="3489" y="15431"/>
                    <a:pt x="3287" y="15443"/>
                    <a:pt x="3204" y="15431"/>
                  </a:cubicBezTo>
                  <a:cubicBezTo>
                    <a:pt x="3275" y="15300"/>
                    <a:pt x="3370" y="15134"/>
                    <a:pt x="3454" y="14979"/>
                  </a:cubicBezTo>
                  <a:cubicBezTo>
                    <a:pt x="3608" y="14741"/>
                    <a:pt x="3751" y="14526"/>
                    <a:pt x="3882" y="14288"/>
                  </a:cubicBezTo>
                  <a:cubicBezTo>
                    <a:pt x="3966" y="14145"/>
                    <a:pt x="3989" y="14014"/>
                    <a:pt x="4025" y="13872"/>
                  </a:cubicBezTo>
                  <a:cubicBezTo>
                    <a:pt x="4025" y="13836"/>
                    <a:pt x="3966" y="13788"/>
                    <a:pt x="3930" y="13764"/>
                  </a:cubicBezTo>
                  <a:cubicBezTo>
                    <a:pt x="3906" y="13788"/>
                    <a:pt x="3870" y="13812"/>
                    <a:pt x="3858" y="13836"/>
                  </a:cubicBezTo>
                  <a:cubicBezTo>
                    <a:pt x="3787" y="14002"/>
                    <a:pt x="3739" y="14181"/>
                    <a:pt x="3632" y="14324"/>
                  </a:cubicBezTo>
                  <a:cubicBezTo>
                    <a:pt x="3394" y="14717"/>
                    <a:pt x="3132" y="15086"/>
                    <a:pt x="2894" y="15479"/>
                  </a:cubicBezTo>
                  <a:cubicBezTo>
                    <a:pt x="2870" y="15503"/>
                    <a:pt x="2894" y="15562"/>
                    <a:pt x="2870" y="15634"/>
                  </a:cubicBezTo>
                  <a:cubicBezTo>
                    <a:pt x="2965" y="15598"/>
                    <a:pt x="3013" y="15562"/>
                    <a:pt x="3085" y="15515"/>
                  </a:cubicBezTo>
                  <a:lnTo>
                    <a:pt x="3085" y="15515"/>
                  </a:lnTo>
                  <a:cubicBezTo>
                    <a:pt x="3049" y="15598"/>
                    <a:pt x="3049" y="15657"/>
                    <a:pt x="3025" y="15657"/>
                  </a:cubicBezTo>
                  <a:cubicBezTo>
                    <a:pt x="2800" y="15695"/>
                    <a:pt x="2576" y="15742"/>
                    <a:pt x="2351" y="15742"/>
                  </a:cubicBezTo>
                  <a:cubicBezTo>
                    <a:pt x="2219" y="15742"/>
                    <a:pt x="2086" y="15725"/>
                    <a:pt x="1953" y="15681"/>
                  </a:cubicBezTo>
                  <a:cubicBezTo>
                    <a:pt x="1906" y="15717"/>
                    <a:pt x="1846" y="15741"/>
                    <a:pt x="1799" y="15777"/>
                  </a:cubicBezTo>
                  <a:cubicBezTo>
                    <a:pt x="1787" y="15753"/>
                    <a:pt x="1775" y="15741"/>
                    <a:pt x="1775" y="15729"/>
                  </a:cubicBezTo>
                  <a:cubicBezTo>
                    <a:pt x="1846" y="15622"/>
                    <a:pt x="1906" y="15503"/>
                    <a:pt x="2001" y="15431"/>
                  </a:cubicBezTo>
                  <a:cubicBezTo>
                    <a:pt x="2120" y="15312"/>
                    <a:pt x="2275" y="15229"/>
                    <a:pt x="2418" y="15098"/>
                  </a:cubicBezTo>
                  <a:cubicBezTo>
                    <a:pt x="2442" y="15086"/>
                    <a:pt x="2442" y="15026"/>
                    <a:pt x="2454" y="15003"/>
                  </a:cubicBezTo>
                  <a:lnTo>
                    <a:pt x="2454" y="15003"/>
                  </a:lnTo>
                  <a:cubicBezTo>
                    <a:pt x="2192" y="15181"/>
                    <a:pt x="1953" y="15360"/>
                    <a:pt x="1715" y="15503"/>
                  </a:cubicBezTo>
                  <a:cubicBezTo>
                    <a:pt x="1644" y="15550"/>
                    <a:pt x="1525" y="15562"/>
                    <a:pt x="1430" y="15598"/>
                  </a:cubicBezTo>
                  <a:cubicBezTo>
                    <a:pt x="1406" y="15681"/>
                    <a:pt x="1311" y="15741"/>
                    <a:pt x="1227" y="15753"/>
                  </a:cubicBezTo>
                  <a:lnTo>
                    <a:pt x="989" y="15788"/>
                  </a:lnTo>
                  <a:cubicBezTo>
                    <a:pt x="979" y="15789"/>
                    <a:pt x="970" y="15790"/>
                    <a:pt x="960" y="15790"/>
                  </a:cubicBezTo>
                  <a:cubicBezTo>
                    <a:pt x="820" y="15790"/>
                    <a:pt x="714" y="15709"/>
                    <a:pt x="703" y="15586"/>
                  </a:cubicBezTo>
                  <a:cubicBezTo>
                    <a:pt x="668" y="15443"/>
                    <a:pt x="787" y="15312"/>
                    <a:pt x="906" y="15300"/>
                  </a:cubicBezTo>
                  <a:lnTo>
                    <a:pt x="1144" y="15265"/>
                  </a:lnTo>
                  <a:lnTo>
                    <a:pt x="1239" y="15265"/>
                  </a:lnTo>
                  <a:cubicBezTo>
                    <a:pt x="1477" y="15181"/>
                    <a:pt x="1727" y="15086"/>
                    <a:pt x="1953" y="14991"/>
                  </a:cubicBezTo>
                  <a:cubicBezTo>
                    <a:pt x="2025" y="14955"/>
                    <a:pt x="2073" y="14836"/>
                    <a:pt x="2132" y="14764"/>
                  </a:cubicBezTo>
                  <a:cubicBezTo>
                    <a:pt x="2050" y="14734"/>
                    <a:pt x="1985" y="14703"/>
                    <a:pt x="1915" y="14703"/>
                  </a:cubicBezTo>
                  <a:cubicBezTo>
                    <a:pt x="1904" y="14703"/>
                    <a:pt x="1893" y="14703"/>
                    <a:pt x="1882" y="14705"/>
                  </a:cubicBezTo>
                  <a:cubicBezTo>
                    <a:pt x="1644" y="14729"/>
                    <a:pt x="1418" y="14788"/>
                    <a:pt x="1191" y="14836"/>
                  </a:cubicBezTo>
                  <a:cubicBezTo>
                    <a:pt x="1142" y="14848"/>
                    <a:pt x="1093" y="14854"/>
                    <a:pt x="1044" y="14854"/>
                  </a:cubicBezTo>
                  <a:cubicBezTo>
                    <a:pt x="905" y="14854"/>
                    <a:pt x="770" y="14805"/>
                    <a:pt x="656" y="14717"/>
                  </a:cubicBezTo>
                  <a:cubicBezTo>
                    <a:pt x="584" y="14657"/>
                    <a:pt x="572" y="14538"/>
                    <a:pt x="537" y="14455"/>
                  </a:cubicBezTo>
                  <a:cubicBezTo>
                    <a:pt x="870" y="14276"/>
                    <a:pt x="1180" y="14157"/>
                    <a:pt x="1537" y="14133"/>
                  </a:cubicBezTo>
                  <a:cubicBezTo>
                    <a:pt x="1620" y="14133"/>
                    <a:pt x="1715" y="14074"/>
                    <a:pt x="1787" y="14038"/>
                  </a:cubicBezTo>
                  <a:cubicBezTo>
                    <a:pt x="2120" y="13848"/>
                    <a:pt x="2430" y="13681"/>
                    <a:pt x="2739" y="13479"/>
                  </a:cubicBezTo>
                  <a:cubicBezTo>
                    <a:pt x="2787" y="13455"/>
                    <a:pt x="2811" y="13395"/>
                    <a:pt x="2846" y="13360"/>
                  </a:cubicBezTo>
                  <a:cubicBezTo>
                    <a:pt x="2799" y="13360"/>
                    <a:pt x="2744" y="13344"/>
                    <a:pt x="2699" y="13344"/>
                  </a:cubicBezTo>
                  <a:cubicBezTo>
                    <a:pt x="2688" y="13344"/>
                    <a:pt x="2677" y="13345"/>
                    <a:pt x="2668" y="13348"/>
                  </a:cubicBezTo>
                  <a:cubicBezTo>
                    <a:pt x="2477" y="13443"/>
                    <a:pt x="2311" y="13574"/>
                    <a:pt x="2120" y="13657"/>
                  </a:cubicBezTo>
                  <a:cubicBezTo>
                    <a:pt x="1891" y="13764"/>
                    <a:pt x="1651" y="13876"/>
                    <a:pt x="1408" y="13876"/>
                  </a:cubicBezTo>
                  <a:cubicBezTo>
                    <a:pt x="1273" y="13876"/>
                    <a:pt x="1137" y="13842"/>
                    <a:pt x="1001" y="13752"/>
                  </a:cubicBezTo>
                  <a:cubicBezTo>
                    <a:pt x="882" y="13681"/>
                    <a:pt x="882" y="13574"/>
                    <a:pt x="1001" y="13502"/>
                  </a:cubicBezTo>
                  <a:lnTo>
                    <a:pt x="1263" y="13312"/>
                  </a:lnTo>
                  <a:cubicBezTo>
                    <a:pt x="1299" y="13288"/>
                    <a:pt x="1322" y="13252"/>
                    <a:pt x="1382" y="13252"/>
                  </a:cubicBezTo>
                  <a:cubicBezTo>
                    <a:pt x="1501" y="13181"/>
                    <a:pt x="1644" y="13121"/>
                    <a:pt x="1787" y="13050"/>
                  </a:cubicBezTo>
                  <a:lnTo>
                    <a:pt x="1787" y="13050"/>
                  </a:lnTo>
                  <a:cubicBezTo>
                    <a:pt x="1763" y="13121"/>
                    <a:pt x="1739" y="13157"/>
                    <a:pt x="1727" y="13181"/>
                  </a:cubicBezTo>
                  <a:cubicBezTo>
                    <a:pt x="1942" y="13121"/>
                    <a:pt x="2132" y="13014"/>
                    <a:pt x="2251" y="12812"/>
                  </a:cubicBezTo>
                  <a:cubicBezTo>
                    <a:pt x="2275" y="12752"/>
                    <a:pt x="2323" y="12717"/>
                    <a:pt x="2370" y="12705"/>
                  </a:cubicBezTo>
                  <a:cubicBezTo>
                    <a:pt x="2454" y="12598"/>
                    <a:pt x="2549" y="12514"/>
                    <a:pt x="2656" y="12455"/>
                  </a:cubicBezTo>
                  <a:cubicBezTo>
                    <a:pt x="2965" y="12264"/>
                    <a:pt x="3323" y="12145"/>
                    <a:pt x="3644" y="11990"/>
                  </a:cubicBezTo>
                  <a:cubicBezTo>
                    <a:pt x="3704" y="11967"/>
                    <a:pt x="3763" y="11931"/>
                    <a:pt x="3811" y="11907"/>
                  </a:cubicBezTo>
                  <a:lnTo>
                    <a:pt x="3799" y="11859"/>
                  </a:lnTo>
                  <a:cubicBezTo>
                    <a:pt x="3704" y="11859"/>
                    <a:pt x="3620" y="11847"/>
                    <a:pt x="3585" y="11847"/>
                  </a:cubicBezTo>
                  <a:cubicBezTo>
                    <a:pt x="3870" y="11800"/>
                    <a:pt x="4204" y="11752"/>
                    <a:pt x="4537" y="11705"/>
                  </a:cubicBezTo>
                  <a:cubicBezTo>
                    <a:pt x="4573" y="11705"/>
                    <a:pt x="4585" y="11705"/>
                    <a:pt x="4620" y="11728"/>
                  </a:cubicBezTo>
                  <a:cubicBezTo>
                    <a:pt x="4870" y="11859"/>
                    <a:pt x="5109" y="11990"/>
                    <a:pt x="5359" y="12121"/>
                  </a:cubicBezTo>
                  <a:cubicBezTo>
                    <a:pt x="5549" y="12217"/>
                    <a:pt x="5537" y="12348"/>
                    <a:pt x="5490" y="12526"/>
                  </a:cubicBezTo>
                  <a:cubicBezTo>
                    <a:pt x="5406" y="12859"/>
                    <a:pt x="5311" y="13205"/>
                    <a:pt x="5240" y="13538"/>
                  </a:cubicBezTo>
                  <a:cubicBezTo>
                    <a:pt x="5228" y="13645"/>
                    <a:pt x="5228" y="13764"/>
                    <a:pt x="5275" y="13848"/>
                  </a:cubicBezTo>
                  <a:cubicBezTo>
                    <a:pt x="5305" y="13927"/>
                    <a:pt x="5351" y="14056"/>
                    <a:pt x="5455" y="14056"/>
                  </a:cubicBezTo>
                  <a:cubicBezTo>
                    <a:pt x="5476" y="14056"/>
                    <a:pt x="5499" y="14050"/>
                    <a:pt x="5525" y="14038"/>
                  </a:cubicBezTo>
                  <a:cubicBezTo>
                    <a:pt x="5525" y="13824"/>
                    <a:pt x="5490" y="13633"/>
                    <a:pt x="5525" y="13455"/>
                  </a:cubicBezTo>
                  <a:cubicBezTo>
                    <a:pt x="5573" y="13157"/>
                    <a:pt x="5632" y="12848"/>
                    <a:pt x="5716" y="12562"/>
                  </a:cubicBezTo>
                  <a:cubicBezTo>
                    <a:pt x="5811" y="12288"/>
                    <a:pt x="5930" y="12038"/>
                    <a:pt x="6073" y="11800"/>
                  </a:cubicBezTo>
                  <a:cubicBezTo>
                    <a:pt x="6287" y="11455"/>
                    <a:pt x="6537" y="11145"/>
                    <a:pt x="6764" y="10824"/>
                  </a:cubicBezTo>
                  <a:cubicBezTo>
                    <a:pt x="7037" y="10419"/>
                    <a:pt x="7371" y="10038"/>
                    <a:pt x="7799" y="9788"/>
                  </a:cubicBezTo>
                  <a:cubicBezTo>
                    <a:pt x="7930" y="9716"/>
                    <a:pt x="8049" y="9609"/>
                    <a:pt x="8192" y="9526"/>
                  </a:cubicBezTo>
                  <a:cubicBezTo>
                    <a:pt x="8371" y="9407"/>
                    <a:pt x="8561" y="9300"/>
                    <a:pt x="8752" y="9192"/>
                  </a:cubicBezTo>
                  <a:cubicBezTo>
                    <a:pt x="8907" y="9121"/>
                    <a:pt x="9061" y="9061"/>
                    <a:pt x="9228" y="9002"/>
                  </a:cubicBezTo>
                  <a:cubicBezTo>
                    <a:pt x="9228" y="8990"/>
                    <a:pt x="9228" y="8978"/>
                    <a:pt x="9240" y="8954"/>
                  </a:cubicBezTo>
                  <a:cubicBezTo>
                    <a:pt x="9169" y="8930"/>
                    <a:pt x="9097" y="8883"/>
                    <a:pt x="9026" y="8871"/>
                  </a:cubicBezTo>
                  <a:cubicBezTo>
                    <a:pt x="9017" y="8871"/>
                    <a:pt x="9008" y="8870"/>
                    <a:pt x="8999" y="8870"/>
                  </a:cubicBezTo>
                  <a:cubicBezTo>
                    <a:pt x="8715" y="8870"/>
                    <a:pt x="8495" y="9054"/>
                    <a:pt x="8264" y="9192"/>
                  </a:cubicBezTo>
                  <a:cubicBezTo>
                    <a:pt x="8097" y="9300"/>
                    <a:pt x="7930" y="9419"/>
                    <a:pt x="7752" y="9538"/>
                  </a:cubicBezTo>
                  <a:cubicBezTo>
                    <a:pt x="7537" y="9704"/>
                    <a:pt x="7299" y="9847"/>
                    <a:pt x="7073" y="10014"/>
                  </a:cubicBezTo>
                  <a:cubicBezTo>
                    <a:pt x="7061" y="9764"/>
                    <a:pt x="7026" y="9466"/>
                    <a:pt x="7061" y="9180"/>
                  </a:cubicBezTo>
                  <a:cubicBezTo>
                    <a:pt x="7097" y="8823"/>
                    <a:pt x="7133" y="8454"/>
                    <a:pt x="7276" y="8109"/>
                  </a:cubicBezTo>
                  <a:cubicBezTo>
                    <a:pt x="7430" y="7764"/>
                    <a:pt x="7502" y="7406"/>
                    <a:pt x="7680" y="7085"/>
                  </a:cubicBezTo>
                  <a:cubicBezTo>
                    <a:pt x="7895" y="6680"/>
                    <a:pt x="8157" y="6311"/>
                    <a:pt x="8430" y="5942"/>
                  </a:cubicBezTo>
                  <a:cubicBezTo>
                    <a:pt x="8585" y="5704"/>
                    <a:pt x="8800" y="5501"/>
                    <a:pt x="9002" y="5299"/>
                  </a:cubicBezTo>
                  <a:cubicBezTo>
                    <a:pt x="9204" y="5109"/>
                    <a:pt x="9407" y="4942"/>
                    <a:pt x="9621" y="4763"/>
                  </a:cubicBezTo>
                  <a:cubicBezTo>
                    <a:pt x="9740" y="4656"/>
                    <a:pt x="9823" y="4537"/>
                    <a:pt x="9943" y="4454"/>
                  </a:cubicBezTo>
                  <a:cubicBezTo>
                    <a:pt x="10288" y="4180"/>
                    <a:pt x="10645" y="3918"/>
                    <a:pt x="11002" y="3644"/>
                  </a:cubicBezTo>
                  <a:cubicBezTo>
                    <a:pt x="11014" y="3680"/>
                    <a:pt x="11050" y="3716"/>
                    <a:pt x="11062" y="3763"/>
                  </a:cubicBezTo>
                  <a:cubicBezTo>
                    <a:pt x="11074" y="3811"/>
                    <a:pt x="11074" y="3870"/>
                    <a:pt x="11062" y="3894"/>
                  </a:cubicBezTo>
                  <a:cubicBezTo>
                    <a:pt x="10931" y="4049"/>
                    <a:pt x="10764" y="4168"/>
                    <a:pt x="10645" y="4323"/>
                  </a:cubicBezTo>
                  <a:cubicBezTo>
                    <a:pt x="10490" y="4525"/>
                    <a:pt x="10288" y="4716"/>
                    <a:pt x="10431" y="4978"/>
                  </a:cubicBezTo>
                  <a:cubicBezTo>
                    <a:pt x="10490" y="5097"/>
                    <a:pt x="10609" y="5204"/>
                    <a:pt x="10716" y="5311"/>
                  </a:cubicBezTo>
                  <a:cubicBezTo>
                    <a:pt x="10585" y="5501"/>
                    <a:pt x="10455" y="5680"/>
                    <a:pt x="10335" y="5894"/>
                  </a:cubicBezTo>
                  <a:cubicBezTo>
                    <a:pt x="10121" y="6263"/>
                    <a:pt x="10097" y="6525"/>
                    <a:pt x="10455" y="6847"/>
                  </a:cubicBezTo>
                  <a:cubicBezTo>
                    <a:pt x="10478" y="6871"/>
                    <a:pt x="10514" y="6954"/>
                    <a:pt x="10490" y="6978"/>
                  </a:cubicBezTo>
                  <a:cubicBezTo>
                    <a:pt x="10371" y="7240"/>
                    <a:pt x="10419" y="7514"/>
                    <a:pt x="10478" y="7776"/>
                  </a:cubicBezTo>
                  <a:cubicBezTo>
                    <a:pt x="10530" y="7970"/>
                    <a:pt x="10749" y="8121"/>
                    <a:pt x="10938" y="8121"/>
                  </a:cubicBezTo>
                  <a:cubicBezTo>
                    <a:pt x="10968" y="8121"/>
                    <a:pt x="10998" y="8117"/>
                    <a:pt x="11026" y="8109"/>
                  </a:cubicBezTo>
                  <a:cubicBezTo>
                    <a:pt x="11062" y="8097"/>
                    <a:pt x="11121" y="8061"/>
                    <a:pt x="11121" y="8037"/>
                  </a:cubicBezTo>
                  <a:cubicBezTo>
                    <a:pt x="11133" y="8002"/>
                    <a:pt x="11109" y="7954"/>
                    <a:pt x="11074" y="7930"/>
                  </a:cubicBezTo>
                  <a:cubicBezTo>
                    <a:pt x="11002" y="7859"/>
                    <a:pt x="10895" y="7811"/>
                    <a:pt x="10836" y="7740"/>
                  </a:cubicBezTo>
                  <a:cubicBezTo>
                    <a:pt x="10609" y="7466"/>
                    <a:pt x="10693" y="7168"/>
                    <a:pt x="10776" y="6883"/>
                  </a:cubicBezTo>
                  <a:cubicBezTo>
                    <a:pt x="10812" y="6764"/>
                    <a:pt x="10847" y="6680"/>
                    <a:pt x="10693" y="6621"/>
                  </a:cubicBezTo>
                  <a:cubicBezTo>
                    <a:pt x="10597" y="6573"/>
                    <a:pt x="10490" y="6466"/>
                    <a:pt x="10478" y="6383"/>
                  </a:cubicBezTo>
                  <a:cubicBezTo>
                    <a:pt x="10431" y="6132"/>
                    <a:pt x="10514" y="5906"/>
                    <a:pt x="10669" y="5716"/>
                  </a:cubicBezTo>
                  <a:cubicBezTo>
                    <a:pt x="10836" y="5513"/>
                    <a:pt x="11002" y="5335"/>
                    <a:pt x="11169" y="5156"/>
                  </a:cubicBezTo>
                  <a:cubicBezTo>
                    <a:pt x="11026" y="5073"/>
                    <a:pt x="10895" y="5001"/>
                    <a:pt x="10776" y="4906"/>
                  </a:cubicBezTo>
                  <a:cubicBezTo>
                    <a:pt x="10669" y="4835"/>
                    <a:pt x="10657" y="4728"/>
                    <a:pt x="10716" y="4608"/>
                  </a:cubicBezTo>
                  <a:cubicBezTo>
                    <a:pt x="10883" y="4299"/>
                    <a:pt x="11169" y="4085"/>
                    <a:pt x="11443" y="3906"/>
                  </a:cubicBezTo>
                  <a:cubicBezTo>
                    <a:pt x="11550" y="3835"/>
                    <a:pt x="11526" y="3775"/>
                    <a:pt x="11431" y="3704"/>
                  </a:cubicBezTo>
                  <a:cubicBezTo>
                    <a:pt x="11359" y="3644"/>
                    <a:pt x="11300" y="3573"/>
                    <a:pt x="11264" y="3477"/>
                  </a:cubicBezTo>
                  <a:cubicBezTo>
                    <a:pt x="11181" y="3192"/>
                    <a:pt x="11347" y="2942"/>
                    <a:pt x="11550" y="2823"/>
                  </a:cubicBezTo>
                  <a:cubicBezTo>
                    <a:pt x="11771" y="2700"/>
                    <a:pt x="12017" y="2618"/>
                    <a:pt x="12268" y="2618"/>
                  </a:cubicBezTo>
                  <a:cubicBezTo>
                    <a:pt x="12409" y="2618"/>
                    <a:pt x="12552" y="2644"/>
                    <a:pt x="12693" y="2703"/>
                  </a:cubicBezTo>
                  <a:cubicBezTo>
                    <a:pt x="12716" y="2712"/>
                    <a:pt x="12742" y="2716"/>
                    <a:pt x="12768" y="2716"/>
                  </a:cubicBezTo>
                  <a:cubicBezTo>
                    <a:pt x="12850" y="2716"/>
                    <a:pt x="12942" y="2680"/>
                    <a:pt x="13014" y="2644"/>
                  </a:cubicBezTo>
                  <a:cubicBezTo>
                    <a:pt x="13157" y="2573"/>
                    <a:pt x="13050" y="2453"/>
                    <a:pt x="13050" y="2346"/>
                  </a:cubicBezTo>
                  <a:cubicBezTo>
                    <a:pt x="13038" y="2037"/>
                    <a:pt x="13288" y="1739"/>
                    <a:pt x="13622" y="1691"/>
                  </a:cubicBezTo>
                  <a:cubicBezTo>
                    <a:pt x="13895" y="1644"/>
                    <a:pt x="14181" y="1644"/>
                    <a:pt x="14455" y="1584"/>
                  </a:cubicBezTo>
                  <a:cubicBezTo>
                    <a:pt x="14574" y="1572"/>
                    <a:pt x="14741" y="1513"/>
                    <a:pt x="14776" y="1441"/>
                  </a:cubicBezTo>
                  <a:cubicBezTo>
                    <a:pt x="14860" y="1287"/>
                    <a:pt x="14896" y="1168"/>
                    <a:pt x="15062" y="1108"/>
                  </a:cubicBezTo>
                  <a:cubicBezTo>
                    <a:pt x="15229" y="1049"/>
                    <a:pt x="15396" y="1013"/>
                    <a:pt x="15550" y="977"/>
                  </a:cubicBezTo>
                  <a:cubicBezTo>
                    <a:pt x="16431" y="810"/>
                    <a:pt x="17313" y="668"/>
                    <a:pt x="18194" y="513"/>
                  </a:cubicBezTo>
                  <a:cubicBezTo>
                    <a:pt x="18348" y="489"/>
                    <a:pt x="18432" y="358"/>
                    <a:pt x="18515" y="251"/>
                  </a:cubicBezTo>
                  <a:cubicBezTo>
                    <a:pt x="18563" y="191"/>
                    <a:pt x="18586" y="120"/>
                    <a:pt x="18634" y="36"/>
                  </a:cubicBezTo>
                  <a:lnTo>
                    <a:pt x="18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6" name="Google Shape;46386;p69"/>
            <p:cNvSpPr/>
            <p:nvPr/>
          </p:nvSpPr>
          <p:spPr>
            <a:xfrm>
              <a:off x="870107" y="3641823"/>
              <a:ext cx="625732" cy="265601"/>
            </a:xfrm>
            <a:custGeom>
              <a:avLst/>
              <a:gdLst/>
              <a:ahLst/>
              <a:cxnLst/>
              <a:rect l="l" t="t" r="r" b="b"/>
              <a:pathLst>
                <a:path w="14503" h="6156" extrusionOk="0">
                  <a:moveTo>
                    <a:pt x="11997" y="1"/>
                  </a:moveTo>
                  <a:cubicBezTo>
                    <a:pt x="11805" y="1"/>
                    <a:pt x="11607" y="64"/>
                    <a:pt x="11454" y="190"/>
                  </a:cubicBezTo>
                  <a:cubicBezTo>
                    <a:pt x="11383" y="254"/>
                    <a:pt x="11311" y="280"/>
                    <a:pt x="11240" y="280"/>
                  </a:cubicBezTo>
                  <a:cubicBezTo>
                    <a:pt x="11204" y="280"/>
                    <a:pt x="11169" y="274"/>
                    <a:pt x="11133" y="262"/>
                  </a:cubicBezTo>
                  <a:cubicBezTo>
                    <a:pt x="10966" y="226"/>
                    <a:pt x="10788" y="143"/>
                    <a:pt x="10621" y="143"/>
                  </a:cubicBezTo>
                  <a:cubicBezTo>
                    <a:pt x="10371" y="143"/>
                    <a:pt x="10097" y="167"/>
                    <a:pt x="9859" y="238"/>
                  </a:cubicBezTo>
                  <a:cubicBezTo>
                    <a:pt x="9683" y="300"/>
                    <a:pt x="9525" y="425"/>
                    <a:pt x="9322" y="425"/>
                  </a:cubicBezTo>
                  <a:cubicBezTo>
                    <a:pt x="9291" y="425"/>
                    <a:pt x="9260" y="423"/>
                    <a:pt x="9228" y="417"/>
                  </a:cubicBezTo>
                  <a:cubicBezTo>
                    <a:pt x="9212" y="415"/>
                    <a:pt x="9195" y="414"/>
                    <a:pt x="9179" y="414"/>
                  </a:cubicBezTo>
                  <a:cubicBezTo>
                    <a:pt x="9076" y="414"/>
                    <a:pt x="8973" y="444"/>
                    <a:pt x="8871" y="464"/>
                  </a:cubicBezTo>
                  <a:cubicBezTo>
                    <a:pt x="8481" y="527"/>
                    <a:pt x="8128" y="675"/>
                    <a:pt x="7730" y="675"/>
                  </a:cubicBezTo>
                  <a:cubicBezTo>
                    <a:pt x="7679" y="675"/>
                    <a:pt x="7626" y="672"/>
                    <a:pt x="7573" y="667"/>
                  </a:cubicBezTo>
                  <a:cubicBezTo>
                    <a:pt x="7556" y="666"/>
                    <a:pt x="7539" y="665"/>
                    <a:pt x="7522" y="665"/>
                  </a:cubicBezTo>
                  <a:cubicBezTo>
                    <a:pt x="7301" y="665"/>
                    <a:pt x="7084" y="739"/>
                    <a:pt x="6918" y="905"/>
                  </a:cubicBezTo>
                  <a:cubicBezTo>
                    <a:pt x="6824" y="1006"/>
                    <a:pt x="6736" y="1093"/>
                    <a:pt x="6628" y="1093"/>
                  </a:cubicBezTo>
                  <a:cubicBezTo>
                    <a:pt x="6572" y="1093"/>
                    <a:pt x="6511" y="1069"/>
                    <a:pt x="6442" y="1012"/>
                  </a:cubicBezTo>
                  <a:cubicBezTo>
                    <a:pt x="6430" y="1008"/>
                    <a:pt x="6415" y="1007"/>
                    <a:pt x="6400" y="1007"/>
                  </a:cubicBezTo>
                  <a:cubicBezTo>
                    <a:pt x="6370" y="1007"/>
                    <a:pt x="6339" y="1012"/>
                    <a:pt x="6323" y="1012"/>
                  </a:cubicBezTo>
                  <a:cubicBezTo>
                    <a:pt x="5989" y="1071"/>
                    <a:pt x="5656" y="1119"/>
                    <a:pt x="5323" y="1190"/>
                  </a:cubicBezTo>
                  <a:cubicBezTo>
                    <a:pt x="5096" y="1238"/>
                    <a:pt x="4918" y="1369"/>
                    <a:pt x="4858" y="1619"/>
                  </a:cubicBezTo>
                  <a:cubicBezTo>
                    <a:pt x="4846" y="1667"/>
                    <a:pt x="4787" y="1726"/>
                    <a:pt x="4727" y="1738"/>
                  </a:cubicBezTo>
                  <a:cubicBezTo>
                    <a:pt x="4370" y="1810"/>
                    <a:pt x="4001" y="1845"/>
                    <a:pt x="3656" y="2024"/>
                  </a:cubicBezTo>
                  <a:cubicBezTo>
                    <a:pt x="3418" y="2155"/>
                    <a:pt x="3203" y="2286"/>
                    <a:pt x="3132" y="2583"/>
                  </a:cubicBezTo>
                  <a:cubicBezTo>
                    <a:pt x="2989" y="2619"/>
                    <a:pt x="2834" y="2631"/>
                    <a:pt x="2668" y="2667"/>
                  </a:cubicBezTo>
                  <a:cubicBezTo>
                    <a:pt x="2251" y="2726"/>
                    <a:pt x="2132" y="2834"/>
                    <a:pt x="2060" y="3226"/>
                  </a:cubicBezTo>
                  <a:cubicBezTo>
                    <a:pt x="1822" y="3226"/>
                    <a:pt x="1596" y="3286"/>
                    <a:pt x="1453" y="3476"/>
                  </a:cubicBezTo>
                  <a:cubicBezTo>
                    <a:pt x="1322" y="3655"/>
                    <a:pt x="1239" y="3869"/>
                    <a:pt x="1144" y="4060"/>
                  </a:cubicBezTo>
                  <a:cubicBezTo>
                    <a:pt x="1144" y="4084"/>
                    <a:pt x="1108" y="4107"/>
                    <a:pt x="1060" y="4107"/>
                  </a:cubicBezTo>
                  <a:cubicBezTo>
                    <a:pt x="727" y="4167"/>
                    <a:pt x="548" y="4381"/>
                    <a:pt x="572" y="4739"/>
                  </a:cubicBezTo>
                  <a:cubicBezTo>
                    <a:pt x="584" y="4834"/>
                    <a:pt x="608" y="4917"/>
                    <a:pt x="608" y="5012"/>
                  </a:cubicBezTo>
                  <a:cubicBezTo>
                    <a:pt x="608" y="5060"/>
                    <a:pt x="572" y="5131"/>
                    <a:pt x="548" y="5143"/>
                  </a:cubicBezTo>
                  <a:cubicBezTo>
                    <a:pt x="310" y="5262"/>
                    <a:pt x="203" y="5477"/>
                    <a:pt x="96" y="5679"/>
                  </a:cubicBezTo>
                  <a:cubicBezTo>
                    <a:pt x="1" y="5870"/>
                    <a:pt x="60" y="6012"/>
                    <a:pt x="262" y="6084"/>
                  </a:cubicBezTo>
                  <a:cubicBezTo>
                    <a:pt x="382" y="6132"/>
                    <a:pt x="501" y="6132"/>
                    <a:pt x="620" y="6155"/>
                  </a:cubicBezTo>
                  <a:lnTo>
                    <a:pt x="667" y="6108"/>
                  </a:lnTo>
                  <a:cubicBezTo>
                    <a:pt x="620" y="6072"/>
                    <a:pt x="584" y="6012"/>
                    <a:pt x="524" y="5977"/>
                  </a:cubicBezTo>
                  <a:cubicBezTo>
                    <a:pt x="370" y="5870"/>
                    <a:pt x="310" y="5727"/>
                    <a:pt x="441" y="5596"/>
                  </a:cubicBezTo>
                  <a:cubicBezTo>
                    <a:pt x="572" y="5441"/>
                    <a:pt x="727" y="5322"/>
                    <a:pt x="882" y="5215"/>
                  </a:cubicBezTo>
                  <a:cubicBezTo>
                    <a:pt x="977" y="5155"/>
                    <a:pt x="977" y="5131"/>
                    <a:pt x="941" y="5036"/>
                  </a:cubicBezTo>
                  <a:cubicBezTo>
                    <a:pt x="917" y="4893"/>
                    <a:pt x="882" y="4739"/>
                    <a:pt x="870" y="4584"/>
                  </a:cubicBezTo>
                  <a:cubicBezTo>
                    <a:pt x="870" y="4446"/>
                    <a:pt x="975" y="4357"/>
                    <a:pt x="1099" y="4357"/>
                  </a:cubicBezTo>
                  <a:cubicBezTo>
                    <a:pt x="1125" y="4357"/>
                    <a:pt x="1152" y="4361"/>
                    <a:pt x="1179" y="4369"/>
                  </a:cubicBezTo>
                  <a:cubicBezTo>
                    <a:pt x="1182" y="4370"/>
                    <a:pt x="1186" y="4370"/>
                    <a:pt x="1190" y="4370"/>
                  </a:cubicBezTo>
                  <a:cubicBezTo>
                    <a:pt x="1273" y="4370"/>
                    <a:pt x="1513" y="4248"/>
                    <a:pt x="1513" y="4191"/>
                  </a:cubicBezTo>
                  <a:cubicBezTo>
                    <a:pt x="1513" y="4107"/>
                    <a:pt x="1513" y="4000"/>
                    <a:pt x="1525" y="3893"/>
                  </a:cubicBezTo>
                  <a:cubicBezTo>
                    <a:pt x="1571" y="3663"/>
                    <a:pt x="1759" y="3540"/>
                    <a:pt x="1941" y="3540"/>
                  </a:cubicBezTo>
                  <a:cubicBezTo>
                    <a:pt x="1995" y="3540"/>
                    <a:pt x="2047" y="3550"/>
                    <a:pt x="2096" y="3572"/>
                  </a:cubicBezTo>
                  <a:cubicBezTo>
                    <a:pt x="2144" y="3584"/>
                    <a:pt x="2179" y="3596"/>
                    <a:pt x="2203" y="3607"/>
                  </a:cubicBezTo>
                  <a:cubicBezTo>
                    <a:pt x="2287" y="3536"/>
                    <a:pt x="2346" y="3476"/>
                    <a:pt x="2418" y="3417"/>
                  </a:cubicBezTo>
                  <a:cubicBezTo>
                    <a:pt x="2298" y="2941"/>
                    <a:pt x="2394" y="3000"/>
                    <a:pt x="2739" y="2929"/>
                  </a:cubicBezTo>
                  <a:cubicBezTo>
                    <a:pt x="2989" y="2881"/>
                    <a:pt x="3287" y="2988"/>
                    <a:pt x="3477" y="2703"/>
                  </a:cubicBezTo>
                  <a:cubicBezTo>
                    <a:pt x="3477" y="2464"/>
                    <a:pt x="3608" y="2238"/>
                    <a:pt x="3846" y="2202"/>
                  </a:cubicBezTo>
                  <a:cubicBezTo>
                    <a:pt x="4144" y="2143"/>
                    <a:pt x="4465" y="2107"/>
                    <a:pt x="4775" y="2083"/>
                  </a:cubicBezTo>
                  <a:cubicBezTo>
                    <a:pt x="4906" y="2072"/>
                    <a:pt x="5085" y="1941"/>
                    <a:pt x="5132" y="1810"/>
                  </a:cubicBezTo>
                  <a:cubicBezTo>
                    <a:pt x="5156" y="1714"/>
                    <a:pt x="5180" y="1571"/>
                    <a:pt x="5251" y="1536"/>
                  </a:cubicBezTo>
                  <a:cubicBezTo>
                    <a:pt x="5394" y="1440"/>
                    <a:pt x="5585" y="1333"/>
                    <a:pt x="5775" y="1333"/>
                  </a:cubicBezTo>
                  <a:cubicBezTo>
                    <a:pt x="6085" y="1333"/>
                    <a:pt x="6382" y="1417"/>
                    <a:pt x="6680" y="1488"/>
                  </a:cubicBezTo>
                  <a:cubicBezTo>
                    <a:pt x="6722" y="1499"/>
                    <a:pt x="6761" y="1505"/>
                    <a:pt x="6796" y="1505"/>
                  </a:cubicBezTo>
                  <a:cubicBezTo>
                    <a:pt x="6909" y="1505"/>
                    <a:pt x="6983" y="1443"/>
                    <a:pt x="7001" y="1298"/>
                  </a:cubicBezTo>
                  <a:cubicBezTo>
                    <a:pt x="7033" y="1088"/>
                    <a:pt x="7258" y="906"/>
                    <a:pt x="7474" y="906"/>
                  </a:cubicBezTo>
                  <a:cubicBezTo>
                    <a:pt x="7503" y="906"/>
                    <a:pt x="7532" y="909"/>
                    <a:pt x="7561" y="917"/>
                  </a:cubicBezTo>
                  <a:cubicBezTo>
                    <a:pt x="7692" y="952"/>
                    <a:pt x="7823" y="1012"/>
                    <a:pt x="7954" y="1059"/>
                  </a:cubicBezTo>
                  <a:cubicBezTo>
                    <a:pt x="7967" y="1064"/>
                    <a:pt x="7983" y="1067"/>
                    <a:pt x="8000" y="1067"/>
                  </a:cubicBezTo>
                  <a:cubicBezTo>
                    <a:pt x="8028" y="1067"/>
                    <a:pt x="8058" y="1058"/>
                    <a:pt x="8073" y="1036"/>
                  </a:cubicBezTo>
                  <a:cubicBezTo>
                    <a:pt x="8311" y="786"/>
                    <a:pt x="8644" y="738"/>
                    <a:pt x="8954" y="678"/>
                  </a:cubicBezTo>
                  <a:cubicBezTo>
                    <a:pt x="8995" y="670"/>
                    <a:pt x="9036" y="666"/>
                    <a:pt x="9076" y="666"/>
                  </a:cubicBezTo>
                  <a:cubicBezTo>
                    <a:pt x="9207" y="666"/>
                    <a:pt x="9327" y="714"/>
                    <a:pt x="9418" y="833"/>
                  </a:cubicBezTo>
                  <a:cubicBezTo>
                    <a:pt x="9427" y="842"/>
                    <a:pt x="9465" y="850"/>
                    <a:pt x="9495" y="850"/>
                  </a:cubicBezTo>
                  <a:cubicBezTo>
                    <a:pt x="9508" y="850"/>
                    <a:pt x="9519" y="849"/>
                    <a:pt x="9526" y="845"/>
                  </a:cubicBezTo>
                  <a:cubicBezTo>
                    <a:pt x="9621" y="762"/>
                    <a:pt x="9704" y="667"/>
                    <a:pt x="9787" y="595"/>
                  </a:cubicBezTo>
                  <a:cubicBezTo>
                    <a:pt x="9859" y="536"/>
                    <a:pt x="9942" y="464"/>
                    <a:pt x="10014" y="440"/>
                  </a:cubicBezTo>
                  <a:cubicBezTo>
                    <a:pt x="10145" y="417"/>
                    <a:pt x="10299" y="405"/>
                    <a:pt x="10430" y="405"/>
                  </a:cubicBezTo>
                  <a:cubicBezTo>
                    <a:pt x="10483" y="405"/>
                    <a:pt x="10533" y="399"/>
                    <a:pt x="10583" y="399"/>
                  </a:cubicBezTo>
                  <a:cubicBezTo>
                    <a:pt x="10659" y="399"/>
                    <a:pt x="10733" y="412"/>
                    <a:pt x="10811" y="476"/>
                  </a:cubicBezTo>
                  <a:cubicBezTo>
                    <a:pt x="10954" y="595"/>
                    <a:pt x="11133" y="655"/>
                    <a:pt x="11276" y="738"/>
                  </a:cubicBezTo>
                  <a:lnTo>
                    <a:pt x="11550" y="524"/>
                  </a:lnTo>
                  <a:cubicBezTo>
                    <a:pt x="11633" y="464"/>
                    <a:pt x="11728" y="369"/>
                    <a:pt x="11812" y="357"/>
                  </a:cubicBezTo>
                  <a:cubicBezTo>
                    <a:pt x="11856" y="349"/>
                    <a:pt x="11899" y="346"/>
                    <a:pt x="11940" y="346"/>
                  </a:cubicBezTo>
                  <a:cubicBezTo>
                    <a:pt x="12224" y="346"/>
                    <a:pt x="12455" y="509"/>
                    <a:pt x="12705" y="655"/>
                  </a:cubicBezTo>
                  <a:cubicBezTo>
                    <a:pt x="12880" y="462"/>
                    <a:pt x="13150" y="364"/>
                    <a:pt x="13424" y="364"/>
                  </a:cubicBezTo>
                  <a:cubicBezTo>
                    <a:pt x="13539" y="364"/>
                    <a:pt x="13655" y="381"/>
                    <a:pt x="13764" y="417"/>
                  </a:cubicBezTo>
                  <a:cubicBezTo>
                    <a:pt x="13931" y="500"/>
                    <a:pt x="14074" y="643"/>
                    <a:pt x="14240" y="714"/>
                  </a:cubicBezTo>
                  <a:cubicBezTo>
                    <a:pt x="14254" y="720"/>
                    <a:pt x="14271" y="722"/>
                    <a:pt x="14290" y="722"/>
                  </a:cubicBezTo>
                  <a:cubicBezTo>
                    <a:pt x="14353" y="722"/>
                    <a:pt x="14438" y="697"/>
                    <a:pt x="14502" y="678"/>
                  </a:cubicBezTo>
                  <a:cubicBezTo>
                    <a:pt x="14490" y="655"/>
                    <a:pt x="14502" y="583"/>
                    <a:pt x="14479" y="559"/>
                  </a:cubicBezTo>
                  <a:cubicBezTo>
                    <a:pt x="14288" y="452"/>
                    <a:pt x="14109" y="345"/>
                    <a:pt x="13907" y="250"/>
                  </a:cubicBezTo>
                  <a:cubicBezTo>
                    <a:pt x="13722" y="154"/>
                    <a:pt x="13524" y="109"/>
                    <a:pt x="13322" y="109"/>
                  </a:cubicBezTo>
                  <a:cubicBezTo>
                    <a:pt x="13173" y="109"/>
                    <a:pt x="13022" y="133"/>
                    <a:pt x="12871" y="178"/>
                  </a:cubicBezTo>
                  <a:cubicBezTo>
                    <a:pt x="12814" y="195"/>
                    <a:pt x="12761" y="203"/>
                    <a:pt x="12710" y="203"/>
                  </a:cubicBezTo>
                  <a:cubicBezTo>
                    <a:pt x="12612" y="203"/>
                    <a:pt x="12520" y="174"/>
                    <a:pt x="12419" y="119"/>
                  </a:cubicBezTo>
                  <a:cubicBezTo>
                    <a:pt x="12298" y="40"/>
                    <a:pt x="12149" y="1"/>
                    <a:pt x="11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7" name="Google Shape;46387;p69"/>
            <p:cNvSpPr/>
            <p:nvPr/>
          </p:nvSpPr>
          <p:spPr>
            <a:xfrm>
              <a:off x="888616" y="4061365"/>
              <a:ext cx="460832" cy="288640"/>
            </a:xfrm>
            <a:custGeom>
              <a:avLst/>
              <a:gdLst/>
              <a:ahLst/>
              <a:cxnLst/>
              <a:rect l="l" t="t" r="r" b="b"/>
              <a:pathLst>
                <a:path w="10681" h="6690" extrusionOk="0">
                  <a:moveTo>
                    <a:pt x="451" y="0"/>
                  </a:moveTo>
                  <a:cubicBezTo>
                    <a:pt x="386" y="0"/>
                    <a:pt x="296" y="21"/>
                    <a:pt x="286" y="51"/>
                  </a:cubicBezTo>
                  <a:cubicBezTo>
                    <a:pt x="179" y="349"/>
                    <a:pt x="84" y="658"/>
                    <a:pt x="0" y="956"/>
                  </a:cubicBezTo>
                  <a:cubicBezTo>
                    <a:pt x="0" y="1003"/>
                    <a:pt x="24" y="1099"/>
                    <a:pt x="72" y="1122"/>
                  </a:cubicBezTo>
                  <a:cubicBezTo>
                    <a:pt x="226" y="1241"/>
                    <a:pt x="369" y="1349"/>
                    <a:pt x="548" y="1480"/>
                  </a:cubicBezTo>
                  <a:cubicBezTo>
                    <a:pt x="536" y="1551"/>
                    <a:pt x="500" y="1670"/>
                    <a:pt x="465" y="1789"/>
                  </a:cubicBezTo>
                  <a:cubicBezTo>
                    <a:pt x="511" y="1849"/>
                    <a:pt x="557" y="1872"/>
                    <a:pt x="601" y="1872"/>
                  </a:cubicBezTo>
                  <a:cubicBezTo>
                    <a:pt x="679" y="1872"/>
                    <a:pt x="753" y="1798"/>
                    <a:pt x="822" y="1730"/>
                  </a:cubicBezTo>
                  <a:cubicBezTo>
                    <a:pt x="932" y="1631"/>
                    <a:pt x="1046" y="1581"/>
                    <a:pt x="1151" y="1581"/>
                  </a:cubicBezTo>
                  <a:cubicBezTo>
                    <a:pt x="1250" y="1581"/>
                    <a:pt x="1342" y="1625"/>
                    <a:pt x="1417" y="1718"/>
                  </a:cubicBezTo>
                  <a:cubicBezTo>
                    <a:pt x="1453" y="1777"/>
                    <a:pt x="1488" y="1872"/>
                    <a:pt x="1500" y="1944"/>
                  </a:cubicBezTo>
                  <a:cubicBezTo>
                    <a:pt x="1536" y="2099"/>
                    <a:pt x="1548" y="2265"/>
                    <a:pt x="1572" y="2432"/>
                  </a:cubicBezTo>
                  <a:cubicBezTo>
                    <a:pt x="1593" y="2538"/>
                    <a:pt x="1610" y="2581"/>
                    <a:pt x="1655" y="2581"/>
                  </a:cubicBezTo>
                  <a:cubicBezTo>
                    <a:pt x="1686" y="2581"/>
                    <a:pt x="1730" y="2561"/>
                    <a:pt x="1798" y="2527"/>
                  </a:cubicBezTo>
                  <a:cubicBezTo>
                    <a:pt x="1950" y="2455"/>
                    <a:pt x="2113" y="2410"/>
                    <a:pt x="2280" y="2410"/>
                  </a:cubicBezTo>
                  <a:cubicBezTo>
                    <a:pt x="2361" y="2410"/>
                    <a:pt x="2443" y="2421"/>
                    <a:pt x="2524" y="2444"/>
                  </a:cubicBezTo>
                  <a:cubicBezTo>
                    <a:pt x="2905" y="2563"/>
                    <a:pt x="2917" y="2861"/>
                    <a:pt x="2917" y="3158"/>
                  </a:cubicBezTo>
                  <a:cubicBezTo>
                    <a:pt x="2917" y="3453"/>
                    <a:pt x="2910" y="3512"/>
                    <a:pt x="3100" y="3512"/>
                  </a:cubicBezTo>
                  <a:cubicBezTo>
                    <a:pt x="3148" y="3512"/>
                    <a:pt x="3209" y="3508"/>
                    <a:pt x="3286" y="3504"/>
                  </a:cubicBezTo>
                  <a:cubicBezTo>
                    <a:pt x="3296" y="3503"/>
                    <a:pt x="3306" y="3503"/>
                    <a:pt x="3316" y="3503"/>
                  </a:cubicBezTo>
                  <a:cubicBezTo>
                    <a:pt x="3524" y="3503"/>
                    <a:pt x="3763" y="3617"/>
                    <a:pt x="3774" y="3754"/>
                  </a:cubicBezTo>
                  <a:cubicBezTo>
                    <a:pt x="3810" y="3992"/>
                    <a:pt x="3810" y="4242"/>
                    <a:pt x="3798" y="4480"/>
                  </a:cubicBezTo>
                  <a:cubicBezTo>
                    <a:pt x="3778" y="4649"/>
                    <a:pt x="3833" y="4727"/>
                    <a:pt x="3963" y="4727"/>
                  </a:cubicBezTo>
                  <a:cubicBezTo>
                    <a:pt x="3989" y="4727"/>
                    <a:pt x="4017" y="4724"/>
                    <a:pt x="4048" y="4718"/>
                  </a:cubicBezTo>
                  <a:cubicBezTo>
                    <a:pt x="4275" y="4682"/>
                    <a:pt x="4513" y="4670"/>
                    <a:pt x="4751" y="4670"/>
                  </a:cubicBezTo>
                  <a:cubicBezTo>
                    <a:pt x="5108" y="4670"/>
                    <a:pt x="5406" y="4813"/>
                    <a:pt x="5501" y="5182"/>
                  </a:cubicBezTo>
                  <a:cubicBezTo>
                    <a:pt x="5528" y="5279"/>
                    <a:pt x="5560" y="5315"/>
                    <a:pt x="5605" y="5315"/>
                  </a:cubicBezTo>
                  <a:cubicBezTo>
                    <a:pt x="5637" y="5315"/>
                    <a:pt x="5677" y="5296"/>
                    <a:pt x="5727" y="5266"/>
                  </a:cubicBezTo>
                  <a:cubicBezTo>
                    <a:pt x="5965" y="5111"/>
                    <a:pt x="6215" y="5040"/>
                    <a:pt x="6501" y="5016"/>
                  </a:cubicBezTo>
                  <a:cubicBezTo>
                    <a:pt x="6512" y="5015"/>
                    <a:pt x="6523" y="5015"/>
                    <a:pt x="6533" y="5015"/>
                  </a:cubicBezTo>
                  <a:cubicBezTo>
                    <a:pt x="6734" y="5015"/>
                    <a:pt x="6911" y="5121"/>
                    <a:pt x="7013" y="5301"/>
                  </a:cubicBezTo>
                  <a:cubicBezTo>
                    <a:pt x="7067" y="5401"/>
                    <a:pt x="7122" y="5501"/>
                    <a:pt x="7228" y="5501"/>
                  </a:cubicBezTo>
                  <a:cubicBezTo>
                    <a:pt x="7262" y="5501"/>
                    <a:pt x="7301" y="5491"/>
                    <a:pt x="7346" y="5468"/>
                  </a:cubicBezTo>
                  <a:cubicBezTo>
                    <a:pt x="7406" y="5432"/>
                    <a:pt x="7501" y="5432"/>
                    <a:pt x="7584" y="5432"/>
                  </a:cubicBezTo>
                  <a:cubicBezTo>
                    <a:pt x="7600" y="5432"/>
                    <a:pt x="7616" y="5432"/>
                    <a:pt x="7631" y="5432"/>
                  </a:cubicBezTo>
                  <a:cubicBezTo>
                    <a:pt x="7955" y="5432"/>
                    <a:pt x="8099" y="5556"/>
                    <a:pt x="8156" y="5897"/>
                  </a:cubicBezTo>
                  <a:cubicBezTo>
                    <a:pt x="8173" y="6038"/>
                    <a:pt x="8201" y="6092"/>
                    <a:pt x="8280" y="6092"/>
                  </a:cubicBezTo>
                  <a:cubicBezTo>
                    <a:pt x="8315" y="6092"/>
                    <a:pt x="8360" y="6082"/>
                    <a:pt x="8418" y="6063"/>
                  </a:cubicBezTo>
                  <a:cubicBezTo>
                    <a:pt x="8514" y="6029"/>
                    <a:pt x="8597" y="6014"/>
                    <a:pt x="8672" y="6014"/>
                  </a:cubicBezTo>
                  <a:cubicBezTo>
                    <a:pt x="8859" y="6014"/>
                    <a:pt x="8990" y="6110"/>
                    <a:pt x="9108" y="6254"/>
                  </a:cubicBezTo>
                  <a:cubicBezTo>
                    <a:pt x="9186" y="6374"/>
                    <a:pt x="9260" y="6423"/>
                    <a:pt x="9344" y="6423"/>
                  </a:cubicBezTo>
                  <a:cubicBezTo>
                    <a:pt x="9402" y="6423"/>
                    <a:pt x="9464" y="6400"/>
                    <a:pt x="9537" y="6361"/>
                  </a:cubicBezTo>
                  <a:cubicBezTo>
                    <a:pt x="9624" y="6316"/>
                    <a:pt x="9723" y="6290"/>
                    <a:pt x="9826" y="6290"/>
                  </a:cubicBezTo>
                  <a:cubicBezTo>
                    <a:pt x="10020" y="6290"/>
                    <a:pt x="10227" y="6381"/>
                    <a:pt x="10382" y="6599"/>
                  </a:cubicBezTo>
                  <a:cubicBezTo>
                    <a:pt x="10429" y="6660"/>
                    <a:pt x="10476" y="6690"/>
                    <a:pt x="10519" y="6690"/>
                  </a:cubicBezTo>
                  <a:cubicBezTo>
                    <a:pt x="10552" y="6690"/>
                    <a:pt x="10583" y="6671"/>
                    <a:pt x="10609" y="6635"/>
                  </a:cubicBezTo>
                  <a:cubicBezTo>
                    <a:pt x="10656" y="6564"/>
                    <a:pt x="10680" y="6409"/>
                    <a:pt x="10656" y="6373"/>
                  </a:cubicBezTo>
                  <a:cubicBezTo>
                    <a:pt x="10423" y="6177"/>
                    <a:pt x="10169" y="5960"/>
                    <a:pt x="9864" y="5960"/>
                  </a:cubicBezTo>
                  <a:cubicBezTo>
                    <a:pt x="9779" y="5960"/>
                    <a:pt x="9690" y="5977"/>
                    <a:pt x="9597" y="6016"/>
                  </a:cubicBezTo>
                  <a:cubicBezTo>
                    <a:pt x="9546" y="6040"/>
                    <a:pt x="9501" y="6050"/>
                    <a:pt x="9460" y="6050"/>
                  </a:cubicBezTo>
                  <a:cubicBezTo>
                    <a:pt x="9358" y="6050"/>
                    <a:pt x="9284" y="5985"/>
                    <a:pt x="9216" y="5909"/>
                  </a:cubicBezTo>
                  <a:cubicBezTo>
                    <a:pt x="9065" y="5778"/>
                    <a:pt x="8897" y="5698"/>
                    <a:pt x="8705" y="5698"/>
                  </a:cubicBezTo>
                  <a:cubicBezTo>
                    <a:pt x="8669" y="5698"/>
                    <a:pt x="8633" y="5701"/>
                    <a:pt x="8596" y="5706"/>
                  </a:cubicBezTo>
                  <a:cubicBezTo>
                    <a:pt x="8582" y="5708"/>
                    <a:pt x="8568" y="5709"/>
                    <a:pt x="8556" y="5709"/>
                  </a:cubicBezTo>
                  <a:cubicBezTo>
                    <a:pt x="8490" y="5709"/>
                    <a:pt x="8458" y="5680"/>
                    <a:pt x="8418" y="5599"/>
                  </a:cubicBezTo>
                  <a:cubicBezTo>
                    <a:pt x="8382" y="5516"/>
                    <a:pt x="8323" y="5397"/>
                    <a:pt x="8239" y="5337"/>
                  </a:cubicBezTo>
                  <a:cubicBezTo>
                    <a:pt x="8065" y="5201"/>
                    <a:pt x="7859" y="5137"/>
                    <a:pt x="7646" y="5137"/>
                  </a:cubicBezTo>
                  <a:cubicBezTo>
                    <a:pt x="7598" y="5137"/>
                    <a:pt x="7550" y="5140"/>
                    <a:pt x="7501" y="5147"/>
                  </a:cubicBezTo>
                  <a:cubicBezTo>
                    <a:pt x="7479" y="5150"/>
                    <a:pt x="7454" y="5151"/>
                    <a:pt x="7430" y="5151"/>
                  </a:cubicBezTo>
                  <a:cubicBezTo>
                    <a:pt x="7350" y="5151"/>
                    <a:pt x="7269" y="5135"/>
                    <a:pt x="7251" y="5099"/>
                  </a:cubicBezTo>
                  <a:cubicBezTo>
                    <a:pt x="7051" y="4827"/>
                    <a:pt x="6817" y="4727"/>
                    <a:pt x="6542" y="4727"/>
                  </a:cubicBezTo>
                  <a:cubicBezTo>
                    <a:pt x="6457" y="4727"/>
                    <a:pt x="6368" y="4737"/>
                    <a:pt x="6275" y="4754"/>
                  </a:cubicBezTo>
                  <a:cubicBezTo>
                    <a:pt x="6084" y="4790"/>
                    <a:pt x="5906" y="4849"/>
                    <a:pt x="5739" y="4885"/>
                  </a:cubicBezTo>
                  <a:cubicBezTo>
                    <a:pt x="5608" y="4766"/>
                    <a:pt x="5489" y="4623"/>
                    <a:pt x="5382" y="4516"/>
                  </a:cubicBezTo>
                  <a:cubicBezTo>
                    <a:pt x="5155" y="4398"/>
                    <a:pt x="4917" y="4346"/>
                    <a:pt x="4672" y="4346"/>
                  </a:cubicBezTo>
                  <a:cubicBezTo>
                    <a:pt x="4568" y="4346"/>
                    <a:pt x="4464" y="4355"/>
                    <a:pt x="4358" y="4373"/>
                  </a:cubicBezTo>
                  <a:cubicBezTo>
                    <a:pt x="4342" y="4374"/>
                    <a:pt x="4326" y="4375"/>
                    <a:pt x="4311" y="4375"/>
                  </a:cubicBezTo>
                  <a:cubicBezTo>
                    <a:pt x="4197" y="4375"/>
                    <a:pt x="4132" y="4330"/>
                    <a:pt x="4132" y="4182"/>
                  </a:cubicBezTo>
                  <a:cubicBezTo>
                    <a:pt x="4132" y="4028"/>
                    <a:pt x="4108" y="3873"/>
                    <a:pt x="4096" y="3706"/>
                  </a:cubicBezTo>
                  <a:cubicBezTo>
                    <a:pt x="4072" y="3527"/>
                    <a:pt x="4001" y="3385"/>
                    <a:pt x="3810" y="3325"/>
                  </a:cubicBezTo>
                  <a:cubicBezTo>
                    <a:pt x="3620" y="3266"/>
                    <a:pt x="3417" y="3206"/>
                    <a:pt x="3215" y="3135"/>
                  </a:cubicBezTo>
                  <a:cubicBezTo>
                    <a:pt x="3215" y="2801"/>
                    <a:pt x="3167" y="2480"/>
                    <a:pt x="2822" y="2265"/>
                  </a:cubicBezTo>
                  <a:cubicBezTo>
                    <a:pt x="2618" y="2148"/>
                    <a:pt x="2408" y="2108"/>
                    <a:pt x="2204" y="2108"/>
                  </a:cubicBezTo>
                  <a:cubicBezTo>
                    <a:pt x="2099" y="2108"/>
                    <a:pt x="1995" y="2118"/>
                    <a:pt x="1893" y="2134"/>
                  </a:cubicBezTo>
                  <a:cubicBezTo>
                    <a:pt x="1786" y="1896"/>
                    <a:pt x="1691" y="1670"/>
                    <a:pt x="1596" y="1444"/>
                  </a:cubicBezTo>
                  <a:cubicBezTo>
                    <a:pt x="1513" y="1285"/>
                    <a:pt x="1403" y="1238"/>
                    <a:pt x="1280" y="1238"/>
                  </a:cubicBezTo>
                  <a:cubicBezTo>
                    <a:pt x="1173" y="1238"/>
                    <a:pt x="1057" y="1273"/>
                    <a:pt x="941" y="1301"/>
                  </a:cubicBezTo>
                  <a:cubicBezTo>
                    <a:pt x="958" y="1114"/>
                    <a:pt x="951" y="1043"/>
                    <a:pt x="850" y="1043"/>
                  </a:cubicBezTo>
                  <a:cubicBezTo>
                    <a:pt x="810" y="1043"/>
                    <a:pt x="754" y="1054"/>
                    <a:pt x="679" y="1075"/>
                  </a:cubicBezTo>
                  <a:cubicBezTo>
                    <a:pt x="643" y="1088"/>
                    <a:pt x="597" y="1095"/>
                    <a:pt x="551" y="1095"/>
                  </a:cubicBezTo>
                  <a:cubicBezTo>
                    <a:pt x="474" y="1095"/>
                    <a:pt x="395" y="1076"/>
                    <a:pt x="357" y="1039"/>
                  </a:cubicBezTo>
                  <a:cubicBezTo>
                    <a:pt x="286" y="944"/>
                    <a:pt x="250" y="777"/>
                    <a:pt x="286" y="682"/>
                  </a:cubicBezTo>
                  <a:cubicBezTo>
                    <a:pt x="322" y="503"/>
                    <a:pt x="417" y="325"/>
                    <a:pt x="500" y="158"/>
                  </a:cubicBezTo>
                  <a:cubicBezTo>
                    <a:pt x="536" y="98"/>
                    <a:pt x="595" y="39"/>
                    <a:pt x="488" y="3"/>
                  </a:cubicBezTo>
                  <a:cubicBezTo>
                    <a:pt x="478" y="1"/>
                    <a:pt x="465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8" name="Google Shape;46388;p69"/>
            <p:cNvSpPr/>
            <p:nvPr/>
          </p:nvSpPr>
          <p:spPr>
            <a:xfrm>
              <a:off x="975424" y="4011317"/>
              <a:ext cx="483914" cy="275740"/>
            </a:xfrm>
            <a:custGeom>
              <a:avLst/>
              <a:gdLst/>
              <a:ahLst/>
              <a:cxnLst/>
              <a:rect l="l" t="t" r="r" b="b"/>
              <a:pathLst>
                <a:path w="11216" h="6391" extrusionOk="0">
                  <a:moveTo>
                    <a:pt x="297" y="1"/>
                  </a:moveTo>
                  <a:cubicBezTo>
                    <a:pt x="213" y="1"/>
                    <a:pt x="106" y="37"/>
                    <a:pt x="72" y="80"/>
                  </a:cubicBezTo>
                  <a:cubicBezTo>
                    <a:pt x="0" y="199"/>
                    <a:pt x="131" y="258"/>
                    <a:pt x="238" y="306"/>
                  </a:cubicBezTo>
                  <a:cubicBezTo>
                    <a:pt x="453" y="413"/>
                    <a:pt x="619" y="592"/>
                    <a:pt x="619" y="842"/>
                  </a:cubicBezTo>
                  <a:cubicBezTo>
                    <a:pt x="619" y="961"/>
                    <a:pt x="619" y="1080"/>
                    <a:pt x="596" y="1199"/>
                  </a:cubicBezTo>
                  <a:cubicBezTo>
                    <a:pt x="536" y="1389"/>
                    <a:pt x="655" y="1520"/>
                    <a:pt x="858" y="1556"/>
                  </a:cubicBezTo>
                  <a:cubicBezTo>
                    <a:pt x="1167" y="1580"/>
                    <a:pt x="1393" y="1782"/>
                    <a:pt x="1465" y="2080"/>
                  </a:cubicBezTo>
                  <a:cubicBezTo>
                    <a:pt x="1512" y="2223"/>
                    <a:pt x="1524" y="2354"/>
                    <a:pt x="1524" y="2509"/>
                  </a:cubicBezTo>
                  <a:cubicBezTo>
                    <a:pt x="1524" y="2687"/>
                    <a:pt x="1554" y="2747"/>
                    <a:pt x="1671" y="2747"/>
                  </a:cubicBezTo>
                  <a:cubicBezTo>
                    <a:pt x="1703" y="2747"/>
                    <a:pt x="1741" y="2742"/>
                    <a:pt x="1786" y="2735"/>
                  </a:cubicBezTo>
                  <a:cubicBezTo>
                    <a:pt x="1857" y="2717"/>
                    <a:pt x="1934" y="2686"/>
                    <a:pt x="2014" y="2686"/>
                  </a:cubicBezTo>
                  <a:cubicBezTo>
                    <a:pt x="2041" y="2686"/>
                    <a:pt x="2068" y="2690"/>
                    <a:pt x="2096" y="2699"/>
                  </a:cubicBezTo>
                  <a:cubicBezTo>
                    <a:pt x="2560" y="2818"/>
                    <a:pt x="2810" y="3152"/>
                    <a:pt x="2953" y="3556"/>
                  </a:cubicBezTo>
                  <a:cubicBezTo>
                    <a:pt x="3021" y="3717"/>
                    <a:pt x="3046" y="3770"/>
                    <a:pt x="3141" y="3770"/>
                  </a:cubicBezTo>
                  <a:cubicBezTo>
                    <a:pt x="3179" y="3770"/>
                    <a:pt x="3229" y="3761"/>
                    <a:pt x="3298" y="3747"/>
                  </a:cubicBezTo>
                  <a:cubicBezTo>
                    <a:pt x="3489" y="3699"/>
                    <a:pt x="3691" y="3640"/>
                    <a:pt x="3882" y="3640"/>
                  </a:cubicBezTo>
                  <a:cubicBezTo>
                    <a:pt x="4108" y="3640"/>
                    <a:pt x="4501" y="4033"/>
                    <a:pt x="4549" y="4271"/>
                  </a:cubicBezTo>
                  <a:cubicBezTo>
                    <a:pt x="4549" y="4306"/>
                    <a:pt x="4525" y="4330"/>
                    <a:pt x="4537" y="4354"/>
                  </a:cubicBezTo>
                  <a:cubicBezTo>
                    <a:pt x="4584" y="4414"/>
                    <a:pt x="4608" y="4473"/>
                    <a:pt x="4656" y="4533"/>
                  </a:cubicBezTo>
                  <a:cubicBezTo>
                    <a:pt x="4668" y="4533"/>
                    <a:pt x="4739" y="4497"/>
                    <a:pt x="4775" y="4473"/>
                  </a:cubicBezTo>
                  <a:cubicBezTo>
                    <a:pt x="4977" y="4318"/>
                    <a:pt x="5191" y="4187"/>
                    <a:pt x="5441" y="4128"/>
                  </a:cubicBezTo>
                  <a:cubicBezTo>
                    <a:pt x="5501" y="4117"/>
                    <a:pt x="5562" y="4112"/>
                    <a:pt x="5623" y="4112"/>
                  </a:cubicBezTo>
                  <a:cubicBezTo>
                    <a:pt x="5902" y="4112"/>
                    <a:pt x="6178" y="4223"/>
                    <a:pt x="6334" y="4437"/>
                  </a:cubicBezTo>
                  <a:cubicBezTo>
                    <a:pt x="6430" y="4580"/>
                    <a:pt x="6501" y="4723"/>
                    <a:pt x="6573" y="4878"/>
                  </a:cubicBezTo>
                  <a:cubicBezTo>
                    <a:pt x="6628" y="5002"/>
                    <a:pt x="6683" y="5066"/>
                    <a:pt x="6754" y="5066"/>
                  </a:cubicBezTo>
                  <a:cubicBezTo>
                    <a:pt x="6806" y="5066"/>
                    <a:pt x="6866" y="5032"/>
                    <a:pt x="6942" y="4961"/>
                  </a:cubicBezTo>
                  <a:cubicBezTo>
                    <a:pt x="7064" y="4839"/>
                    <a:pt x="7403" y="4762"/>
                    <a:pt x="7660" y="4762"/>
                  </a:cubicBezTo>
                  <a:cubicBezTo>
                    <a:pt x="7754" y="4762"/>
                    <a:pt x="7837" y="4772"/>
                    <a:pt x="7894" y="4795"/>
                  </a:cubicBezTo>
                  <a:cubicBezTo>
                    <a:pt x="7978" y="4830"/>
                    <a:pt x="8061" y="4854"/>
                    <a:pt x="8120" y="4914"/>
                  </a:cubicBezTo>
                  <a:cubicBezTo>
                    <a:pt x="8287" y="5068"/>
                    <a:pt x="8406" y="5259"/>
                    <a:pt x="8454" y="5497"/>
                  </a:cubicBezTo>
                  <a:cubicBezTo>
                    <a:pt x="8469" y="5566"/>
                    <a:pt x="8494" y="5606"/>
                    <a:pt x="8542" y="5606"/>
                  </a:cubicBezTo>
                  <a:cubicBezTo>
                    <a:pt x="8569" y="5606"/>
                    <a:pt x="8602" y="5594"/>
                    <a:pt x="8644" y="5569"/>
                  </a:cubicBezTo>
                  <a:cubicBezTo>
                    <a:pt x="8751" y="5509"/>
                    <a:pt x="8870" y="5497"/>
                    <a:pt x="8954" y="5426"/>
                  </a:cubicBezTo>
                  <a:cubicBezTo>
                    <a:pt x="9040" y="5362"/>
                    <a:pt x="9126" y="5339"/>
                    <a:pt x="9207" y="5339"/>
                  </a:cubicBezTo>
                  <a:cubicBezTo>
                    <a:pt x="9341" y="5339"/>
                    <a:pt x="9465" y="5402"/>
                    <a:pt x="9561" y="5461"/>
                  </a:cubicBezTo>
                  <a:cubicBezTo>
                    <a:pt x="9799" y="5604"/>
                    <a:pt x="9978" y="5842"/>
                    <a:pt x="10204" y="6057"/>
                  </a:cubicBezTo>
                  <a:cubicBezTo>
                    <a:pt x="10252" y="6045"/>
                    <a:pt x="10323" y="6021"/>
                    <a:pt x="10418" y="5997"/>
                  </a:cubicBezTo>
                  <a:cubicBezTo>
                    <a:pt x="10510" y="5982"/>
                    <a:pt x="10606" y="5962"/>
                    <a:pt x="10695" y="5962"/>
                  </a:cubicBezTo>
                  <a:cubicBezTo>
                    <a:pt x="10745" y="5962"/>
                    <a:pt x="10792" y="5968"/>
                    <a:pt x="10835" y="5985"/>
                  </a:cubicBezTo>
                  <a:cubicBezTo>
                    <a:pt x="10895" y="5997"/>
                    <a:pt x="10906" y="6164"/>
                    <a:pt x="10930" y="6271"/>
                  </a:cubicBezTo>
                  <a:lnTo>
                    <a:pt x="10930" y="6283"/>
                  </a:lnTo>
                  <a:cubicBezTo>
                    <a:pt x="10978" y="6331"/>
                    <a:pt x="11026" y="6390"/>
                    <a:pt x="11073" y="6390"/>
                  </a:cubicBezTo>
                  <a:cubicBezTo>
                    <a:pt x="11133" y="6390"/>
                    <a:pt x="11216" y="6319"/>
                    <a:pt x="11216" y="6283"/>
                  </a:cubicBezTo>
                  <a:cubicBezTo>
                    <a:pt x="11204" y="6152"/>
                    <a:pt x="11204" y="5997"/>
                    <a:pt x="11133" y="5902"/>
                  </a:cubicBezTo>
                  <a:cubicBezTo>
                    <a:pt x="11017" y="5712"/>
                    <a:pt x="10845" y="5677"/>
                    <a:pt x="10663" y="5677"/>
                  </a:cubicBezTo>
                  <a:cubicBezTo>
                    <a:pt x="10582" y="5677"/>
                    <a:pt x="10499" y="5684"/>
                    <a:pt x="10418" y="5688"/>
                  </a:cubicBezTo>
                  <a:cubicBezTo>
                    <a:pt x="10359" y="5688"/>
                    <a:pt x="10275" y="5664"/>
                    <a:pt x="10240" y="5616"/>
                  </a:cubicBezTo>
                  <a:cubicBezTo>
                    <a:pt x="10037" y="5461"/>
                    <a:pt x="9883" y="5307"/>
                    <a:pt x="9680" y="5188"/>
                  </a:cubicBezTo>
                  <a:cubicBezTo>
                    <a:pt x="9561" y="5104"/>
                    <a:pt x="9382" y="5104"/>
                    <a:pt x="9251" y="5068"/>
                  </a:cubicBezTo>
                  <a:cubicBezTo>
                    <a:pt x="9200" y="5045"/>
                    <a:pt x="9153" y="5033"/>
                    <a:pt x="9107" y="5033"/>
                  </a:cubicBezTo>
                  <a:cubicBezTo>
                    <a:pt x="9035" y="5033"/>
                    <a:pt x="8967" y="5063"/>
                    <a:pt x="8894" y="5128"/>
                  </a:cubicBezTo>
                  <a:cubicBezTo>
                    <a:pt x="8842" y="5175"/>
                    <a:pt x="8794" y="5198"/>
                    <a:pt x="8750" y="5198"/>
                  </a:cubicBezTo>
                  <a:cubicBezTo>
                    <a:pt x="8684" y="5198"/>
                    <a:pt x="8628" y="5145"/>
                    <a:pt x="8585" y="5045"/>
                  </a:cubicBezTo>
                  <a:cubicBezTo>
                    <a:pt x="8537" y="4949"/>
                    <a:pt x="8466" y="4842"/>
                    <a:pt x="8394" y="4747"/>
                  </a:cubicBezTo>
                  <a:cubicBezTo>
                    <a:pt x="8243" y="4580"/>
                    <a:pt x="7904" y="4476"/>
                    <a:pt x="7605" y="4476"/>
                  </a:cubicBezTo>
                  <a:cubicBezTo>
                    <a:pt x="7457" y="4476"/>
                    <a:pt x="7318" y="4501"/>
                    <a:pt x="7216" y="4556"/>
                  </a:cubicBezTo>
                  <a:cubicBezTo>
                    <a:pt x="7108" y="4616"/>
                    <a:pt x="7001" y="4664"/>
                    <a:pt x="6906" y="4723"/>
                  </a:cubicBezTo>
                  <a:cubicBezTo>
                    <a:pt x="6799" y="4592"/>
                    <a:pt x="6692" y="4497"/>
                    <a:pt x="6620" y="4378"/>
                  </a:cubicBezTo>
                  <a:cubicBezTo>
                    <a:pt x="6457" y="4020"/>
                    <a:pt x="6023" y="3799"/>
                    <a:pt x="5607" y="3799"/>
                  </a:cubicBezTo>
                  <a:cubicBezTo>
                    <a:pt x="5386" y="3799"/>
                    <a:pt x="5170" y="3861"/>
                    <a:pt x="5001" y="3997"/>
                  </a:cubicBezTo>
                  <a:cubicBezTo>
                    <a:pt x="4965" y="4026"/>
                    <a:pt x="4898" y="4041"/>
                    <a:pt x="4838" y="4041"/>
                  </a:cubicBezTo>
                  <a:cubicBezTo>
                    <a:pt x="4799" y="4041"/>
                    <a:pt x="4762" y="4035"/>
                    <a:pt x="4739" y="4021"/>
                  </a:cubicBezTo>
                  <a:cubicBezTo>
                    <a:pt x="4656" y="3949"/>
                    <a:pt x="4596" y="3842"/>
                    <a:pt x="4537" y="3747"/>
                  </a:cubicBezTo>
                  <a:cubicBezTo>
                    <a:pt x="4369" y="3456"/>
                    <a:pt x="4092" y="3290"/>
                    <a:pt x="3795" y="3290"/>
                  </a:cubicBezTo>
                  <a:cubicBezTo>
                    <a:pt x="3690" y="3290"/>
                    <a:pt x="3583" y="3310"/>
                    <a:pt x="3477" y="3354"/>
                  </a:cubicBezTo>
                  <a:cubicBezTo>
                    <a:pt x="3429" y="3366"/>
                    <a:pt x="3370" y="3402"/>
                    <a:pt x="3310" y="3402"/>
                  </a:cubicBezTo>
                  <a:cubicBezTo>
                    <a:pt x="3286" y="3402"/>
                    <a:pt x="3227" y="3390"/>
                    <a:pt x="3215" y="3354"/>
                  </a:cubicBezTo>
                  <a:cubicBezTo>
                    <a:pt x="3072" y="3175"/>
                    <a:pt x="2941" y="2997"/>
                    <a:pt x="2822" y="2806"/>
                  </a:cubicBezTo>
                  <a:cubicBezTo>
                    <a:pt x="2671" y="2580"/>
                    <a:pt x="2462" y="2432"/>
                    <a:pt x="2195" y="2432"/>
                  </a:cubicBezTo>
                  <a:cubicBezTo>
                    <a:pt x="2167" y="2432"/>
                    <a:pt x="2137" y="2434"/>
                    <a:pt x="2108" y="2437"/>
                  </a:cubicBezTo>
                  <a:cubicBezTo>
                    <a:pt x="2092" y="2438"/>
                    <a:pt x="2077" y="2439"/>
                    <a:pt x="2062" y="2439"/>
                  </a:cubicBezTo>
                  <a:cubicBezTo>
                    <a:pt x="1920" y="2439"/>
                    <a:pt x="1821" y="2383"/>
                    <a:pt x="1810" y="2199"/>
                  </a:cubicBezTo>
                  <a:cubicBezTo>
                    <a:pt x="1786" y="1759"/>
                    <a:pt x="1560" y="1485"/>
                    <a:pt x="1143" y="1342"/>
                  </a:cubicBezTo>
                  <a:cubicBezTo>
                    <a:pt x="917" y="1270"/>
                    <a:pt x="858" y="1163"/>
                    <a:pt x="905" y="913"/>
                  </a:cubicBezTo>
                  <a:cubicBezTo>
                    <a:pt x="929" y="711"/>
                    <a:pt x="905" y="532"/>
                    <a:pt x="750" y="377"/>
                  </a:cubicBezTo>
                  <a:cubicBezTo>
                    <a:pt x="631" y="246"/>
                    <a:pt x="536" y="115"/>
                    <a:pt x="381" y="20"/>
                  </a:cubicBezTo>
                  <a:cubicBezTo>
                    <a:pt x="361" y="7"/>
                    <a:pt x="331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9" name="Google Shape;46389;p69"/>
            <p:cNvSpPr/>
            <p:nvPr/>
          </p:nvSpPr>
          <p:spPr>
            <a:xfrm>
              <a:off x="979522" y="3689024"/>
              <a:ext cx="409964" cy="267197"/>
            </a:xfrm>
            <a:custGeom>
              <a:avLst/>
              <a:gdLst/>
              <a:ahLst/>
              <a:cxnLst/>
              <a:rect l="l" t="t" r="r" b="b"/>
              <a:pathLst>
                <a:path w="9502" h="6193" extrusionOk="0">
                  <a:moveTo>
                    <a:pt x="8463" y="1"/>
                  </a:moveTo>
                  <a:cubicBezTo>
                    <a:pt x="8109" y="1"/>
                    <a:pt x="7877" y="233"/>
                    <a:pt x="7644" y="477"/>
                  </a:cubicBezTo>
                  <a:cubicBezTo>
                    <a:pt x="7590" y="532"/>
                    <a:pt x="7540" y="556"/>
                    <a:pt x="7483" y="556"/>
                  </a:cubicBezTo>
                  <a:cubicBezTo>
                    <a:pt x="7452" y="556"/>
                    <a:pt x="7419" y="549"/>
                    <a:pt x="7382" y="537"/>
                  </a:cubicBezTo>
                  <a:cubicBezTo>
                    <a:pt x="7348" y="533"/>
                    <a:pt x="7306" y="530"/>
                    <a:pt x="7262" y="530"/>
                  </a:cubicBezTo>
                  <a:cubicBezTo>
                    <a:pt x="7186" y="530"/>
                    <a:pt x="7101" y="538"/>
                    <a:pt x="7025" y="561"/>
                  </a:cubicBezTo>
                  <a:cubicBezTo>
                    <a:pt x="6930" y="585"/>
                    <a:pt x="6823" y="644"/>
                    <a:pt x="6716" y="704"/>
                  </a:cubicBezTo>
                  <a:cubicBezTo>
                    <a:pt x="6549" y="811"/>
                    <a:pt x="6406" y="918"/>
                    <a:pt x="6251" y="1037"/>
                  </a:cubicBezTo>
                  <a:cubicBezTo>
                    <a:pt x="6120" y="1132"/>
                    <a:pt x="6061" y="1311"/>
                    <a:pt x="5823" y="1335"/>
                  </a:cubicBezTo>
                  <a:cubicBezTo>
                    <a:pt x="5585" y="1347"/>
                    <a:pt x="5346" y="1478"/>
                    <a:pt x="5120" y="1597"/>
                  </a:cubicBezTo>
                  <a:cubicBezTo>
                    <a:pt x="5001" y="1656"/>
                    <a:pt x="4918" y="1775"/>
                    <a:pt x="4870" y="1823"/>
                  </a:cubicBezTo>
                  <a:cubicBezTo>
                    <a:pt x="4702" y="1783"/>
                    <a:pt x="4525" y="1719"/>
                    <a:pt x="4389" y="1719"/>
                  </a:cubicBezTo>
                  <a:cubicBezTo>
                    <a:pt x="4361" y="1719"/>
                    <a:pt x="4335" y="1722"/>
                    <a:pt x="4311" y="1728"/>
                  </a:cubicBezTo>
                  <a:cubicBezTo>
                    <a:pt x="3906" y="1870"/>
                    <a:pt x="3537" y="2085"/>
                    <a:pt x="3382" y="2537"/>
                  </a:cubicBezTo>
                  <a:cubicBezTo>
                    <a:pt x="3358" y="2644"/>
                    <a:pt x="3299" y="2668"/>
                    <a:pt x="3180" y="2668"/>
                  </a:cubicBezTo>
                  <a:cubicBezTo>
                    <a:pt x="2965" y="2680"/>
                    <a:pt x="2727" y="2704"/>
                    <a:pt x="2560" y="2799"/>
                  </a:cubicBezTo>
                  <a:cubicBezTo>
                    <a:pt x="2310" y="2966"/>
                    <a:pt x="2072" y="3192"/>
                    <a:pt x="1941" y="3478"/>
                  </a:cubicBezTo>
                  <a:cubicBezTo>
                    <a:pt x="1870" y="3633"/>
                    <a:pt x="1751" y="3680"/>
                    <a:pt x="1584" y="3680"/>
                  </a:cubicBezTo>
                  <a:cubicBezTo>
                    <a:pt x="1370" y="3680"/>
                    <a:pt x="1191" y="3775"/>
                    <a:pt x="1096" y="3966"/>
                  </a:cubicBezTo>
                  <a:cubicBezTo>
                    <a:pt x="977" y="4192"/>
                    <a:pt x="882" y="4407"/>
                    <a:pt x="763" y="4633"/>
                  </a:cubicBezTo>
                  <a:cubicBezTo>
                    <a:pt x="739" y="4692"/>
                    <a:pt x="644" y="4728"/>
                    <a:pt x="584" y="4764"/>
                  </a:cubicBezTo>
                  <a:cubicBezTo>
                    <a:pt x="465" y="4847"/>
                    <a:pt x="322" y="4883"/>
                    <a:pt x="239" y="4990"/>
                  </a:cubicBezTo>
                  <a:cubicBezTo>
                    <a:pt x="36" y="5299"/>
                    <a:pt x="1" y="5645"/>
                    <a:pt x="60" y="6002"/>
                  </a:cubicBezTo>
                  <a:cubicBezTo>
                    <a:pt x="84" y="6073"/>
                    <a:pt x="167" y="6133"/>
                    <a:pt x="215" y="6192"/>
                  </a:cubicBezTo>
                  <a:cubicBezTo>
                    <a:pt x="239" y="6192"/>
                    <a:pt x="263" y="6181"/>
                    <a:pt x="286" y="6181"/>
                  </a:cubicBezTo>
                  <a:cubicBezTo>
                    <a:pt x="298" y="6073"/>
                    <a:pt x="322" y="5978"/>
                    <a:pt x="322" y="5871"/>
                  </a:cubicBezTo>
                  <a:cubicBezTo>
                    <a:pt x="298" y="5585"/>
                    <a:pt x="334" y="5323"/>
                    <a:pt x="524" y="5097"/>
                  </a:cubicBezTo>
                  <a:cubicBezTo>
                    <a:pt x="621" y="5170"/>
                    <a:pt x="698" y="5208"/>
                    <a:pt x="758" y="5208"/>
                  </a:cubicBezTo>
                  <a:cubicBezTo>
                    <a:pt x="856" y="5208"/>
                    <a:pt x="912" y="5112"/>
                    <a:pt x="941" y="4907"/>
                  </a:cubicBezTo>
                  <a:cubicBezTo>
                    <a:pt x="989" y="4728"/>
                    <a:pt x="1013" y="4549"/>
                    <a:pt x="1096" y="4383"/>
                  </a:cubicBezTo>
                  <a:cubicBezTo>
                    <a:pt x="1237" y="4057"/>
                    <a:pt x="1289" y="3890"/>
                    <a:pt x="1694" y="3890"/>
                  </a:cubicBezTo>
                  <a:cubicBezTo>
                    <a:pt x="1733" y="3890"/>
                    <a:pt x="1776" y="3891"/>
                    <a:pt x="1822" y="3895"/>
                  </a:cubicBezTo>
                  <a:cubicBezTo>
                    <a:pt x="1828" y="3895"/>
                    <a:pt x="1833" y="3896"/>
                    <a:pt x="1839" y="3896"/>
                  </a:cubicBezTo>
                  <a:cubicBezTo>
                    <a:pt x="1911" y="3896"/>
                    <a:pt x="2015" y="3831"/>
                    <a:pt x="2048" y="3775"/>
                  </a:cubicBezTo>
                  <a:cubicBezTo>
                    <a:pt x="2168" y="3478"/>
                    <a:pt x="2346" y="3216"/>
                    <a:pt x="2596" y="3025"/>
                  </a:cubicBezTo>
                  <a:cubicBezTo>
                    <a:pt x="2678" y="2957"/>
                    <a:pt x="2823" y="2924"/>
                    <a:pt x="2965" y="2924"/>
                  </a:cubicBezTo>
                  <a:cubicBezTo>
                    <a:pt x="3071" y="2924"/>
                    <a:pt x="3175" y="2942"/>
                    <a:pt x="3251" y="2978"/>
                  </a:cubicBezTo>
                  <a:cubicBezTo>
                    <a:pt x="3295" y="2997"/>
                    <a:pt x="3337" y="3011"/>
                    <a:pt x="3375" y="3011"/>
                  </a:cubicBezTo>
                  <a:cubicBezTo>
                    <a:pt x="3429" y="3011"/>
                    <a:pt x="3473" y="2983"/>
                    <a:pt x="3501" y="2906"/>
                  </a:cubicBezTo>
                  <a:cubicBezTo>
                    <a:pt x="3549" y="2775"/>
                    <a:pt x="3596" y="2656"/>
                    <a:pt x="3656" y="2525"/>
                  </a:cubicBezTo>
                  <a:cubicBezTo>
                    <a:pt x="3751" y="2311"/>
                    <a:pt x="3930" y="2192"/>
                    <a:pt x="4132" y="2073"/>
                  </a:cubicBezTo>
                  <a:cubicBezTo>
                    <a:pt x="4231" y="2012"/>
                    <a:pt x="4320" y="1980"/>
                    <a:pt x="4405" y="1980"/>
                  </a:cubicBezTo>
                  <a:cubicBezTo>
                    <a:pt x="4505" y="1980"/>
                    <a:pt x="4601" y="2024"/>
                    <a:pt x="4704" y="2121"/>
                  </a:cubicBezTo>
                  <a:cubicBezTo>
                    <a:pt x="4725" y="2149"/>
                    <a:pt x="4777" y="2165"/>
                    <a:pt x="4820" y="2165"/>
                  </a:cubicBezTo>
                  <a:cubicBezTo>
                    <a:pt x="4849" y="2165"/>
                    <a:pt x="4873" y="2158"/>
                    <a:pt x="4882" y="2144"/>
                  </a:cubicBezTo>
                  <a:cubicBezTo>
                    <a:pt x="5085" y="2013"/>
                    <a:pt x="5239" y="1847"/>
                    <a:pt x="5442" y="1716"/>
                  </a:cubicBezTo>
                  <a:cubicBezTo>
                    <a:pt x="5538" y="1644"/>
                    <a:pt x="5650" y="1583"/>
                    <a:pt x="5763" y="1583"/>
                  </a:cubicBezTo>
                  <a:cubicBezTo>
                    <a:pt x="5819" y="1583"/>
                    <a:pt x="5875" y="1597"/>
                    <a:pt x="5930" y="1632"/>
                  </a:cubicBezTo>
                  <a:cubicBezTo>
                    <a:pt x="5967" y="1657"/>
                    <a:pt x="5996" y="1668"/>
                    <a:pt x="6020" y="1668"/>
                  </a:cubicBezTo>
                  <a:cubicBezTo>
                    <a:pt x="6065" y="1668"/>
                    <a:pt x="6094" y="1631"/>
                    <a:pt x="6132" y="1585"/>
                  </a:cubicBezTo>
                  <a:cubicBezTo>
                    <a:pt x="6347" y="1311"/>
                    <a:pt x="6537" y="1013"/>
                    <a:pt x="6882" y="882"/>
                  </a:cubicBezTo>
                  <a:cubicBezTo>
                    <a:pt x="6987" y="845"/>
                    <a:pt x="7081" y="803"/>
                    <a:pt x="7179" y="803"/>
                  </a:cubicBezTo>
                  <a:cubicBezTo>
                    <a:pt x="7237" y="803"/>
                    <a:pt x="7296" y="818"/>
                    <a:pt x="7359" y="858"/>
                  </a:cubicBezTo>
                  <a:cubicBezTo>
                    <a:pt x="7414" y="890"/>
                    <a:pt x="7464" y="905"/>
                    <a:pt x="7511" y="905"/>
                  </a:cubicBezTo>
                  <a:cubicBezTo>
                    <a:pt x="7605" y="905"/>
                    <a:pt x="7684" y="847"/>
                    <a:pt x="7763" y="751"/>
                  </a:cubicBezTo>
                  <a:cubicBezTo>
                    <a:pt x="7883" y="597"/>
                    <a:pt x="8013" y="466"/>
                    <a:pt x="8180" y="358"/>
                  </a:cubicBezTo>
                  <a:cubicBezTo>
                    <a:pt x="8263" y="308"/>
                    <a:pt x="8347" y="289"/>
                    <a:pt x="8430" y="289"/>
                  </a:cubicBezTo>
                  <a:cubicBezTo>
                    <a:pt x="8585" y="289"/>
                    <a:pt x="8740" y="356"/>
                    <a:pt x="8895" y="418"/>
                  </a:cubicBezTo>
                  <a:cubicBezTo>
                    <a:pt x="8974" y="452"/>
                    <a:pt x="9051" y="469"/>
                    <a:pt x="9123" y="469"/>
                  </a:cubicBezTo>
                  <a:cubicBezTo>
                    <a:pt x="9279" y="469"/>
                    <a:pt x="9412" y="390"/>
                    <a:pt x="9502" y="227"/>
                  </a:cubicBezTo>
                  <a:lnTo>
                    <a:pt x="9454" y="180"/>
                  </a:lnTo>
                  <a:cubicBezTo>
                    <a:pt x="9442" y="180"/>
                    <a:pt x="9407" y="168"/>
                    <a:pt x="9395" y="168"/>
                  </a:cubicBezTo>
                  <a:cubicBezTo>
                    <a:pt x="9343" y="188"/>
                    <a:pt x="9295" y="197"/>
                    <a:pt x="9248" y="197"/>
                  </a:cubicBezTo>
                  <a:cubicBezTo>
                    <a:pt x="9132" y="197"/>
                    <a:pt x="9025" y="144"/>
                    <a:pt x="8906" y="85"/>
                  </a:cubicBezTo>
                  <a:cubicBezTo>
                    <a:pt x="8787" y="25"/>
                    <a:pt x="8621" y="1"/>
                    <a:pt x="8490" y="1"/>
                  </a:cubicBezTo>
                  <a:cubicBezTo>
                    <a:pt x="8481" y="1"/>
                    <a:pt x="8472" y="1"/>
                    <a:pt x="8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0" name="Google Shape;46390;p69"/>
            <p:cNvSpPr/>
            <p:nvPr/>
          </p:nvSpPr>
          <p:spPr>
            <a:xfrm>
              <a:off x="1249222" y="4551536"/>
              <a:ext cx="111487" cy="240965"/>
            </a:xfrm>
            <a:custGeom>
              <a:avLst/>
              <a:gdLst/>
              <a:ahLst/>
              <a:cxnLst/>
              <a:rect l="l" t="t" r="r" b="b"/>
              <a:pathLst>
                <a:path w="2584" h="5585" extrusionOk="0">
                  <a:moveTo>
                    <a:pt x="1048" y="1"/>
                  </a:moveTo>
                  <a:cubicBezTo>
                    <a:pt x="893" y="1"/>
                    <a:pt x="905" y="84"/>
                    <a:pt x="905" y="191"/>
                  </a:cubicBezTo>
                  <a:cubicBezTo>
                    <a:pt x="905" y="322"/>
                    <a:pt x="893" y="465"/>
                    <a:pt x="870" y="584"/>
                  </a:cubicBezTo>
                  <a:cubicBezTo>
                    <a:pt x="774" y="858"/>
                    <a:pt x="703" y="1132"/>
                    <a:pt x="596" y="1394"/>
                  </a:cubicBezTo>
                  <a:cubicBezTo>
                    <a:pt x="512" y="1656"/>
                    <a:pt x="405" y="1906"/>
                    <a:pt x="262" y="2144"/>
                  </a:cubicBezTo>
                  <a:cubicBezTo>
                    <a:pt x="60" y="2465"/>
                    <a:pt x="0" y="2811"/>
                    <a:pt x="84" y="3156"/>
                  </a:cubicBezTo>
                  <a:cubicBezTo>
                    <a:pt x="215" y="3727"/>
                    <a:pt x="524" y="4180"/>
                    <a:pt x="1000" y="4513"/>
                  </a:cubicBezTo>
                  <a:cubicBezTo>
                    <a:pt x="1215" y="4644"/>
                    <a:pt x="1477" y="4716"/>
                    <a:pt x="1703" y="4823"/>
                  </a:cubicBezTo>
                  <a:cubicBezTo>
                    <a:pt x="1810" y="4882"/>
                    <a:pt x="1893" y="4954"/>
                    <a:pt x="2013" y="5025"/>
                  </a:cubicBezTo>
                  <a:cubicBezTo>
                    <a:pt x="1905" y="5132"/>
                    <a:pt x="1846" y="5239"/>
                    <a:pt x="1762" y="5299"/>
                  </a:cubicBezTo>
                  <a:cubicBezTo>
                    <a:pt x="1632" y="5406"/>
                    <a:pt x="1667" y="5478"/>
                    <a:pt x="1762" y="5585"/>
                  </a:cubicBezTo>
                  <a:cubicBezTo>
                    <a:pt x="1929" y="5466"/>
                    <a:pt x="2072" y="5359"/>
                    <a:pt x="2227" y="5239"/>
                  </a:cubicBezTo>
                  <a:cubicBezTo>
                    <a:pt x="2429" y="5061"/>
                    <a:pt x="2429" y="4882"/>
                    <a:pt x="2203" y="4728"/>
                  </a:cubicBezTo>
                  <a:cubicBezTo>
                    <a:pt x="2108" y="4656"/>
                    <a:pt x="1989" y="4597"/>
                    <a:pt x="1870" y="4573"/>
                  </a:cubicBezTo>
                  <a:cubicBezTo>
                    <a:pt x="1637" y="4532"/>
                    <a:pt x="1473" y="4312"/>
                    <a:pt x="1239" y="4312"/>
                  </a:cubicBezTo>
                  <a:cubicBezTo>
                    <a:pt x="1198" y="4312"/>
                    <a:pt x="1154" y="4318"/>
                    <a:pt x="1108" y="4335"/>
                  </a:cubicBezTo>
                  <a:cubicBezTo>
                    <a:pt x="1106" y="4336"/>
                    <a:pt x="1104" y="4337"/>
                    <a:pt x="1102" y="4337"/>
                  </a:cubicBezTo>
                  <a:cubicBezTo>
                    <a:pt x="1083" y="4337"/>
                    <a:pt x="1036" y="4298"/>
                    <a:pt x="1036" y="4287"/>
                  </a:cubicBezTo>
                  <a:cubicBezTo>
                    <a:pt x="941" y="3989"/>
                    <a:pt x="643" y="3823"/>
                    <a:pt x="560" y="3537"/>
                  </a:cubicBezTo>
                  <a:cubicBezTo>
                    <a:pt x="500" y="3358"/>
                    <a:pt x="405" y="3204"/>
                    <a:pt x="358" y="3025"/>
                  </a:cubicBezTo>
                  <a:cubicBezTo>
                    <a:pt x="298" y="2763"/>
                    <a:pt x="393" y="2513"/>
                    <a:pt x="500" y="2275"/>
                  </a:cubicBezTo>
                  <a:cubicBezTo>
                    <a:pt x="584" y="2084"/>
                    <a:pt x="739" y="1906"/>
                    <a:pt x="810" y="1715"/>
                  </a:cubicBezTo>
                  <a:cubicBezTo>
                    <a:pt x="846" y="1625"/>
                    <a:pt x="889" y="1603"/>
                    <a:pt x="950" y="1603"/>
                  </a:cubicBezTo>
                  <a:cubicBezTo>
                    <a:pt x="969" y="1603"/>
                    <a:pt x="989" y="1605"/>
                    <a:pt x="1012" y="1608"/>
                  </a:cubicBezTo>
                  <a:cubicBezTo>
                    <a:pt x="1310" y="1668"/>
                    <a:pt x="1572" y="1846"/>
                    <a:pt x="1822" y="1989"/>
                  </a:cubicBezTo>
                  <a:cubicBezTo>
                    <a:pt x="1973" y="2074"/>
                    <a:pt x="2123" y="2181"/>
                    <a:pt x="2297" y="2181"/>
                  </a:cubicBezTo>
                  <a:cubicBezTo>
                    <a:pt x="2343" y="2181"/>
                    <a:pt x="2391" y="2173"/>
                    <a:pt x="2441" y="2156"/>
                  </a:cubicBezTo>
                  <a:cubicBezTo>
                    <a:pt x="2501" y="2144"/>
                    <a:pt x="2536" y="2072"/>
                    <a:pt x="2584" y="2025"/>
                  </a:cubicBezTo>
                  <a:cubicBezTo>
                    <a:pt x="2527" y="1968"/>
                    <a:pt x="2449" y="1857"/>
                    <a:pt x="2411" y="1857"/>
                  </a:cubicBezTo>
                  <a:cubicBezTo>
                    <a:pt x="2409" y="1857"/>
                    <a:pt x="2407" y="1858"/>
                    <a:pt x="2405" y="1858"/>
                  </a:cubicBezTo>
                  <a:cubicBezTo>
                    <a:pt x="2383" y="1862"/>
                    <a:pt x="2361" y="1863"/>
                    <a:pt x="2339" y="1863"/>
                  </a:cubicBezTo>
                  <a:cubicBezTo>
                    <a:pt x="2148" y="1863"/>
                    <a:pt x="2009" y="1731"/>
                    <a:pt x="1870" y="1656"/>
                  </a:cubicBezTo>
                  <a:cubicBezTo>
                    <a:pt x="1655" y="1549"/>
                    <a:pt x="1512" y="1346"/>
                    <a:pt x="1251" y="1346"/>
                  </a:cubicBezTo>
                  <a:cubicBezTo>
                    <a:pt x="1155" y="1346"/>
                    <a:pt x="1060" y="1358"/>
                    <a:pt x="941" y="1370"/>
                  </a:cubicBezTo>
                  <a:cubicBezTo>
                    <a:pt x="953" y="1310"/>
                    <a:pt x="953" y="1287"/>
                    <a:pt x="953" y="1239"/>
                  </a:cubicBezTo>
                  <a:cubicBezTo>
                    <a:pt x="1120" y="906"/>
                    <a:pt x="1167" y="548"/>
                    <a:pt x="1203" y="191"/>
                  </a:cubicBezTo>
                  <a:cubicBezTo>
                    <a:pt x="1227" y="96"/>
                    <a:pt x="1191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1" name="Google Shape;46391;p69"/>
            <p:cNvSpPr/>
            <p:nvPr/>
          </p:nvSpPr>
          <p:spPr>
            <a:xfrm>
              <a:off x="1504511" y="3660807"/>
              <a:ext cx="266679" cy="66832"/>
            </a:xfrm>
            <a:custGeom>
              <a:avLst/>
              <a:gdLst/>
              <a:ahLst/>
              <a:cxnLst/>
              <a:rect l="l" t="t" r="r" b="b"/>
              <a:pathLst>
                <a:path w="6181" h="1549" extrusionOk="0">
                  <a:moveTo>
                    <a:pt x="1203" y="0"/>
                  </a:moveTo>
                  <a:cubicBezTo>
                    <a:pt x="787" y="24"/>
                    <a:pt x="382" y="155"/>
                    <a:pt x="36" y="405"/>
                  </a:cubicBezTo>
                  <a:cubicBezTo>
                    <a:pt x="13" y="441"/>
                    <a:pt x="13" y="512"/>
                    <a:pt x="1" y="560"/>
                  </a:cubicBezTo>
                  <a:cubicBezTo>
                    <a:pt x="36" y="572"/>
                    <a:pt x="96" y="584"/>
                    <a:pt x="144" y="584"/>
                  </a:cubicBezTo>
                  <a:cubicBezTo>
                    <a:pt x="191" y="584"/>
                    <a:pt x="239" y="560"/>
                    <a:pt x="275" y="524"/>
                  </a:cubicBezTo>
                  <a:cubicBezTo>
                    <a:pt x="493" y="377"/>
                    <a:pt x="723" y="295"/>
                    <a:pt x="961" y="295"/>
                  </a:cubicBezTo>
                  <a:cubicBezTo>
                    <a:pt x="1126" y="295"/>
                    <a:pt x="1295" y="334"/>
                    <a:pt x="1465" y="417"/>
                  </a:cubicBezTo>
                  <a:cubicBezTo>
                    <a:pt x="1632" y="512"/>
                    <a:pt x="1763" y="631"/>
                    <a:pt x="1918" y="739"/>
                  </a:cubicBezTo>
                  <a:cubicBezTo>
                    <a:pt x="1918" y="750"/>
                    <a:pt x="1894" y="762"/>
                    <a:pt x="1894" y="798"/>
                  </a:cubicBezTo>
                  <a:cubicBezTo>
                    <a:pt x="1989" y="774"/>
                    <a:pt x="2084" y="750"/>
                    <a:pt x="2168" y="739"/>
                  </a:cubicBezTo>
                  <a:cubicBezTo>
                    <a:pt x="2399" y="665"/>
                    <a:pt x="2639" y="592"/>
                    <a:pt x="2888" y="592"/>
                  </a:cubicBezTo>
                  <a:cubicBezTo>
                    <a:pt x="2922" y="592"/>
                    <a:pt x="2955" y="593"/>
                    <a:pt x="2989" y="596"/>
                  </a:cubicBezTo>
                  <a:cubicBezTo>
                    <a:pt x="3251" y="619"/>
                    <a:pt x="3549" y="655"/>
                    <a:pt x="3704" y="870"/>
                  </a:cubicBezTo>
                  <a:cubicBezTo>
                    <a:pt x="3809" y="1019"/>
                    <a:pt x="3921" y="1039"/>
                    <a:pt x="4050" y="1039"/>
                  </a:cubicBezTo>
                  <a:cubicBezTo>
                    <a:pt x="4095" y="1039"/>
                    <a:pt x="4142" y="1036"/>
                    <a:pt x="4192" y="1036"/>
                  </a:cubicBezTo>
                  <a:cubicBezTo>
                    <a:pt x="4489" y="1036"/>
                    <a:pt x="4787" y="1036"/>
                    <a:pt x="5073" y="1048"/>
                  </a:cubicBezTo>
                  <a:cubicBezTo>
                    <a:pt x="5442" y="1048"/>
                    <a:pt x="5692" y="1239"/>
                    <a:pt x="5847" y="1548"/>
                  </a:cubicBezTo>
                  <a:cubicBezTo>
                    <a:pt x="5882" y="1512"/>
                    <a:pt x="5918" y="1453"/>
                    <a:pt x="5978" y="1417"/>
                  </a:cubicBezTo>
                  <a:cubicBezTo>
                    <a:pt x="6168" y="1334"/>
                    <a:pt x="6180" y="1298"/>
                    <a:pt x="6037" y="1108"/>
                  </a:cubicBezTo>
                  <a:cubicBezTo>
                    <a:pt x="6025" y="1060"/>
                    <a:pt x="6013" y="1036"/>
                    <a:pt x="6013" y="1000"/>
                  </a:cubicBezTo>
                  <a:cubicBezTo>
                    <a:pt x="5978" y="989"/>
                    <a:pt x="5954" y="953"/>
                    <a:pt x="5918" y="941"/>
                  </a:cubicBezTo>
                  <a:cubicBezTo>
                    <a:pt x="5897" y="962"/>
                    <a:pt x="5873" y="970"/>
                    <a:pt x="5846" y="970"/>
                  </a:cubicBezTo>
                  <a:cubicBezTo>
                    <a:pt x="5797" y="970"/>
                    <a:pt x="5737" y="944"/>
                    <a:pt x="5668" y="929"/>
                  </a:cubicBezTo>
                  <a:cubicBezTo>
                    <a:pt x="5478" y="870"/>
                    <a:pt x="5263" y="798"/>
                    <a:pt x="5073" y="762"/>
                  </a:cubicBezTo>
                  <a:cubicBezTo>
                    <a:pt x="4835" y="739"/>
                    <a:pt x="4597" y="750"/>
                    <a:pt x="4358" y="739"/>
                  </a:cubicBezTo>
                  <a:cubicBezTo>
                    <a:pt x="4085" y="739"/>
                    <a:pt x="3870" y="631"/>
                    <a:pt x="3656" y="465"/>
                  </a:cubicBezTo>
                  <a:cubicBezTo>
                    <a:pt x="3620" y="441"/>
                    <a:pt x="3585" y="405"/>
                    <a:pt x="3549" y="405"/>
                  </a:cubicBezTo>
                  <a:cubicBezTo>
                    <a:pt x="3338" y="358"/>
                    <a:pt x="3132" y="322"/>
                    <a:pt x="2925" y="322"/>
                  </a:cubicBezTo>
                  <a:cubicBezTo>
                    <a:pt x="2768" y="322"/>
                    <a:pt x="2612" y="342"/>
                    <a:pt x="2453" y="393"/>
                  </a:cubicBezTo>
                  <a:cubicBezTo>
                    <a:pt x="2352" y="424"/>
                    <a:pt x="2252" y="444"/>
                    <a:pt x="2154" y="444"/>
                  </a:cubicBezTo>
                  <a:cubicBezTo>
                    <a:pt x="1988" y="444"/>
                    <a:pt x="1829" y="388"/>
                    <a:pt x="1680" y="238"/>
                  </a:cubicBezTo>
                  <a:cubicBezTo>
                    <a:pt x="1560" y="119"/>
                    <a:pt x="1358" y="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2" name="Google Shape;46392;p69"/>
            <p:cNvSpPr/>
            <p:nvPr/>
          </p:nvSpPr>
          <p:spPr>
            <a:xfrm>
              <a:off x="1413086" y="4335164"/>
              <a:ext cx="179311" cy="40729"/>
            </a:xfrm>
            <a:custGeom>
              <a:avLst/>
              <a:gdLst/>
              <a:ahLst/>
              <a:cxnLst/>
              <a:rect l="l" t="t" r="r" b="b"/>
              <a:pathLst>
                <a:path w="4156" h="944" extrusionOk="0">
                  <a:moveTo>
                    <a:pt x="1000" y="0"/>
                  </a:moveTo>
                  <a:cubicBezTo>
                    <a:pt x="959" y="0"/>
                    <a:pt x="916" y="9"/>
                    <a:pt x="870" y="27"/>
                  </a:cubicBezTo>
                  <a:cubicBezTo>
                    <a:pt x="727" y="87"/>
                    <a:pt x="596" y="134"/>
                    <a:pt x="477" y="206"/>
                  </a:cubicBezTo>
                  <a:cubicBezTo>
                    <a:pt x="310" y="301"/>
                    <a:pt x="167" y="420"/>
                    <a:pt x="36" y="539"/>
                  </a:cubicBezTo>
                  <a:cubicBezTo>
                    <a:pt x="0" y="563"/>
                    <a:pt x="12" y="658"/>
                    <a:pt x="0" y="718"/>
                  </a:cubicBezTo>
                  <a:cubicBezTo>
                    <a:pt x="48" y="718"/>
                    <a:pt x="101" y="728"/>
                    <a:pt x="142" y="728"/>
                  </a:cubicBezTo>
                  <a:cubicBezTo>
                    <a:pt x="162" y="728"/>
                    <a:pt x="179" y="726"/>
                    <a:pt x="191" y="718"/>
                  </a:cubicBezTo>
                  <a:cubicBezTo>
                    <a:pt x="334" y="622"/>
                    <a:pt x="477" y="527"/>
                    <a:pt x="596" y="420"/>
                  </a:cubicBezTo>
                  <a:cubicBezTo>
                    <a:pt x="688" y="333"/>
                    <a:pt x="791" y="291"/>
                    <a:pt x="889" y="291"/>
                  </a:cubicBezTo>
                  <a:cubicBezTo>
                    <a:pt x="1032" y="291"/>
                    <a:pt x="1163" y="381"/>
                    <a:pt x="1227" y="551"/>
                  </a:cubicBezTo>
                  <a:cubicBezTo>
                    <a:pt x="1251" y="632"/>
                    <a:pt x="1286" y="685"/>
                    <a:pt x="1351" y="685"/>
                  </a:cubicBezTo>
                  <a:cubicBezTo>
                    <a:pt x="1382" y="685"/>
                    <a:pt x="1419" y="673"/>
                    <a:pt x="1465" y="646"/>
                  </a:cubicBezTo>
                  <a:cubicBezTo>
                    <a:pt x="1501" y="610"/>
                    <a:pt x="1548" y="599"/>
                    <a:pt x="1608" y="587"/>
                  </a:cubicBezTo>
                  <a:cubicBezTo>
                    <a:pt x="1798" y="539"/>
                    <a:pt x="1977" y="491"/>
                    <a:pt x="2179" y="479"/>
                  </a:cubicBezTo>
                  <a:cubicBezTo>
                    <a:pt x="2182" y="479"/>
                    <a:pt x="2185" y="479"/>
                    <a:pt x="2188" y="479"/>
                  </a:cubicBezTo>
                  <a:cubicBezTo>
                    <a:pt x="2245" y="479"/>
                    <a:pt x="2312" y="590"/>
                    <a:pt x="2358" y="658"/>
                  </a:cubicBezTo>
                  <a:cubicBezTo>
                    <a:pt x="2417" y="741"/>
                    <a:pt x="2441" y="849"/>
                    <a:pt x="2489" y="944"/>
                  </a:cubicBezTo>
                  <a:cubicBezTo>
                    <a:pt x="2667" y="860"/>
                    <a:pt x="2798" y="789"/>
                    <a:pt x="2953" y="730"/>
                  </a:cubicBezTo>
                  <a:cubicBezTo>
                    <a:pt x="2995" y="716"/>
                    <a:pt x="3035" y="710"/>
                    <a:pt x="3073" y="710"/>
                  </a:cubicBezTo>
                  <a:cubicBezTo>
                    <a:pt x="3264" y="710"/>
                    <a:pt x="3416" y="857"/>
                    <a:pt x="3584" y="896"/>
                  </a:cubicBezTo>
                  <a:cubicBezTo>
                    <a:pt x="3640" y="904"/>
                    <a:pt x="3697" y="907"/>
                    <a:pt x="3754" y="907"/>
                  </a:cubicBezTo>
                  <a:cubicBezTo>
                    <a:pt x="3869" y="907"/>
                    <a:pt x="3985" y="896"/>
                    <a:pt x="4096" y="896"/>
                  </a:cubicBezTo>
                  <a:cubicBezTo>
                    <a:pt x="4108" y="896"/>
                    <a:pt x="4144" y="837"/>
                    <a:pt x="4156" y="801"/>
                  </a:cubicBezTo>
                  <a:cubicBezTo>
                    <a:pt x="4120" y="777"/>
                    <a:pt x="4096" y="765"/>
                    <a:pt x="4060" y="741"/>
                  </a:cubicBezTo>
                  <a:cubicBezTo>
                    <a:pt x="3930" y="682"/>
                    <a:pt x="3810" y="646"/>
                    <a:pt x="3679" y="587"/>
                  </a:cubicBezTo>
                  <a:cubicBezTo>
                    <a:pt x="3489" y="501"/>
                    <a:pt x="3298" y="400"/>
                    <a:pt x="3088" y="400"/>
                  </a:cubicBezTo>
                  <a:cubicBezTo>
                    <a:pt x="3037" y="400"/>
                    <a:pt x="2984" y="406"/>
                    <a:pt x="2929" y="420"/>
                  </a:cubicBezTo>
                  <a:cubicBezTo>
                    <a:pt x="2846" y="432"/>
                    <a:pt x="2751" y="479"/>
                    <a:pt x="2667" y="503"/>
                  </a:cubicBezTo>
                  <a:cubicBezTo>
                    <a:pt x="2679" y="479"/>
                    <a:pt x="2679" y="468"/>
                    <a:pt x="2679" y="456"/>
                  </a:cubicBezTo>
                  <a:cubicBezTo>
                    <a:pt x="2572" y="372"/>
                    <a:pt x="2489" y="277"/>
                    <a:pt x="2382" y="218"/>
                  </a:cubicBezTo>
                  <a:cubicBezTo>
                    <a:pt x="2291" y="166"/>
                    <a:pt x="2197" y="148"/>
                    <a:pt x="2102" y="148"/>
                  </a:cubicBezTo>
                  <a:cubicBezTo>
                    <a:pt x="1935" y="148"/>
                    <a:pt x="1763" y="202"/>
                    <a:pt x="1596" y="218"/>
                  </a:cubicBezTo>
                  <a:cubicBezTo>
                    <a:pt x="1578" y="222"/>
                    <a:pt x="1561" y="224"/>
                    <a:pt x="1544" y="224"/>
                  </a:cubicBezTo>
                  <a:cubicBezTo>
                    <a:pt x="1466" y="224"/>
                    <a:pt x="1390" y="185"/>
                    <a:pt x="1322" y="146"/>
                  </a:cubicBezTo>
                  <a:cubicBezTo>
                    <a:pt x="1216" y="67"/>
                    <a:pt x="1117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3" name="Google Shape;46393;p69"/>
            <p:cNvSpPr/>
            <p:nvPr/>
          </p:nvSpPr>
          <p:spPr>
            <a:xfrm>
              <a:off x="1508653" y="4243826"/>
              <a:ext cx="138711" cy="39435"/>
            </a:xfrm>
            <a:custGeom>
              <a:avLst/>
              <a:gdLst/>
              <a:ahLst/>
              <a:cxnLst/>
              <a:rect l="l" t="t" r="r" b="b"/>
              <a:pathLst>
                <a:path w="3215" h="914" extrusionOk="0">
                  <a:moveTo>
                    <a:pt x="2638" y="0"/>
                  </a:moveTo>
                  <a:cubicBezTo>
                    <a:pt x="2277" y="0"/>
                    <a:pt x="1912" y="180"/>
                    <a:pt x="1548" y="537"/>
                  </a:cubicBezTo>
                  <a:cubicBezTo>
                    <a:pt x="1357" y="382"/>
                    <a:pt x="1179" y="227"/>
                    <a:pt x="929" y="227"/>
                  </a:cubicBezTo>
                  <a:cubicBezTo>
                    <a:pt x="897" y="223"/>
                    <a:pt x="867" y="222"/>
                    <a:pt x="837" y="222"/>
                  </a:cubicBezTo>
                  <a:cubicBezTo>
                    <a:pt x="485" y="222"/>
                    <a:pt x="254" y="472"/>
                    <a:pt x="24" y="691"/>
                  </a:cubicBezTo>
                  <a:cubicBezTo>
                    <a:pt x="0" y="703"/>
                    <a:pt x="83" y="834"/>
                    <a:pt x="83" y="834"/>
                  </a:cubicBezTo>
                  <a:cubicBezTo>
                    <a:pt x="179" y="811"/>
                    <a:pt x="321" y="799"/>
                    <a:pt x="393" y="715"/>
                  </a:cubicBezTo>
                  <a:cubicBezTo>
                    <a:pt x="515" y="576"/>
                    <a:pt x="689" y="507"/>
                    <a:pt x="861" y="507"/>
                  </a:cubicBezTo>
                  <a:cubicBezTo>
                    <a:pt x="1057" y="507"/>
                    <a:pt x="1249" y="597"/>
                    <a:pt x="1357" y="775"/>
                  </a:cubicBezTo>
                  <a:cubicBezTo>
                    <a:pt x="1414" y="869"/>
                    <a:pt x="1460" y="914"/>
                    <a:pt x="1516" y="914"/>
                  </a:cubicBezTo>
                  <a:cubicBezTo>
                    <a:pt x="1566" y="914"/>
                    <a:pt x="1624" y="878"/>
                    <a:pt x="1703" y="811"/>
                  </a:cubicBezTo>
                  <a:cubicBezTo>
                    <a:pt x="1881" y="632"/>
                    <a:pt x="2084" y="477"/>
                    <a:pt x="2298" y="346"/>
                  </a:cubicBezTo>
                  <a:cubicBezTo>
                    <a:pt x="2345" y="313"/>
                    <a:pt x="2415" y="298"/>
                    <a:pt x="2486" y="298"/>
                  </a:cubicBezTo>
                  <a:cubicBezTo>
                    <a:pt x="2541" y="298"/>
                    <a:pt x="2596" y="307"/>
                    <a:pt x="2643" y="322"/>
                  </a:cubicBezTo>
                  <a:cubicBezTo>
                    <a:pt x="2786" y="360"/>
                    <a:pt x="2872" y="387"/>
                    <a:pt x="2937" y="387"/>
                  </a:cubicBezTo>
                  <a:cubicBezTo>
                    <a:pt x="3035" y="387"/>
                    <a:pt x="3086" y="327"/>
                    <a:pt x="3215" y="156"/>
                  </a:cubicBezTo>
                  <a:cubicBezTo>
                    <a:pt x="3024" y="52"/>
                    <a:pt x="2831" y="0"/>
                    <a:pt x="2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4" name="Google Shape;46394;p69"/>
            <p:cNvSpPr/>
            <p:nvPr/>
          </p:nvSpPr>
          <p:spPr>
            <a:xfrm>
              <a:off x="801290" y="3778938"/>
              <a:ext cx="116621" cy="114593"/>
            </a:xfrm>
            <a:custGeom>
              <a:avLst/>
              <a:gdLst/>
              <a:ahLst/>
              <a:cxnLst/>
              <a:rect l="l" t="t" r="r" b="b"/>
              <a:pathLst>
                <a:path w="2703" h="2656" extrusionOk="0">
                  <a:moveTo>
                    <a:pt x="2096" y="1"/>
                  </a:moveTo>
                  <a:cubicBezTo>
                    <a:pt x="2048" y="1"/>
                    <a:pt x="1988" y="25"/>
                    <a:pt x="1953" y="48"/>
                  </a:cubicBezTo>
                  <a:cubicBezTo>
                    <a:pt x="1596" y="239"/>
                    <a:pt x="1310" y="501"/>
                    <a:pt x="1060" y="799"/>
                  </a:cubicBezTo>
                  <a:cubicBezTo>
                    <a:pt x="845" y="1037"/>
                    <a:pt x="643" y="1251"/>
                    <a:pt x="488" y="1525"/>
                  </a:cubicBezTo>
                  <a:cubicBezTo>
                    <a:pt x="322" y="1775"/>
                    <a:pt x="238" y="2072"/>
                    <a:pt x="119" y="2346"/>
                  </a:cubicBezTo>
                  <a:cubicBezTo>
                    <a:pt x="83" y="2430"/>
                    <a:pt x="48" y="2525"/>
                    <a:pt x="0" y="2608"/>
                  </a:cubicBezTo>
                  <a:cubicBezTo>
                    <a:pt x="24" y="2620"/>
                    <a:pt x="48" y="2644"/>
                    <a:pt x="72" y="2656"/>
                  </a:cubicBezTo>
                  <a:cubicBezTo>
                    <a:pt x="476" y="1608"/>
                    <a:pt x="1060" y="715"/>
                    <a:pt x="2072" y="167"/>
                  </a:cubicBezTo>
                  <a:lnTo>
                    <a:pt x="2072" y="167"/>
                  </a:lnTo>
                  <a:cubicBezTo>
                    <a:pt x="1857" y="406"/>
                    <a:pt x="1631" y="644"/>
                    <a:pt x="1476" y="894"/>
                  </a:cubicBezTo>
                  <a:cubicBezTo>
                    <a:pt x="1298" y="1156"/>
                    <a:pt x="1131" y="1418"/>
                    <a:pt x="953" y="1691"/>
                  </a:cubicBezTo>
                  <a:cubicBezTo>
                    <a:pt x="643" y="2144"/>
                    <a:pt x="500" y="2418"/>
                    <a:pt x="548" y="2489"/>
                  </a:cubicBezTo>
                  <a:cubicBezTo>
                    <a:pt x="1024" y="1644"/>
                    <a:pt x="1572" y="870"/>
                    <a:pt x="2286" y="215"/>
                  </a:cubicBezTo>
                  <a:lnTo>
                    <a:pt x="2286" y="215"/>
                  </a:lnTo>
                  <a:cubicBezTo>
                    <a:pt x="2167" y="441"/>
                    <a:pt x="2024" y="620"/>
                    <a:pt x="1905" y="822"/>
                  </a:cubicBezTo>
                  <a:cubicBezTo>
                    <a:pt x="1786" y="1001"/>
                    <a:pt x="1679" y="1215"/>
                    <a:pt x="1572" y="1406"/>
                  </a:cubicBezTo>
                  <a:cubicBezTo>
                    <a:pt x="1596" y="1418"/>
                    <a:pt x="1607" y="1418"/>
                    <a:pt x="1619" y="1430"/>
                  </a:cubicBezTo>
                  <a:cubicBezTo>
                    <a:pt x="1929" y="953"/>
                    <a:pt x="2155" y="406"/>
                    <a:pt x="2703" y="96"/>
                  </a:cubicBezTo>
                  <a:cubicBezTo>
                    <a:pt x="2465" y="60"/>
                    <a:pt x="2286" y="25"/>
                    <a:pt x="2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5" name="Google Shape;46395;p69"/>
            <p:cNvSpPr/>
            <p:nvPr/>
          </p:nvSpPr>
          <p:spPr>
            <a:xfrm>
              <a:off x="839819" y="4093206"/>
              <a:ext cx="195231" cy="200581"/>
            </a:xfrm>
            <a:custGeom>
              <a:avLst/>
              <a:gdLst/>
              <a:ahLst/>
              <a:cxnLst/>
              <a:rect l="l" t="t" r="r" b="b"/>
              <a:pathLst>
                <a:path w="4525" h="4649" extrusionOk="0">
                  <a:moveTo>
                    <a:pt x="138" y="0"/>
                  </a:moveTo>
                  <a:cubicBezTo>
                    <a:pt x="98" y="0"/>
                    <a:pt x="54" y="27"/>
                    <a:pt x="0" y="87"/>
                  </a:cubicBezTo>
                  <a:cubicBezTo>
                    <a:pt x="60" y="122"/>
                    <a:pt x="107" y="134"/>
                    <a:pt x="167" y="158"/>
                  </a:cubicBezTo>
                  <a:cubicBezTo>
                    <a:pt x="417" y="492"/>
                    <a:pt x="655" y="837"/>
                    <a:pt x="905" y="1158"/>
                  </a:cubicBezTo>
                  <a:cubicBezTo>
                    <a:pt x="1072" y="1373"/>
                    <a:pt x="1203" y="1611"/>
                    <a:pt x="1381" y="1801"/>
                  </a:cubicBezTo>
                  <a:cubicBezTo>
                    <a:pt x="1774" y="2242"/>
                    <a:pt x="2191" y="2682"/>
                    <a:pt x="2584" y="3111"/>
                  </a:cubicBezTo>
                  <a:cubicBezTo>
                    <a:pt x="2869" y="3420"/>
                    <a:pt x="3155" y="3730"/>
                    <a:pt x="3477" y="4004"/>
                  </a:cubicBezTo>
                  <a:cubicBezTo>
                    <a:pt x="3762" y="4242"/>
                    <a:pt x="4096" y="4421"/>
                    <a:pt x="4405" y="4623"/>
                  </a:cubicBezTo>
                  <a:cubicBezTo>
                    <a:pt x="4420" y="4644"/>
                    <a:pt x="4443" y="4649"/>
                    <a:pt x="4469" y="4649"/>
                  </a:cubicBezTo>
                  <a:cubicBezTo>
                    <a:pt x="4486" y="4649"/>
                    <a:pt x="4505" y="4647"/>
                    <a:pt x="4524" y="4647"/>
                  </a:cubicBezTo>
                  <a:cubicBezTo>
                    <a:pt x="4513" y="4623"/>
                    <a:pt x="4477" y="4587"/>
                    <a:pt x="4453" y="4563"/>
                  </a:cubicBezTo>
                  <a:cubicBezTo>
                    <a:pt x="4274" y="4468"/>
                    <a:pt x="4072" y="4409"/>
                    <a:pt x="3929" y="4266"/>
                  </a:cubicBezTo>
                  <a:cubicBezTo>
                    <a:pt x="3620" y="4016"/>
                    <a:pt x="3346" y="3718"/>
                    <a:pt x="3060" y="3432"/>
                  </a:cubicBezTo>
                  <a:cubicBezTo>
                    <a:pt x="2643" y="3004"/>
                    <a:pt x="2250" y="2575"/>
                    <a:pt x="1846" y="2147"/>
                  </a:cubicBezTo>
                  <a:cubicBezTo>
                    <a:pt x="1679" y="1980"/>
                    <a:pt x="1548" y="1801"/>
                    <a:pt x="1417" y="1623"/>
                  </a:cubicBezTo>
                  <a:cubicBezTo>
                    <a:pt x="1179" y="1325"/>
                    <a:pt x="953" y="1015"/>
                    <a:pt x="714" y="694"/>
                  </a:cubicBezTo>
                  <a:cubicBezTo>
                    <a:pt x="560" y="492"/>
                    <a:pt x="405" y="277"/>
                    <a:pt x="250" y="75"/>
                  </a:cubicBezTo>
                  <a:cubicBezTo>
                    <a:pt x="214" y="27"/>
                    <a:pt x="179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6" name="Google Shape;46396;p69"/>
            <p:cNvSpPr/>
            <p:nvPr/>
          </p:nvSpPr>
          <p:spPr>
            <a:xfrm>
              <a:off x="703179" y="3858584"/>
              <a:ext cx="51903" cy="212187"/>
            </a:xfrm>
            <a:custGeom>
              <a:avLst/>
              <a:gdLst/>
              <a:ahLst/>
              <a:cxnLst/>
              <a:rect l="l" t="t" r="r" b="b"/>
              <a:pathLst>
                <a:path w="1203" h="4918" extrusionOk="0">
                  <a:moveTo>
                    <a:pt x="1203" y="0"/>
                  </a:moveTo>
                  <a:lnTo>
                    <a:pt x="1203" y="0"/>
                  </a:lnTo>
                  <a:cubicBezTo>
                    <a:pt x="1143" y="48"/>
                    <a:pt x="1072" y="60"/>
                    <a:pt x="1036" y="107"/>
                  </a:cubicBezTo>
                  <a:cubicBezTo>
                    <a:pt x="953" y="238"/>
                    <a:pt x="869" y="405"/>
                    <a:pt x="786" y="560"/>
                  </a:cubicBezTo>
                  <a:cubicBezTo>
                    <a:pt x="548" y="1000"/>
                    <a:pt x="357" y="1453"/>
                    <a:pt x="250" y="1941"/>
                  </a:cubicBezTo>
                  <a:cubicBezTo>
                    <a:pt x="214" y="2108"/>
                    <a:pt x="179" y="2274"/>
                    <a:pt x="143" y="2441"/>
                  </a:cubicBezTo>
                  <a:cubicBezTo>
                    <a:pt x="95" y="2679"/>
                    <a:pt x="36" y="2929"/>
                    <a:pt x="24" y="3191"/>
                  </a:cubicBezTo>
                  <a:cubicBezTo>
                    <a:pt x="0" y="3632"/>
                    <a:pt x="71" y="4072"/>
                    <a:pt x="202" y="4489"/>
                  </a:cubicBezTo>
                  <a:cubicBezTo>
                    <a:pt x="262" y="4644"/>
                    <a:pt x="357" y="4798"/>
                    <a:pt x="488" y="4918"/>
                  </a:cubicBezTo>
                  <a:cubicBezTo>
                    <a:pt x="369" y="4584"/>
                    <a:pt x="238" y="4287"/>
                    <a:pt x="155" y="3989"/>
                  </a:cubicBezTo>
                  <a:cubicBezTo>
                    <a:pt x="95" y="3786"/>
                    <a:pt x="143" y="3560"/>
                    <a:pt x="131" y="3334"/>
                  </a:cubicBezTo>
                  <a:cubicBezTo>
                    <a:pt x="95" y="2893"/>
                    <a:pt x="202" y="2477"/>
                    <a:pt x="310" y="2048"/>
                  </a:cubicBezTo>
                  <a:cubicBezTo>
                    <a:pt x="357" y="1870"/>
                    <a:pt x="417" y="1691"/>
                    <a:pt x="488" y="1512"/>
                  </a:cubicBezTo>
                  <a:cubicBezTo>
                    <a:pt x="560" y="1298"/>
                    <a:pt x="655" y="1108"/>
                    <a:pt x="738" y="917"/>
                  </a:cubicBezTo>
                  <a:cubicBezTo>
                    <a:pt x="857" y="655"/>
                    <a:pt x="1012" y="417"/>
                    <a:pt x="1143" y="167"/>
                  </a:cubicBezTo>
                  <a:cubicBezTo>
                    <a:pt x="1167" y="107"/>
                    <a:pt x="1191" y="6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7" name="Google Shape;46397;p69"/>
            <p:cNvSpPr/>
            <p:nvPr/>
          </p:nvSpPr>
          <p:spPr>
            <a:xfrm>
              <a:off x="753486" y="4103604"/>
              <a:ext cx="66832" cy="87541"/>
            </a:xfrm>
            <a:custGeom>
              <a:avLst/>
              <a:gdLst/>
              <a:ahLst/>
              <a:cxnLst/>
              <a:rect l="l" t="t" r="r" b="b"/>
              <a:pathLst>
                <a:path w="1549" h="2029" extrusionOk="0">
                  <a:moveTo>
                    <a:pt x="358" y="1"/>
                  </a:moveTo>
                  <a:lnTo>
                    <a:pt x="358" y="1"/>
                  </a:lnTo>
                  <a:cubicBezTo>
                    <a:pt x="37" y="239"/>
                    <a:pt x="1" y="501"/>
                    <a:pt x="108" y="786"/>
                  </a:cubicBezTo>
                  <a:cubicBezTo>
                    <a:pt x="156" y="965"/>
                    <a:pt x="263" y="1084"/>
                    <a:pt x="465" y="1084"/>
                  </a:cubicBezTo>
                  <a:cubicBezTo>
                    <a:pt x="513" y="1084"/>
                    <a:pt x="572" y="1144"/>
                    <a:pt x="584" y="1179"/>
                  </a:cubicBezTo>
                  <a:cubicBezTo>
                    <a:pt x="620" y="1298"/>
                    <a:pt x="620" y="1417"/>
                    <a:pt x="644" y="1536"/>
                  </a:cubicBezTo>
                  <a:cubicBezTo>
                    <a:pt x="722" y="1900"/>
                    <a:pt x="915" y="2029"/>
                    <a:pt x="1208" y="2029"/>
                  </a:cubicBezTo>
                  <a:cubicBezTo>
                    <a:pt x="1269" y="2029"/>
                    <a:pt x="1335" y="2023"/>
                    <a:pt x="1406" y="2013"/>
                  </a:cubicBezTo>
                  <a:cubicBezTo>
                    <a:pt x="1453" y="2013"/>
                    <a:pt x="1513" y="1977"/>
                    <a:pt x="1549" y="1941"/>
                  </a:cubicBezTo>
                  <a:cubicBezTo>
                    <a:pt x="1489" y="1917"/>
                    <a:pt x="1453" y="1882"/>
                    <a:pt x="1394" y="1882"/>
                  </a:cubicBezTo>
                  <a:cubicBezTo>
                    <a:pt x="1365" y="1884"/>
                    <a:pt x="1337" y="1885"/>
                    <a:pt x="1311" y="1885"/>
                  </a:cubicBezTo>
                  <a:cubicBezTo>
                    <a:pt x="1041" y="1885"/>
                    <a:pt x="887" y="1773"/>
                    <a:pt x="822" y="1513"/>
                  </a:cubicBezTo>
                  <a:cubicBezTo>
                    <a:pt x="775" y="1346"/>
                    <a:pt x="763" y="1191"/>
                    <a:pt x="763" y="1024"/>
                  </a:cubicBezTo>
                  <a:cubicBezTo>
                    <a:pt x="763" y="906"/>
                    <a:pt x="756" y="837"/>
                    <a:pt x="673" y="837"/>
                  </a:cubicBezTo>
                  <a:cubicBezTo>
                    <a:pt x="648" y="837"/>
                    <a:pt x="615" y="844"/>
                    <a:pt x="572" y="858"/>
                  </a:cubicBezTo>
                  <a:cubicBezTo>
                    <a:pt x="529" y="871"/>
                    <a:pt x="489" y="878"/>
                    <a:pt x="454" y="878"/>
                  </a:cubicBezTo>
                  <a:cubicBezTo>
                    <a:pt x="338" y="878"/>
                    <a:pt x="272" y="802"/>
                    <a:pt x="263" y="655"/>
                  </a:cubicBezTo>
                  <a:cubicBezTo>
                    <a:pt x="239" y="536"/>
                    <a:pt x="298" y="417"/>
                    <a:pt x="322" y="298"/>
                  </a:cubicBezTo>
                  <a:cubicBezTo>
                    <a:pt x="334" y="215"/>
                    <a:pt x="346" y="132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8" name="Google Shape;46398;p69"/>
            <p:cNvSpPr/>
            <p:nvPr/>
          </p:nvSpPr>
          <p:spPr>
            <a:xfrm>
              <a:off x="863937" y="4563357"/>
              <a:ext cx="195274" cy="48322"/>
            </a:xfrm>
            <a:custGeom>
              <a:avLst/>
              <a:gdLst/>
              <a:ahLst/>
              <a:cxnLst/>
              <a:rect l="l" t="t" r="r" b="b"/>
              <a:pathLst>
                <a:path w="4526" h="1120" extrusionOk="0">
                  <a:moveTo>
                    <a:pt x="36" y="1"/>
                  </a:moveTo>
                  <a:cubicBezTo>
                    <a:pt x="24" y="60"/>
                    <a:pt x="1" y="132"/>
                    <a:pt x="120" y="155"/>
                  </a:cubicBezTo>
                  <a:cubicBezTo>
                    <a:pt x="239" y="203"/>
                    <a:pt x="382" y="251"/>
                    <a:pt x="501" y="274"/>
                  </a:cubicBezTo>
                  <a:cubicBezTo>
                    <a:pt x="953" y="394"/>
                    <a:pt x="1429" y="513"/>
                    <a:pt x="1894" y="620"/>
                  </a:cubicBezTo>
                  <a:cubicBezTo>
                    <a:pt x="2120" y="679"/>
                    <a:pt x="2358" y="691"/>
                    <a:pt x="2584" y="739"/>
                  </a:cubicBezTo>
                  <a:lnTo>
                    <a:pt x="2977" y="822"/>
                  </a:lnTo>
                  <a:cubicBezTo>
                    <a:pt x="3180" y="894"/>
                    <a:pt x="3370" y="977"/>
                    <a:pt x="3573" y="1013"/>
                  </a:cubicBezTo>
                  <a:cubicBezTo>
                    <a:pt x="3870" y="1072"/>
                    <a:pt x="4168" y="1084"/>
                    <a:pt x="4525" y="1120"/>
                  </a:cubicBezTo>
                  <a:cubicBezTo>
                    <a:pt x="4454" y="1048"/>
                    <a:pt x="4430" y="1013"/>
                    <a:pt x="4394" y="1013"/>
                  </a:cubicBezTo>
                  <a:cubicBezTo>
                    <a:pt x="4263" y="977"/>
                    <a:pt x="4132" y="977"/>
                    <a:pt x="4013" y="953"/>
                  </a:cubicBezTo>
                  <a:cubicBezTo>
                    <a:pt x="3656" y="870"/>
                    <a:pt x="3299" y="810"/>
                    <a:pt x="2942" y="739"/>
                  </a:cubicBezTo>
                  <a:cubicBezTo>
                    <a:pt x="2799" y="727"/>
                    <a:pt x="2656" y="679"/>
                    <a:pt x="2525" y="655"/>
                  </a:cubicBezTo>
                  <a:cubicBezTo>
                    <a:pt x="2049" y="536"/>
                    <a:pt x="1548" y="417"/>
                    <a:pt x="1072" y="298"/>
                  </a:cubicBezTo>
                  <a:cubicBezTo>
                    <a:pt x="739" y="203"/>
                    <a:pt x="394" y="96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9" name="Google Shape;46399;p69"/>
            <p:cNvSpPr/>
            <p:nvPr/>
          </p:nvSpPr>
          <p:spPr>
            <a:xfrm>
              <a:off x="1418221" y="4468309"/>
              <a:ext cx="56563" cy="203990"/>
            </a:xfrm>
            <a:custGeom>
              <a:avLst/>
              <a:gdLst/>
              <a:ahLst/>
              <a:cxnLst/>
              <a:rect l="l" t="t" r="r" b="b"/>
              <a:pathLst>
                <a:path w="1311" h="4728" extrusionOk="0">
                  <a:moveTo>
                    <a:pt x="1179" y="1"/>
                  </a:moveTo>
                  <a:lnTo>
                    <a:pt x="1179" y="251"/>
                  </a:lnTo>
                  <a:cubicBezTo>
                    <a:pt x="1179" y="608"/>
                    <a:pt x="1191" y="953"/>
                    <a:pt x="1203" y="1311"/>
                  </a:cubicBezTo>
                  <a:cubicBezTo>
                    <a:pt x="1203" y="1442"/>
                    <a:pt x="1227" y="1584"/>
                    <a:pt x="1203" y="1727"/>
                  </a:cubicBezTo>
                  <a:cubicBezTo>
                    <a:pt x="1179" y="1965"/>
                    <a:pt x="1132" y="2204"/>
                    <a:pt x="1072" y="2418"/>
                  </a:cubicBezTo>
                  <a:cubicBezTo>
                    <a:pt x="1001" y="2716"/>
                    <a:pt x="941" y="3013"/>
                    <a:pt x="834" y="3299"/>
                  </a:cubicBezTo>
                  <a:cubicBezTo>
                    <a:pt x="727" y="3609"/>
                    <a:pt x="584" y="3906"/>
                    <a:pt x="417" y="4192"/>
                  </a:cubicBezTo>
                  <a:cubicBezTo>
                    <a:pt x="346" y="4347"/>
                    <a:pt x="215" y="4442"/>
                    <a:pt x="108" y="4585"/>
                  </a:cubicBezTo>
                  <a:cubicBezTo>
                    <a:pt x="72" y="4609"/>
                    <a:pt x="36" y="4644"/>
                    <a:pt x="1" y="4680"/>
                  </a:cubicBezTo>
                  <a:lnTo>
                    <a:pt x="48" y="4728"/>
                  </a:lnTo>
                  <a:cubicBezTo>
                    <a:pt x="96" y="4716"/>
                    <a:pt x="167" y="4704"/>
                    <a:pt x="191" y="4656"/>
                  </a:cubicBezTo>
                  <a:cubicBezTo>
                    <a:pt x="429" y="4311"/>
                    <a:pt x="703" y="4001"/>
                    <a:pt x="822" y="3585"/>
                  </a:cubicBezTo>
                  <a:cubicBezTo>
                    <a:pt x="929" y="3216"/>
                    <a:pt x="1108" y="2858"/>
                    <a:pt x="1179" y="2477"/>
                  </a:cubicBezTo>
                  <a:cubicBezTo>
                    <a:pt x="1263" y="2037"/>
                    <a:pt x="1286" y="1573"/>
                    <a:pt x="1298" y="1132"/>
                  </a:cubicBezTo>
                  <a:cubicBezTo>
                    <a:pt x="1310" y="751"/>
                    <a:pt x="1263" y="370"/>
                    <a:pt x="1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0" name="Google Shape;46400;p69"/>
            <p:cNvSpPr/>
            <p:nvPr/>
          </p:nvSpPr>
          <p:spPr>
            <a:xfrm>
              <a:off x="1711046" y="4380466"/>
              <a:ext cx="146952" cy="89440"/>
            </a:xfrm>
            <a:custGeom>
              <a:avLst/>
              <a:gdLst/>
              <a:ahLst/>
              <a:cxnLst/>
              <a:rect l="l" t="t" r="r" b="b"/>
              <a:pathLst>
                <a:path w="3406" h="2073" extrusionOk="0">
                  <a:moveTo>
                    <a:pt x="36" y="1"/>
                  </a:moveTo>
                  <a:cubicBezTo>
                    <a:pt x="12" y="84"/>
                    <a:pt x="0" y="156"/>
                    <a:pt x="0" y="227"/>
                  </a:cubicBezTo>
                  <a:cubicBezTo>
                    <a:pt x="0" y="263"/>
                    <a:pt x="12" y="299"/>
                    <a:pt x="48" y="334"/>
                  </a:cubicBezTo>
                  <a:cubicBezTo>
                    <a:pt x="286" y="572"/>
                    <a:pt x="536" y="811"/>
                    <a:pt x="774" y="1061"/>
                  </a:cubicBezTo>
                  <a:cubicBezTo>
                    <a:pt x="1107" y="1382"/>
                    <a:pt x="1500" y="1573"/>
                    <a:pt x="1905" y="1763"/>
                  </a:cubicBezTo>
                  <a:cubicBezTo>
                    <a:pt x="2072" y="1835"/>
                    <a:pt x="2238" y="1894"/>
                    <a:pt x="2393" y="1954"/>
                  </a:cubicBezTo>
                  <a:cubicBezTo>
                    <a:pt x="2589" y="2023"/>
                    <a:pt x="2789" y="2073"/>
                    <a:pt x="2988" y="2073"/>
                  </a:cubicBezTo>
                  <a:cubicBezTo>
                    <a:pt x="3128" y="2073"/>
                    <a:pt x="3268" y="2048"/>
                    <a:pt x="3405" y="1989"/>
                  </a:cubicBezTo>
                  <a:lnTo>
                    <a:pt x="3405" y="1989"/>
                  </a:lnTo>
                  <a:cubicBezTo>
                    <a:pt x="3317" y="2009"/>
                    <a:pt x="3231" y="2017"/>
                    <a:pt x="3147" y="2017"/>
                  </a:cubicBezTo>
                  <a:cubicBezTo>
                    <a:pt x="2867" y="2017"/>
                    <a:pt x="2607" y="1923"/>
                    <a:pt x="2369" y="1823"/>
                  </a:cubicBezTo>
                  <a:cubicBezTo>
                    <a:pt x="2238" y="1775"/>
                    <a:pt x="2084" y="1763"/>
                    <a:pt x="1965" y="1692"/>
                  </a:cubicBezTo>
                  <a:cubicBezTo>
                    <a:pt x="1607" y="1465"/>
                    <a:pt x="1250" y="1251"/>
                    <a:pt x="941" y="989"/>
                  </a:cubicBezTo>
                  <a:cubicBezTo>
                    <a:pt x="643" y="751"/>
                    <a:pt x="417" y="442"/>
                    <a:pt x="167" y="156"/>
                  </a:cubicBezTo>
                  <a:cubicBezTo>
                    <a:pt x="119" y="108"/>
                    <a:pt x="72" y="49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1" name="Google Shape;46401;p69"/>
            <p:cNvSpPr/>
            <p:nvPr/>
          </p:nvSpPr>
          <p:spPr>
            <a:xfrm>
              <a:off x="653864" y="4426717"/>
              <a:ext cx="152604" cy="106396"/>
            </a:xfrm>
            <a:custGeom>
              <a:avLst/>
              <a:gdLst/>
              <a:ahLst/>
              <a:cxnLst/>
              <a:rect l="l" t="t" r="r" b="b"/>
              <a:pathLst>
                <a:path w="3537" h="2466" extrusionOk="0">
                  <a:moveTo>
                    <a:pt x="0" y="1"/>
                  </a:moveTo>
                  <a:cubicBezTo>
                    <a:pt x="0" y="84"/>
                    <a:pt x="0" y="155"/>
                    <a:pt x="48" y="179"/>
                  </a:cubicBezTo>
                  <a:cubicBezTo>
                    <a:pt x="298" y="393"/>
                    <a:pt x="560" y="608"/>
                    <a:pt x="822" y="810"/>
                  </a:cubicBezTo>
                  <a:cubicBezTo>
                    <a:pt x="1036" y="977"/>
                    <a:pt x="1250" y="1144"/>
                    <a:pt x="1464" y="1286"/>
                  </a:cubicBezTo>
                  <a:cubicBezTo>
                    <a:pt x="1679" y="1441"/>
                    <a:pt x="1881" y="1584"/>
                    <a:pt x="2084" y="1715"/>
                  </a:cubicBezTo>
                  <a:cubicBezTo>
                    <a:pt x="2346" y="1882"/>
                    <a:pt x="2596" y="2048"/>
                    <a:pt x="2846" y="2179"/>
                  </a:cubicBezTo>
                  <a:cubicBezTo>
                    <a:pt x="3060" y="2287"/>
                    <a:pt x="3274" y="2370"/>
                    <a:pt x="3500" y="2465"/>
                  </a:cubicBezTo>
                  <a:cubicBezTo>
                    <a:pt x="3524" y="2429"/>
                    <a:pt x="3536" y="2418"/>
                    <a:pt x="3524" y="2418"/>
                  </a:cubicBezTo>
                  <a:cubicBezTo>
                    <a:pt x="2238" y="1786"/>
                    <a:pt x="1107" y="92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2" name="Google Shape;46402;p69"/>
            <p:cNvSpPr/>
            <p:nvPr/>
          </p:nvSpPr>
          <p:spPr>
            <a:xfrm>
              <a:off x="1340128" y="4443587"/>
              <a:ext cx="62733" cy="86937"/>
            </a:xfrm>
            <a:custGeom>
              <a:avLst/>
              <a:gdLst/>
              <a:ahLst/>
              <a:cxnLst/>
              <a:rect l="l" t="t" r="r" b="b"/>
              <a:pathLst>
                <a:path w="1454" h="2015" extrusionOk="0">
                  <a:moveTo>
                    <a:pt x="103" y="0"/>
                  </a:moveTo>
                  <a:cubicBezTo>
                    <a:pt x="63" y="0"/>
                    <a:pt x="1" y="30"/>
                    <a:pt x="1" y="50"/>
                  </a:cubicBezTo>
                  <a:cubicBezTo>
                    <a:pt x="1" y="86"/>
                    <a:pt x="13" y="169"/>
                    <a:pt x="36" y="193"/>
                  </a:cubicBezTo>
                  <a:cubicBezTo>
                    <a:pt x="215" y="312"/>
                    <a:pt x="417" y="431"/>
                    <a:pt x="608" y="550"/>
                  </a:cubicBezTo>
                  <a:cubicBezTo>
                    <a:pt x="929" y="776"/>
                    <a:pt x="1191" y="1050"/>
                    <a:pt x="1227" y="1467"/>
                  </a:cubicBezTo>
                  <a:cubicBezTo>
                    <a:pt x="1251" y="1622"/>
                    <a:pt x="1227" y="1800"/>
                    <a:pt x="1227" y="2015"/>
                  </a:cubicBezTo>
                  <a:cubicBezTo>
                    <a:pt x="1275" y="2003"/>
                    <a:pt x="1310" y="2003"/>
                    <a:pt x="1322" y="1967"/>
                  </a:cubicBezTo>
                  <a:cubicBezTo>
                    <a:pt x="1453" y="1788"/>
                    <a:pt x="1406" y="1145"/>
                    <a:pt x="1275" y="955"/>
                  </a:cubicBezTo>
                  <a:cubicBezTo>
                    <a:pt x="1096" y="705"/>
                    <a:pt x="906" y="467"/>
                    <a:pt x="632" y="300"/>
                  </a:cubicBezTo>
                  <a:cubicBezTo>
                    <a:pt x="477" y="193"/>
                    <a:pt x="298" y="98"/>
                    <a:pt x="120" y="2"/>
                  </a:cubicBezTo>
                  <a:cubicBezTo>
                    <a:pt x="115" y="1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3" name="Google Shape;46403;p69"/>
            <p:cNvSpPr/>
            <p:nvPr/>
          </p:nvSpPr>
          <p:spPr>
            <a:xfrm>
              <a:off x="988238" y="4104640"/>
              <a:ext cx="170078" cy="115111"/>
            </a:xfrm>
            <a:custGeom>
              <a:avLst/>
              <a:gdLst/>
              <a:ahLst/>
              <a:cxnLst/>
              <a:rect l="l" t="t" r="r" b="b"/>
              <a:pathLst>
                <a:path w="3942" h="2668" extrusionOk="0">
                  <a:moveTo>
                    <a:pt x="37" y="0"/>
                  </a:moveTo>
                  <a:cubicBezTo>
                    <a:pt x="28" y="9"/>
                    <a:pt x="20" y="22"/>
                    <a:pt x="12" y="22"/>
                  </a:cubicBezTo>
                  <a:cubicBezTo>
                    <a:pt x="8" y="22"/>
                    <a:pt x="5" y="20"/>
                    <a:pt x="1" y="12"/>
                  </a:cubicBezTo>
                  <a:lnTo>
                    <a:pt x="1" y="12"/>
                  </a:lnTo>
                  <a:cubicBezTo>
                    <a:pt x="25" y="60"/>
                    <a:pt x="37" y="108"/>
                    <a:pt x="84" y="131"/>
                  </a:cubicBezTo>
                  <a:lnTo>
                    <a:pt x="1156" y="846"/>
                  </a:lnTo>
                  <a:cubicBezTo>
                    <a:pt x="1525" y="1096"/>
                    <a:pt x="1918" y="1358"/>
                    <a:pt x="2299" y="1608"/>
                  </a:cubicBezTo>
                  <a:cubicBezTo>
                    <a:pt x="2323" y="1620"/>
                    <a:pt x="2323" y="1679"/>
                    <a:pt x="2323" y="1715"/>
                  </a:cubicBezTo>
                  <a:cubicBezTo>
                    <a:pt x="2335" y="1703"/>
                    <a:pt x="2335" y="1679"/>
                    <a:pt x="2347" y="1667"/>
                  </a:cubicBezTo>
                  <a:cubicBezTo>
                    <a:pt x="2858" y="2001"/>
                    <a:pt x="3370" y="2334"/>
                    <a:pt x="3894" y="2667"/>
                  </a:cubicBezTo>
                  <a:cubicBezTo>
                    <a:pt x="3906" y="2655"/>
                    <a:pt x="3930" y="2620"/>
                    <a:pt x="3942" y="2608"/>
                  </a:cubicBezTo>
                  <a:cubicBezTo>
                    <a:pt x="2644" y="1739"/>
                    <a:pt x="1334" y="869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4" name="Google Shape;46404;p69"/>
            <p:cNvSpPr/>
            <p:nvPr/>
          </p:nvSpPr>
          <p:spPr>
            <a:xfrm>
              <a:off x="670777" y="4277220"/>
              <a:ext cx="44224" cy="126933"/>
            </a:xfrm>
            <a:custGeom>
              <a:avLst/>
              <a:gdLst/>
              <a:ahLst/>
              <a:cxnLst/>
              <a:rect l="l" t="t" r="r" b="b"/>
              <a:pathLst>
                <a:path w="1025" h="2942" extrusionOk="0">
                  <a:moveTo>
                    <a:pt x="882" y="1"/>
                  </a:moveTo>
                  <a:cubicBezTo>
                    <a:pt x="763" y="489"/>
                    <a:pt x="703" y="1001"/>
                    <a:pt x="549" y="1489"/>
                  </a:cubicBezTo>
                  <a:cubicBezTo>
                    <a:pt x="418" y="1989"/>
                    <a:pt x="191" y="2442"/>
                    <a:pt x="1" y="2942"/>
                  </a:cubicBezTo>
                  <a:cubicBezTo>
                    <a:pt x="60" y="2918"/>
                    <a:pt x="108" y="2906"/>
                    <a:pt x="168" y="2894"/>
                  </a:cubicBezTo>
                  <a:cubicBezTo>
                    <a:pt x="156" y="2858"/>
                    <a:pt x="132" y="2835"/>
                    <a:pt x="156" y="2811"/>
                  </a:cubicBezTo>
                  <a:cubicBezTo>
                    <a:pt x="358" y="2477"/>
                    <a:pt x="537" y="2132"/>
                    <a:pt x="656" y="1763"/>
                  </a:cubicBezTo>
                  <a:cubicBezTo>
                    <a:pt x="775" y="1382"/>
                    <a:pt x="906" y="1025"/>
                    <a:pt x="906" y="632"/>
                  </a:cubicBezTo>
                  <a:cubicBezTo>
                    <a:pt x="906" y="549"/>
                    <a:pt x="894" y="465"/>
                    <a:pt x="930" y="418"/>
                  </a:cubicBezTo>
                  <a:cubicBezTo>
                    <a:pt x="1025" y="263"/>
                    <a:pt x="953" y="132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5" name="Google Shape;46405;p69"/>
            <p:cNvSpPr/>
            <p:nvPr/>
          </p:nvSpPr>
          <p:spPr>
            <a:xfrm>
              <a:off x="1572335" y="4486300"/>
              <a:ext cx="38054" cy="178016"/>
            </a:xfrm>
            <a:custGeom>
              <a:avLst/>
              <a:gdLst/>
              <a:ahLst/>
              <a:cxnLst/>
              <a:rect l="l" t="t" r="r" b="b"/>
              <a:pathLst>
                <a:path w="882" h="4126" extrusionOk="0">
                  <a:moveTo>
                    <a:pt x="524" y="1"/>
                  </a:moveTo>
                  <a:cubicBezTo>
                    <a:pt x="524" y="36"/>
                    <a:pt x="500" y="84"/>
                    <a:pt x="524" y="120"/>
                  </a:cubicBezTo>
                  <a:cubicBezTo>
                    <a:pt x="715" y="441"/>
                    <a:pt x="739" y="810"/>
                    <a:pt x="739" y="1167"/>
                  </a:cubicBezTo>
                  <a:cubicBezTo>
                    <a:pt x="739" y="1572"/>
                    <a:pt x="679" y="1965"/>
                    <a:pt x="620" y="2346"/>
                  </a:cubicBezTo>
                  <a:cubicBezTo>
                    <a:pt x="560" y="2703"/>
                    <a:pt x="453" y="3049"/>
                    <a:pt x="358" y="3394"/>
                  </a:cubicBezTo>
                  <a:cubicBezTo>
                    <a:pt x="346" y="3453"/>
                    <a:pt x="334" y="3513"/>
                    <a:pt x="298" y="3573"/>
                  </a:cubicBezTo>
                  <a:cubicBezTo>
                    <a:pt x="215" y="3751"/>
                    <a:pt x="108" y="3930"/>
                    <a:pt x="0" y="4108"/>
                  </a:cubicBezTo>
                  <a:cubicBezTo>
                    <a:pt x="9" y="4117"/>
                    <a:pt x="23" y="4125"/>
                    <a:pt x="35" y="4125"/>
                  </a:cubicBezTo>
                  <a:cubicBezTo>
                    <a:pt x="40" y="4125"/>
                    <a:pt x="45" y="4124"/>
                    <a:pt x="48" y="4120"/>
                  </a:cubicBezTo>
                  <a:cubicBezTo>
                    <a:pt x="60" y="4108"/>
                    <a:pt x="84" y="4085"/>
                    <a:pt x="108" y="4061"/>
                  </a:cubicBezTo>
                  <a:cubicBezTo>
                    <a:pt x="262" y="3763"/>
                    <a:pt x="453" y="3465"/>
                    <a:pt x="560" y="3132"/>
                  </a:cubicBezTo>
                  <a:cubicBezTo>
                    <a:pt x="679" y="2775"/>
                    <a:pt x="786" y="2394"/>
                    <a:pt x="834" y="2025"/>
                  </a:cubicBezTo>
                  <a:cubicBezTo>
                    <a:pt x="881" y="1644"/>
                    <a:pt x="858" y="1263"/>
                    <a:pt x="834" y="870"/>
                  </a:cubicBezTo>
                  <a:cubicBezTo>
                    <a:pt x="822" y="596"/>
                    <a:pt x="798" y="298"/>
                    <a:pt x="608" y="60"/>
                  </a:cubicBezTo>
                  <a:cubicBezTo>
                    <a:pt x="596" y="24"/>
                    <a:pt x="548" y="13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6" name="Google Shape;46406;p69"/>
            <p:cNvSpPr/>
            <p:nvPr/>
          </p:nvSpPr>
          <p:spPr>
            <a:xfrm>
              <a:off x="763280" y="4376885"/>
              <a:ext cx="188026" cy="104842"/>
            </a:xfrm>
            <a:custGeom>
              <a:avLst/>
              <a:gdLst/>
              <a:ahLst/>
              <a:cxnLst/>
              <a:rect l="l" t="t" r="r" b="b"/>
              <a:pathLst>
                <a:path w="4358" h="2430" extrusionOk="0">
                  <a:moveTo>
                    <a:pt x="0" y="1"/>
                  </a:moveTo>
                  <a:cubicBezTo>
                    <a:pt x="155" y="334"/>
                    <a:pt x="464" y="477"/>
                    <a:pt x="726" y="667"/>
                  </a:cubicBezTo>
                  <a:cubicBezTo>
                    <a:pt x="953" y="834"/>
                    <a:pt x="1226" y="929"/>
                    <a:pt x="1476" y="1060"/>
                  </a:cubicBezTo>
                  <a:cubicBezTo>
                    <a:pt x="1595" y="1132"/>
                    <a:pt x="1715" y="1203"/>
                    <a:pt x="1834" y="1263"/>
                  </a:cubicBezTo>
                  <a:cubicBezTo>
                    <a:pt x="2000" y="1358"/>
                    <a:pt x="2155" y="1441"/>
                    <a:pt x="2322" y="1525"/>
                  </a:cubicBezTo>
                  <a:cubicBezTo>
                    <a:pt x="2512" y="1608"/>
                    <a:pt x="2727" y="1679"/>
                    <a:pt x="2929" y="1775"/>
                  </a:cubicBezTo>
                  <a:cubicBezTo>
                    <a:pt x="3405" y="2001"/>
                    <a:pt x="3870" y="2203"/>
                    <a:pt x="4346" y="2430"/>
                  </a:cubicBezTo>
                  <a:cubicBezTo>
                    <a:pt x="4358" y="2430"/>
                    <a:pt x="4358" y="2430"/>
                    <a:pt x="4358" y="2418"/>
                  </a:cubicBezTo>
                  <a:cubicBezTo>
                    <a:pt x="4334" y="2382"/>
                    <a:pt x="4298" y="2334"/>
                    <a:pt x="4274" y="2322"/>
                  </a:cubicBezTo>
                  <a:cubicBezTo>
                    <a:pt x="4143" y="2263"/>
                    <a:pt x="3989" y="2215"/>
                    <a:pt x="3858" y="2156"/>
                  </a:cubicBezTo>
                  <a:cubicBezTo>
                    <a:pt x="3584" y="2025"/>
                    <a:pt x="3346" y="1870"/>
                    <a:pt x="3084" y="1739"/>
                  </a:cubicBezTo>
                  <a:cubicBezTo>
                    <a:pt x="2560" y="1489"/>
                    <a:pt x="2024" y="1251"/>
                    <a:pt x="1500" y="977"/>
                  </a:cubicBezTo>
                  <a:cubicBezTo>
                    <a:pt x="1060" y="763"/>
                    <a:pt x="607" y="525"/>
                    <a:pt x="238" y="167"/>
                  </a:cubicBezTo>
                  <a:cubicBezTo>
                    <a:pt x="167" y="108"/>
                    <a:pt x="71" y="6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7" name="Google Shape;46407;p69"/>
            <p:cNvSpPr/>
            <p:nvPr/>
          </p:nvSpPr>
          <p:spPr>
            <a:xfrm>
              <a:off x="1653490" y="4400528"/>
              <a:ext cx="138754" cy="106870"/>
            </a:xfrm>
            <a:custGeom>
              <a:avLst/>
              <a:gdLst/>
              <a:ahLst/>
              <a:cxnLst/>
              <a:rect l="l" t="t" r="r" b="b"/>
              <a:pathLst>
                <a:path w="3216" h="2477" extrusionOk="0">
                  <a:moveTo>
                    <a:pt x="24" y="0"/>
                  </a:moveTo>
                  <a:cubicBezTo>
                    <a:pt x="24" y="18"/>
                    <a:pt x="18" y="29"/>
                    <a:pt x="10" y="29"/>
                  </a:cubicBezTo>
                  <a:cubicBezTo>
                    <a:pt x="7" y="29"/>
                    <a:pt x="4" y="27"/>
                    <a:pt x="1" y="24"/>
                  </a:cubicBezTo>
                  <a:lnTo>
                    <a:pt x="1" y="24"/>
                  </a:lnTo>
                  <a:cubicBezTo>
                    <a:pt x="12" y="96"/>
                    <a:pt x="24" y="179"/>
                    <a:pt x="72" y="238"/>
                  </a:cubicBezTo>
                  <a:cubicBezTo>
                    <a:pt x="251" y="500"/>
                    <a:pt x="334" y="798"/>
                    <a:pt x="608" y="989"/>
                  </a:cubicBezTo>
                  <a:cubicBezTo>
                    <a:pt x="810" y="1131"/>
                    <a:pt x="965" y="1358"/>
                    <a:pt x="1167" y="1512"/>
                  </a:cubicBezTo>
                  <a:cubicBezTo>
                    <a:pt x="1382" y="1667"/>
                    <a:pt x="1620" y="1822"/>
                    <a:pt x="1858" y="1941"/>
                  </a:cubicBezTo>
                  <a:cubicBezTo>
                    <a:pt x="2227" y="2120"/>
                    <a:pt x="2596" y="2263"/>
                    <a:pt x="2989" y="2417"/>
                  </a:cubicBezTo>
                  <a:cubicBezTo>
                    <a:pt x="3049" y="2441"/>
                    <a:pt x="3132" y="2465"/>
                    <a:pt x="3215" y="2477"/>
                  </a:cubicBezTo>
                  <a:cubicBezTo>
                    <a:pt x="2799" y="2263"/>
                    <a:pt x="2358" y="2120"/>
                    <a:pt x="1965" y="1882"/>
                  </a:cubicBezTo>
                  <a:cubicBezTo>
                    <a:pt x="1572" y="1655"/>
                    <a:pt x="1191" y="1405"/>
                    <a:pt x="846" y="1108"/>
                  </a:cubicBezTo>
                  <a:cubicBezTo>
                    <a:pt x="489" y="798"/>
                    <a:pt x="263" y="405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8" name="Google Shape;46408;p69"/>
            <p:cNvSpPr/>
            <p:nvPr/>
          </p:nvSpPr>
          <p:spPr>
            <a:xfrm>
              <a:off x="848534" y="4573626"/>
              <a:ext cx="161837" cy="48970"/>
            </a:xfrm>
            <a:custGeom>
              <a:avLst/>
              <a:gdLst/>
              <a:ahLst/>
              <a:cxnLst/>
              <a:rect l="l" t="t" r="r" b="b"/>
              <a:pathLst>
                <a:path w="3751" h="1135" extrusionOk="0">
                  <a:moveTo>
                    <a:pt x="0" y="1"/>
                  </a:moveTo>
                  <a:cubicBezTo>
                    <a:pt x="36" y="84"/>
                    <a:pt x="84" y="156"/>
                    <a:pt x="155" y="203"/>
                  </a:cubicBezTo>
                  <a:cubicBezTo>
                    <a:pt x="286" y="263"/>
                    <a:pt x="441" y="322"/>
                    <a:pt x="584" y="370"/>
                  </a:cubicBezTo>
                  <a:lnTo>
                    <a:pt x="1167" y="548"/>
                  </a:lnTo>
                  <a:cubicBezTo>
                    <a:pt x="1620" y="679"/>
                    <a:pt x="2084" y="810"/>
                    <a:pt x="2548" y="929"/>
                  </a:cubicBezTo>
                  <a:cubicBezTo>
                    <a:pt x="2894" y="1025"/>
                    <a:pt x="3251" y="1072"/>
                    <a:pt x="3596" y="1132"/>
                  </a:cubicBezTo>
                  <a:cubicBezTo>
                    <a:pt x="3603" y="1133"/>
                    <a:pt x="3609" y="1134"/>
                    <a:pt x="3616" y="1134"/>
                  </a:cubicBezTo>
                  <a:cubicBezTo>
                    <a:pt x="3657" y="1134"/>
                    <a:pt x="3700" y="1106"/>
                    <a:pt x="3751" y="1096"/>
                  </a:cubicBezTo>
                  <a:cubicBezTo>
                    <a:pt x="3453" y="1037"/>
                    <a:pt x="3144" y="965"/>
                    <a:pt x="2846" y="894"/>
                  </a:cubicBezTo>
                  <a:cubicBezTo>
                    <a:pt x="2370" y="775"/>
                    <a:pt x="1905" y="656"/>
                    <a:pt x="1429" y="513"/>
                  </a:cubicBezTo>
                  <a:cubicBezTo>
                    <a:pt x="1251" y="477"/>
                    <a:pt x="1072" y="441"/>
                    <a:pt x="917" y="382"/>
                  </a:cubicBezTo>
                  <a:cubicBezTo>
                    <a:pt x="596" y="263"/>
                    <a:pt x="298" y="13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9" name="Google Shape;46409;p69"/>
            <p:cNvSpPr/>
            <p:nvPr/>
          </p:nvSpPr>
          <p:spPr>
            <a:xfrm>
              <a:off x="1672517" y="4544374"/>
              <a:ext cx="195231" cy="70930"/>
            </a:xfrm>
            <a:custGeom>
              <a:avLst/>
              <a:gdLst/>
              <a:ahLst/>
              <a:cxnLst/>
              <a:rect l="l" t="t" r="r" b="b"/>
              <a:pathLst>
                <a:path w="4525" h="1644" extrusionOk="0">
                  <a:moveTo>
                    <a:pt x="4501" y="0"/>
                  </a:moveTo>
                  <a:cubicBezTo>
                    <a:pt x="3148" y="882"/>
                    <a:pt x="1563" y="1149"/>
                    <a:pt x="56" y="1625"/>
                  </a:cubicBezTo>
                  <a:lnTo>
                    <a:pt x="56" y="1625"/>
                  </a:lnTo>
                  <a:cubicBezTo>
                    <a:pt x="139" y="1603"/>
                    <a:pt x="232" y="1593"/>
                    <a:pt x="310" y="1584"/>
                  </a:cubicBezTo>
                  <a:cubicBezTo>
                    <a:pt x="572" y="1512"/>
                    <a:pt x="810" y="1429"/>
                    <a:pt x="1060" y="1369"/>
                  </a:cubicBezTo>
                  <a:cubicBezTo>
                    <a:pt x="1488" y="1250"/>
                    <a:pt x="1905" y="1131"/>
                    <a:pt x="2334" y="1036"/>
                  </a:cubicBezTo>
                  <a:cubicBezTo>
                    <a:pt x="2929" y="893"/>
                    <a:pt x="3489" y="655"/>
                    <a:pt x="4036" y="405"/>
                  </a:cubicBezTo>
                  <a:cubicBezTo>
                    <a:pt x="4179" y="333"/>
                    <a:pt x="4334" y="238"/>
                    <a:pt x="4477" y="155"/>
                  </a:cubicBezTo>
                  <a:cubicBezTo>
                    <a:pt x="4501" y="143"/>
                    <a:pt x="4513" y="83"/>
                    <a:pt x="4524" y="48"/>
                  </a:cubicBezTo>
                  <a:cubicBezTo>
                    <a:pt x="4513" y="36"/>
                    <a:pt x="4513" y="24"/>
                    <a:pt x="4501" y="0"/>
                  </a:cubicBezTo>
                  <a:close/>
                  <a:moveTo>
                    <a:pt x="56" y="1625"/>
                  </a:moveTo>
                  <a:cubicBezTo>
                    <a:pt x="36" y="1631"/>
                    <a:pt x="18" y="1636"/>
                    <a:pt x="0" y="1643"/>
                  </a:cubicBezTo>
                  <a:cubicBezTo>
                    <a:pt x="19" y="1637"/>
                    <a:pt x="37" y="1631"/>
                    <a:pt x="56" y="1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0" name="Google Shape;46410;p69"/>
            <p:cNvSpPr/>
            <p:nvPr/>
          </p:nvSpPr>
          <p:spPr>
            <a:xfrm>
              <a:off x="1039623" y="4376367"/>
              <a:ext cx="100744" cy="139272"/>
            </a:xfrm>
            <a:custGeom>
              <a:avLst/>
              <a:gdLst/>
              <a:ahLst/>
              <a:cxnLst/>
              <a:rect l="l" t="t" r="r" b="b"/>
              <a:pathLst>
                <a:path w="2335" h="3228" extrusionOk="0">
                  <a:moveTo>
                    <a:pt x="2334" y="1"/>
                  </a:moveTo>
                  <a:cubicBezTo>
                    <a:pt x="2215" y="1"/>
                    <a:pt x="2060" y="25"/>
                    <a:pt x="1965" y="84"/>
                  </a:cubicBezTo>
                  <a:cubicBezTo>
                    <a:pt x="1798" y="179"/>
                    <a:pt x="1667" y="298"/>
                    <a:pt x="1525" y="417"/>
                  </a:cubicBezTo>
                  <a:cubicBezTo>
                    <a:pt x="1429" y="501"/>
                    <a:pt x="1322" y="584"/>
                    <a:pt x="1251" y="679"/>
                  </a:cubicBezTo>
                  <a:cubicBezTo>
                    <a:pt x="1048" y="941"/>
                    <a:pt x="858" y="1156"/>
                    <a:pt x="691" y="1429"/>
                  </a:cubicBezTo>
                  <a:cubicBezTo>
                    <a:pt x="513" y="1715"/>
                    <a:pt x="382" y="1989"/>
                    <a:pt x="251" y="2287"/>
                  </a:cubicBezTo>
                  <a:cubicBezTo>
                    <a:pt x="179" y="2453"/>
                    <a:pt x="108" y="2620"/>
                    <a:pt x="72" y="2799"/>
                  </a:cubicBezTo>
                  <a:cubicBezTo>
                    <a:pt x="24" y="2930"/>
                    <a:pt x="24" y="3084"/>
                    <a:pt x="1" y="3227"/>
                  </a:cubicBezTo>
                  <a:cubicBezTo>
                    <a:pt x="24" y="3227"/>
                    <a:pt x="36" y="3227"/>
                    <a:pt x="60" y="3215"/>
                  </a:cubicBezTo>
                  <a:cubicBezTo>
                    <a:pt x="358" y="1834"/>
                    <a:pt x="1036" y="703"/>
                    <a:pt x="2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1" name="Google Shape;46411;p69"/>
            <p:cNvSpPr/>
            <p:nvPr/>
          </p:nvSpPr>
          <p:spPr>
            <a:xfrm>
              <a:off x="816693" y="4387153"/>
              <a:ext cx="163390" cy="86851"/>
            </a:xfrm>
            <a:custGeom>
              <a:avLst/>
              <a:gdLst/>
              <a:ahLst/>
              <a:cxnLst/>
              <a:rect l="l" t="t" r="r" b="b"/>
              <a:pathLst>
                <a:path w="3787" h="2013" extrusionOk="0">
                  <a:moveTo>
                    <a:pt x="36" y="1"/>
                  </a:moveTo>
                  <a:lnTo>
                    <a:pt x="0" y="96"/>
                  </a:lnTo>
                  <a:lnTo>
                    <a:pt x="3751" y="2013"/>
                  </a:lnTo>
                  <a:cubicBezTo>
                    <a:pt x="3763" y="1977"/>
                    <a:pt x="3775" y="1953"/>
                    <a:pt x="3786" y="1941"/>
                  </a:cubicBezTo>
                  <a:cubicBezTo>
                    <a:pt x="2536" y="1299"/>
                    <a:pt x="1286" y="644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2" name="Google Shape;46412;p69"/>
            <p:cNvSpPr/>
            <p:nvPr/>
          </p:nvSpPr>
          <p:spPr>
            <a:xfrm>
              <a:off x="663097" y="4273121"/>
              <a:ext cx="34947" cy="118433"/>
            </a:xfrm>
            <a:custGeom>
              <a:avLst/>
              <a:gdLst/>
              <a:ahLst/>
              <a:cxnLst/>
              <a:rect l="l" t="t" r="r" b="b"/>
              <a:pathLst>
                <a:path w="810" h="2745" extrusionOk="0">
                  <a:moveTo>
                    <a:pt x="750" y="1"/>
                  </a:moveTo>
                  <a:cubicBezTo>
                    <a:pt x="715" y="36"/>
                    <a:pt x="655" y="84"/>
                    <a:pt x="655" y="132"/>
                  </a:cubicBezTo>
                  <a:cubicBezTo>
                    <a:pt x="608" y="453"/>
                    <a:pt x="584" y="774"/>
                    <a:pt x="536" y="1096"/>
                  </a:cubicBezTo>
                  <a:cubicBezTo>
                    <a:pt x="465" y="1667"/>
                    <a:pt x="286" y="2203"/>
                    <a:pt x="0" y="2739"/>
                  </a:cubicBezTo>
                  <a:cubicBezTo>
                    <a:pt x="40" y="2739"/>
                    <a:pt x="74" y="2744"/>
                    <a:pt x="93" y="2744"/>
                  </a:cubicBezTo>
                  <a:cubicBezTo>
                    <a:pt x="102" y="2744"/>
                    <a:pt x="107" y="2743"/>
                    <a:pt x="107" y="2739"/>
                  </a:cubicBezTo>
                  <a:cubicBezTo>
                    <a:pt x="191" y="2572"/>
                    <a:pt x="310" y="2394"/>
                    <a:pt x="369" y="2215"/>
                  </a:cubicBezTo>
                  <a:cubicBezTo>
                    <a:pt x="488" y="1858"/>
                    <a:pt x="596" y="1489"/>
                    <a:pt x="667" y="1108"/>
                  </a:cubicBezTo>
                  <a:cubicBezTo>
                    <a:pt x="750" y="798"/>
                    <a:pt x="774" y="477"/>
                    <a:pt x="810" y="155"/>
                  </a:cubicBezTo>
                  <a:cubicBezTo>
                    <a:pt x="810" y="96"/>
                    <a:pt x="762" y="60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3" name="Google Shape;46413;p69"/>
            <p:cNvSpPr/>
            <p:nvPr/>
          </p:nvSpPr>
          <p:spPr>
            <a:xfrm>
              <a:off x="599372" y="4257718"/>
              <a:ext cx="58634" cy="134612"/>
            </a:xfrm>
            <a:custGeom>
              <a:avLst/>
              <a:gdLst/>
              <a:ahLst/>
              <a:cxnLst/>
              <a:rect l="l" t="t" r="r" b="b"/>
              <a:pathLst>
                <a:path w="1359" h="3120" extrusionOk="0">
                  <a:moveTo>
                    <a:pt x="1358" y="0"/>
                  </a:moveTo>
                  <a:lnTo>
                    <a:pt x="1358" y="0"/>
                  </a:lnTo>
                  <a:cubicBezTo>
                    <a:pt x="1287" y="36"/>
                    <a:pt x="1227" y="96"/>
                    <a:pt x="1192" y="155"/>
                  </a:cubicBezTo>
                  <a:cubicBezTo>
                    <a:pt x="1108" y="381"/>
                    <a:pt x="1049" y="596"/>
                    <a:pt x="977" y="810"/>
                  </a:cubicBezTo>
                  <a:cubicBezTo>
                    <a:pt x="882" y="1096"/>
                    <a:pt x="822" y="1382"/>
                    <a:pt x="715" y="1643"/>
                  </a:cubicBezTo>
                  <a:cubicBezTo>
                    <a:pt x="596" y="1929"/>
                    <a:pt x="453" y="2215"/>
                    <a:pt x="334" y="2501"/>
                  </a:cubicBezTo>
                  <a:cubicBezTo>
                    <a:pt x="287" y="2572"/>
                    <a:pt x="287" y="2655"/>
                    <a:pt x="239" y="2739"/>
                  </a:cubicBezTo>
                  <a:cubicBezTo>
                    <a:pt x="180" y="2858"/>
                    <a:pt x="96" y="2977"/>
                    <a:pt x="1" y="3096"/>
                  </a:cubicBezTo>
                  <a:cubicBezTo>
                    <a:pt x="25" y="3108"/>
                    <a:pt x="37" y="3120"/>
                    <a:pt x="84" y="3120"/>
                  </a:cubicBezTo>
                  <a:cubicBezTo>
                    <a:pt x="763" y="2203"/>
                    <a:pt x="1001" y="1072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4" name="Google Shape;46414;p69"/>
            <p:cNvSpPr/>
            <p:nvPr/>
          </p:nvSpPr>
          <p:spPr>
            <a:xfrm>
              <a:off x="763280" y="3933052"/>
              <a:ext cx="30849" cy="140782"/>
            </a:xfrm>
            <a:custGeom>
              <a:avLst/>
              <a:gdLst/>
              <a:ahLst/>
              <a:cxnLst/>
              <a:rect l="l" t="t" r="r" b="b"/>
              <a:pathLst>
                <a:path w="715" h="3263" extrusionOk="0">
                  <a:moveTo>
                    <a:pt x="143" y="1"/>
                  </a:moveTo>
                  <a:cubicBezTo>
                    <a:pt x="107" y="108"/>
                    <a:pt x="36" y="215"/>
                    <a:pt x="12" y="322"/>
                  </a:cubicBezTo>
                  <a:cubicBezTo>
                    <a:pt x="0" y="501"/>
                    <a:pt x="12" y="691"/>
                    <a:pt x="24" y="870"/>
                  </a:cubicBezTo>
                  <a:cubicBezTo>
                    <a:pt x="107" y="1656"/>
                    <a:pt x="262" y="2430"/>
                    <a:pt x="548" y="3180"/>
                  </a:cubicBezTo>
                  <a:cubicBezTo>
                    <a:pt x="560" y="3215"/>
                    <a:pt x="607" y="3239"/>
                    <a:pt x="655" y="3263"/>
                  </a:cubicBezTo>
                  <a:cubicBezTo>
                    <a:pt x="595" y="3084"/>
                    <a:pt x="536" y="2953"/>
                    <a:pt x="488" y="2799"/>
                  </a:cubicBezTo>
                  <a:cubicBezTo>
                    <a:pt x="500" y="2787"/>
                    <a:pt x="536" y="2787"/>
                    <a:pt x="548" y="2775"/>
                  </a:cubicBezTo>
                  <a:cubicBezTo>
                    <a:pt x="607" y="2858"/>
                    <a:pt x="655" y="2965"/>
                    <a:pt x="703" y="3061"/>
                  </a:cubicBezTo>
                  <a:cubicBezTo>
                    <a:pt x="714" y="3013"/>
                    <a:pt x="714" y="2965"/>
                    <a:pt x="703" y="2942"/>
                  </a:cubicBezTo>
                  <a:cubicBezTo>
                    <a:pt x="583" y="2656"/>
                    <a:pt x="441" y="2382"/>
                    <a:pt x="357" y="2108"/>
                  </a:cubicBezTo>
                  <a:cubicBezTo>
                    <a:pt x="250" y="1727"/>
                    <a:pt x="179" y="1358"/>
                    <a:pt x="119" y="977"/>
                  </a:cubicBezTo>
                  <a:cubicBezTo>
                    <a:pt x="71" y="656"/>
                    <a:pt x="95" y="334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5" name="Google Shape;46415;p69"/>
            <p:cNvSpPr/>
            <p:nvPr/>
          </p:nvSpPr>
          <p:spPr>
            <a:xfrm>
              <a:off x="1036042" y="4041950"/>
              <a:ext cx="105360" cy="107431"/>
            </a:xfrm>
            <a:custGeom>
              <a:avLst/>
              <a:gdLst/>
              <a:ahLst/>
              <a:cxnLst/>
              <a:rect l="l" t="t" r="r" b="b"/>
              <a:pathLst>
                <a:path w="2442" h="2490" extrusionOk="0">
                  <a:moveTo>
                    <a:pt x="84" y="1"/>
                  </a:moveTo>
                  <a:cubicBezTo>
                    <a:pt x="60" y="13"/>
                    <a:pt x="36" y="25"/>
                    <a:pt x="0" y="60"/>
                  </a:cubicBezTo>
                  <a:cubicBezTo>
                    <a:pt x="48" y="156"/>
                    <a:pt x="84" y="298"/>
                    <a:pt x="143" y="382"/>
                  </a:cubicBezTo>
                  <a:cubicBezTo>
                    <a:pt x="488" y="906"/>
                    <a:pt x="881" y="1394"/>
                    <a:pt x="1405" y="1763"/>
                  </a:cubicBezTo>
                  <a:cubicBezTo>
                    <a:pt x="1643" y="1930"/>
                    <a:pt x="1846" y="2120"/>
                    <a:pt x="2072" y="2299"/>
                  </a:cubicBezTo>
                  <a:cubicBezTo>
                    <a:pt x="2179" y="2382"/>
                    <a:pt x="2298" y="2442"/>
                    <a:pt x="2417" y="2489"/>
                  </a:cubicBezTo>
                  <a:cubicBezTo>
                    <a:pt x="2417" y="2465"/>
                    <a:pt x="2429" y="2453"/>
                    <a:pt x="2441" y="2442"/>
                  </a:cubicBezTo>
                  <a:cubicBezTo>
                    <a:pt x="1489" y="1787"/>
                    <a:pt x="619" y="1072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6" name="Google Shape;46416;p69"/>
            <p:cNvSpPr/>
            <p:nvPr/>
          </p:nvSpPr>
          <p:spPr>
            <a:xfrm>
              <a:off x="1685849" y="4220225"/>
              <a:ext cx="42153" cy="84780"/>
            </a:xfrm>
            <a:custGeom>
              <a:avLst/>
              <a:gdLst/>
              <a:ahLst/>
              <a:cxnLst/>
              <a:rect l="l" t="t" r="r" b="b"/>
              <a:pathLst>
                <a:path w="977" h="1965" extrusionOk="0">
                  <a:moveTo>
                    <a:pt x="977" y="0"/>
                  </a:moveTo>
                  <a:cubicBezTo>
                    <a:pt x="358" y="72"/>
                    <a:pt x="1" y="1191"/>
                    <a:pt x="120" y="1953"/>
                  </a:cubicBezTo>
                  <a:cubicBezTo>
                    <a:pt x="155" y="1953"/>
                    <a:pt x="179" y="1953"/>
                    <a:pt x="203" y="1965"/>
                  </a:cubicBezTo>
                  <a:cubicBezTo>
                    <a:pt x="203" y="1893"/>
                    <a:pt x="203" y="1798"/>
                    <a:pt x="215" y="1727"/>
                  </a:cubicBezTo>
                  <a:cubicBezTo>
                    <a:pt x="275" y="1477"/>
                    <a:pt x="358" y="1227"/>
                    <a:pt x="394" y="953"/>
                  </a:cubicBezTo>
                  <a:cubicBezTo>
                    <a:pt x="417" y="691"/>
                    <a:pt x="584" y="512"/>
                    <a:pt x="751" y="310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7" name="Google Shape;46417;p69"/>
            <p:cNvSpPr/>
            <p:nvPr/>
          </p:nvSpPr>
          <p:spPr>
            <a:xfrm>
              <a:off x="733984" y="4181179"/>
              <a:ext cx="24161" cy="154028"/>
            </a:xfrm>
            <a:custGeom>
              <a:avLst/>
              <a:gdLst/>
              <a:ahLst/>
              <a:cxnLst/>
              <a:rect l="l" t="t" r="r" b="b"/>
              <a:pathLst>
                <a:path w="560" h="3570" extrusionOk="0">
                  <a:moveTo>
                    <a:pt x="262" y="0"/>
                  </a:moveTo>
                  <a:cubicBezTo>
                    <a:pt x="250" y="12"/>
                    <a:pt x="215" y="12"/>
                    <a:pt x="203" y="24"/>
                  </a:cubicBezTo>
                  <a:cubicBezTo>
                    <a:pt x="560" y="1239"/>
                    <a:pt x="417" y="2394"/>
                    <a:pt x="0" y="3560"/>
                  </a:cubicBezTo>
                  <a:cubicBezTo>
                    <a:pt x="12" y="3566"/>
                    <a:pt x="21" y="3569"/>
                    <a:pt x="29" y="3569"/>
                  </a:cubicBezTo>
                  <a:cubicBezTo>
                    <a:pt x="36" y="3569"/>
                    <a:pt x="42" y="3566"/>
                    <a:pt x="48" y="3560"/>
                  </a:cubicBezTo>
                  <a:cubicBezTo>
                    <a:pt x="48" y="3537"/>
                    <a:pt x="84" y="3537"/>
                    <a:pt x="84" y="3525"/>
                  </a:cubicBezTo>
                  <a:cubicBezTo>
                    <a:pt x="155" y="3227"/>
                    <a:pt x="262" y="2929"/>
                    <a:pt x="322" y="2620"/>
                  </a:cubicBezTo>
                  <a:cubicBezTo>
                    <a:pt x="417" y="2167"/>
                    <a:pt x="489" y="1703"/>
                    <a:pt x="500" y="1251"/>
                  </a:cubicBezTo>
                  <a:cubicBezTo>
                    <a:pt x="512" y="893"/>
                    <a:pt x="429" y="548"/>
                    <a:pt x="369" y="191"/>
                  </a:cubicBezTo>
                  <a:cubicBezTo>
                    <a:pt x="369" y="119"/>
                    <a:pt x="310" y="6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8" name="Google Shape;46418;p69"/>
            <p:cNvSpPr/>
            <p:nvPr/>
          </p:nvSpPr>
          <p:spPr>
            <a:xfrm>
              <a:off x="846981" y="4130829"/>
              <a:ext cx="95609" cy="112263"/>
            </a:xfrm>
            <a:custGeom>
              <a:avLst/>
              <a:gdLst/>
              <a:ahLst/>
              <a:cxnLst/>
              <a:rect l="l" t="t" r="r" b="b"/>
              <a:pathLst>
                <a:path w="2216" h="2602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203"/>
                    <a:pt x="108" y="405"/>
                    <a:pt x="215" y="572"/>
                  </a:cubicBezTo>
                  <a:cubicBezTo>
                    <a:pt x="358" y="774"/>
                    <a:pt x="537" y="953"/>
                    <a:pt x="691" y="1132"/>
                  </a:cubicBezTo>
                  <a:cubicBezTo>
                    <a:pt x="906" y="1370"/>
                    <a:pt x="1108" y="1596"/>
                    <a:pt x="1322" y="1834"/>
                  </a:cubicBezTo>
                  <a:cubicBezTo>
                    <a:pt x="1441" y="1953"/>
                    <a:pt x="1525" y="2084"/>
                    <a:pt x="1668" y="2203"/>
                  </a:cubicBezTo>
                  <a:cubicBezTo>
                    <a:pt x="1799" y="2322"/>
                    <a:pt x="2001" y="2382"/>
                    <a:pt x="2061" y="2596"/>
                  </a:cubicBezTo>
                  <a:cubicBezTo>
                    <a:pt x="2061" y="2600"/>
                    <a:pt x="2067" y="2601"/>
                    <a:pt x="2079" y="2601"/>
                  </a:cubicBezTo>
                  <a:cubicBezTo>
                    <a:pt x="2104" y="2601"/>
                    <a:pt x="2152" y="2596"/>
                    <a:pt x="2215" y="2596"/>
                  </a:cubicBezTo>
                  <a:cubicBezTo>
                    <a:pt x="1370" y="1775"/>
                    <a:pt x="608" y="95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9" name="Google Shape;46419;p69"/>
            <p:cNvSpPr/>
            <p:nvPr/>
          </p:nvSpPr>
          <p:spPr>
            <a:xfrm>
              <a:off x="1122850" y="4318337"/>
              <a:ext cx="127968" cy="45259"/>
            </a:xfrm>
            <a:custGeom>
              <a:avLst/>
              <a:gdLst/>
              <a:ahLst/>
              <a:cxnLst/>
              <a:rect l="l" t="t" r="r" b="b"/>
              <a:pathLst>
                <a:path w="2966" h="1049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167"/>
                    <a:pt x="227" y="179"/>
                    <a:pt x="346" y="238"/>
                  </a:cubicBezTo>
                  <a:cubicBezTo>
                    <a:pt x="548" y="286"/>
                    <a:pt x="774" y="322"/>
                    <a:pt x="989" y="381"/>
                  </a:cubicBezTo>
                  <a:cubicBezTo>
                    <a:pt x="1251" y="453"/>
                    <a:pt x="1501" y="536"/>
                    <a:pt x="1774" y="631"/>
                  </a:cubicBezTo>
                  <a:cubicBezTo>
                    <a:pt x="2036" y="715"/>
                    <a:pt x="2310" y="822"/>
                    <a:pt x="2572" y="929"/>
                  </a:cubicBezTo>
                  <a:cubicBezTo>
                    <a:pt x="2703" y="977"/>
                    <a:pt x="2834" y="1000"/>
                    <a:pt x="2941" y="1048"/>
                  </a:cubicBezTo>
                  <a:cubicBezTo>
                    <a:pt x="2941" y="1036"/>
                    <a:pt x="2965" y="1000"/>
                    <a:pt x="2965" y="989"/>
                  </a:cubicBezTo>
                  <a:cubicBezTo>
                    <a:pt x="2048" y="477"/>
                    <a:pt x="1048" y="26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0" name="Google Shape;46420;p69"/>
            <p:cNvSpPr/>
            <p:nvPr/>
          </p:nvSpPr>
          <p:spPr>
            <a:xfrm>
              <a:off x="383647" y="4414895"/>
              <a:ext cx="73994" cy="82364"/>
            </a:xfrm>
            <a:custGeom>
              <a:avLst/>
              <a:gdLst/>
              <a:ahLst/>
              <a:cxnLst/>
              <a:rect l="l" t="t" r="r" b="b"/>
              <a:pathLst>
                <a:path w="1715" h="1909" extrusionOk="0">
                  <a:moveTo>
                    <a:pt x="215" y="1"/>
                  </a:moveTo>
                  <a:cubicBezTo>
                    <a:pt x="0" y="679"/>
                    <a:pt x="274" y="1215"/>
                    <a:pt x="786" y="1644"/>
                  </a:cubicBezTo>
                  <a:cubicBezTo>
                    <a:pt x="986" y="1817"/>
                    <a:pt x="1198" y="1909"/>
                    <a:pt x="1436" y="1909"/>
                  </a:cubicBezTo>
                  <a:cubicBezTo>
                    <a:pt x="1525" y="1909"/>
                    <a:pt x="1618" y="1896"/>
                    <a:pt x="1715" y="1870"/>
                  </a:cubicBezTo>
                  <a:cubicBezTo>
                    <a:pt x="1453" y="1787"/>
                    <a:pt x="1131" y="1846"/>
                    <a:pt x="929" y="1608"/>
                  </a:cubicBezTo>
                  <a:cubicBezTo>
                    <a:pt x="715" y="1382"/>
                    <a:pt x="477" y="1156"/>
                    <a:pt x="358" y="894"/>
                  </a:cubicBezTo>
                  <a:cubicBezTo>
                    <a:pt x="238" y="620"/>
                    <a:pt x="262" y="298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1" name="Google Shape;46421;p69"/>
            <p:cNvSpPr/>
            <p:nvPr/>
          </p:nvSpPr>
          <p:spPr>
            <a:xfrm>
              <a:off x="1339093" y="4564393"/>
              <a:ext cx="64286" cy="108121"/>
            </a:xfrm>
            <a:custGeom>
              <a:avLst/>
              <a:gdLst/>
              <a:ahLst/>
              <a:cxnLst/>
              <a:rect l="l" t="t" r="r" b="b"/>
              <a:pathLst>
                <a:path w="1490" h="2506" extrusionOk="0">
                  <a:moveTo>
                    <a:pt x="1287" y="0"/>
                  </a:moveTo>
                  <a:cubicBezTo>
                    <a:pt x="1251" y="12"/>
                    <a:pt x="1239" y="12"/>
                    <a:pt x="1227" y="12"/>
                  </a:cubicBezTo>
                  <a:cubicBezTo>
                    <a:pt x="1227" y="72"/>
                    <a:pt x="1239" y="155"/>
                    <a:pt x="1239" y="215"/>
                  </a:cubicBezTo>
                  <a:cubicBezTo>
                    <a:pt x="1251" y="465"/>
                    <a:pt x="1334" y="727"/>
                    <a:pt x="1275" y="965"/>
                  </a:cubicBezTo>
                  <a:cubicBezTo>
                    <a:pt x="1168" y="1358"/>
                    <a:pt x="894" y="1667"/>
                    <a:pt x="596" y="1953"/>
                  </a:cubicBezTo>
                  <a:cubicBezTo>
                    <a:pt x="406" y="2132"/>
                    <a:pt x="203" y="2322"/>
                    <a:pt x="1" y="2501"/>
                  </a:cubicBezTo>
                  <a:cubicBezTo>
                    <a:pt x="14" y="2504"/>
                    <a:pt x="27" y="2505"/>
                    <a:pt x="41" y="2505"/>
                  </a:cubicBezTo>
                  <a:cubicBezTo>
                    <a:pt x="79" y="2505"/>
                    <a:pt x="118" y="2494"/>
                    <a:pt x="144" y="2477"/>
                  </a:cubicBezTo>
                  <a:cubicBezTo>
                    <a:pt x="322" y="2322"/>
                    <a:pt x="513" y="2203"/>
                    <a:pt x="656" y="2024"/>
                  </a:cubicBezTo>
                  <a:cubicBezTo>
                    <a:pt x="953" y="1679"/>
                    <a:pt x="1287" y="1358"/>
                    <a:pt x="1406" y="893"/>
                  </a:cubicBezTo>
                  <a:cubicBezTo>
                    <a:pt x="1489" y="584"/>
                    <a:pt x="1418" y="286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2" name="Google Shape;46422;p69"/>
            <p:cNvSpPr/>
            <p:nvPr/>
          </p:nvSpPr>
          <p:spPr>
            <a:xfrm>
              <a:off x="539271" y="4033235"/>
              <a:ext cx="21141" cy="92503"/>
            </a:xfrm>
            <a:custGeom>
              <a:avLst/>
              <a:gdLst/>
              <a:ahLst/>
              <a:cxnLst/>
              <a:rect l="l" t="t" r="r" b="b"/>
              <a:pathLst>
                <a:path w="490" h="2144" extrusionOk="0">
                  <a:moveTo>
                    <a:pt x="489" y="0"/>
                  </a:moveTo>
                  <a:lnTo>
                    <a:pt x="489" y="0"/>
                  </a:lnTo>
                  <a:cubicBezTo>
                    <a:pt x="382" y="36"/>
                    <a:pt x="299" y="84"/>
                    <a:pt x="287" y="143"/>
                  </a:cubicBezTo>
                  <a:cubicBezTo>
                    <a:pt x="191" y="441"/>
                    <a:pt x="84" y="739"/>
                    <a:pt x="49" y="1048"/>
                  </a:cubicBezTo>
                  <a:cubicBezTo>
                    <a:pt x="13" y="1358"/>
                    <a:pt x="49" y="1691"/>
                    <a:pt x="60" y="2013"/>
                  </a:cubicBezTo>
                  <a:cubicBezTo>
                    <a:pt x="72" y="2060"/>
                    <a:pt x="132" y="2108"/>
                    <a:pt x="180" y="2143"/>
                  </a:cubicBezTo>
                  <a:cubicBezTo>
                    <a:pt x="191" y="2132"/>
                    <a:pt x="203" y="2108"/>
                    <a:pt x="239" y="2108"/>
                  </a:cubicBezTo>
                  <a:cubicBezTo>
                    <a:pt x="1" y="1370"/>
                    <a:pt x="191" y="691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3" name="Google Shape;46423;p69"/>
            <p:cNvSpPr/>
            <p:nvPr/>
          </p:nvSpPr>
          <p:spPr>
            <a:xfrm>
              <a:off x="1481903" y="4472969"/>
              <a:ext cx="20106" cy="124344"/>
            </a:xfrm>
            <a:custGeom>
              <a:avLst/>
              <a:gdLst/>
              <a:ahLst/>
              <a:cxnLst/>
              <a:rect l="l" t="t" r="r" b="b"/>
              <a:pathLst>
                <a:path w="466" h="2882" extrusionOk="0">
                  <a:moveTo>
                    <a:pt x="84" y="0"/>
                  </a:moveTo>
                  <a:cubicBezTo>
                    <a:pt x="72" y="24"/>
                    <a:pt x="60" y="24"/>
                    <a:pt x="49" y="36"/>
                  </a:cubicBezTo>
                  <a:cubicBezTo>
                    <a:pt x="310" y="488"/>
                    <a:pt x="346" y="965"/>
                    <a:pt x="263" y="1453"/>
                  </a:cubicBezTo>
                  <a:cubicBezTo>
                    <a:pt x="191" y="1929"/>
                    <a:pt x="84" y="2405"/>
                    <a:pt x="1" y="2881"/>
                  </a:cubicBezTo>
                  <a:cubicBezTo>
                    <a:pt x="25" y="2870"/>
                    <a:pt x="72" y="2834"/>
                    <a:pt x="72" y="2774"/>
                  </a:cubicBezTo>
                  <a:cubicBezTo>
                    <a:pt x="203" y="2322"/>
                    <a:pt x="370" y="1869"/>
                    <a:pt x="382" y="1369"/>
                  </a:cubicBezTo>
                  <a:cubicBezTo>
                    <a:pt x="382" y="1286"/>
                    <a:pt x="358" y="1191"/>
                    <a:pt x="370" y="1107"/>
                  </a:cubicBezTo>
                  <a:cubicBezTo>
                    <a:pt x="465" y="738"/>
                    <a:pt x="287" y="429"/>
                    <a:pt x="179" y="95"/>
                  </a:cubicBezTo>
                  <a:cubicBezTo>
                    <a:pt x="179" y="48"/>
                    <a:pt x="120" y="36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4" name="Google Shape;46424;p69"/>
            <p:cNvSpPr/>
            <p:nvPr/>
          </p:nvSpPr>
          <p:spPr>
            <a:xfrm>
              <a:off x="1230195" y="4260782"/>
              <a:ext cx="129521" cy="55010"/>
            </a:xfrm>
            <a:custGeom>
              <a:avLst/>
              <a:gdLst/>
              <a:ahLst/>
              <a:cxnLst/>
              <a:rect l="l" t="t" r="r" b="b"/>
              <a:pathLst>
                <a:path w="3002" h="1275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60"/>
                    <a:pt x="25" y="84"/>
                    <a:pt x="48" y="108"/>
                  </a:cubicBezTo>
                  <a:cubicBezTo>
                    <a:pt x="1013" y="489"/>
                    <a:pt x="1989" y="894"/>
                    <a:pt x="2965" y="1275"/>
                  </a:cubicBezTo>
                  <a:lnTo>
                    <a:pt x="3001" y="1191"/>
                  </a:lnTo>
                  <a:cubicBezTo>
                    <a:pt x="2025" y="799"/>
                    <a:pt x="1025" y="40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5" name="Google Shape;46425;p69"/>
            <p:cNvSpPr/>
            <p:nvPr/>
          </p:nvSpPr>
          <p:spPr>
            <a:xfrm>
              <a:off x="589621" y="3941811"/>
              <a:ext cx="51429" cy="112004"/>
            </a:xfrm>
            <a:custGeom>
              <a:avLst/>
              <a:gdLst/>
              <a:ahLst/>
              <a:cxnLst/>
              <a:rect l="l" t="t" r="r" b="b"/>
              <a:pathLst>
                <a:path w="1192" h="2596" extrusionOk="0">
                  <a:moveTo>
                    <a:pt x="1191" y="0"/>
                  </a:moveTo>
                  <a:lnTo>
                    <a:pt x="1191" y="0"/>
                  </a:lnTo>
                  <a:cubicBezTo>
                    <a:pt x="810" y="12"/>
                    <a:pt x="1" y="2167"/>
                    <a:pt x="203" y="2596"/>
                  </a:cubicBezTo>
                  <a:cubicBezTo>
                    <a:pt x="322" y="2167"/>
                    <a:pt x="406" y="1703"/>
                    <a:pt x="572" y="1262"/>
                  </a:cubicBezTo>
                  <a:cubicBezTo>
                    <a:pt x="739" y="810"/>
                    <a:pt x="989" y="417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6" name="Google Shape;46426;p69"/>
            <p:cNvSpPr/>
            <p:nvPr/>
          </p:nvSpPr>
          <p:spPr>
            <a:xfrm>
              <a:off x="920457" y="4562322"/>
              <a:ext cx="132585" cy="30374"/>
            </a:xfrm>
            <a:custGeom>
              <a:avLst/>
              <a:gdLst/>
              <a:ahLst/>
              <a:cxnLst/>
              <a:rect l="l" t="t" r="r" b="b"/>
              <a:pathLst>
                <a:path w="3073" h="704" extrusionOk="0">
                  <a:moveTo>
                    <a:pt x="0" y="1"/>
                  </a:moveTo>
                  <a:lnTo>
                    <a:pt x="0" y="1"/>
                  </a:lnTo>
                  <a:cubicBezTo>
                    <a:pt x="953" y="525"/>
                    <a:pt x="2013" y="644"/>
                    <a:pt x="3072" y="703"/>
                  </a:cubicBezTo>
                  <a:cubicBezTo>
                    <a:pt x="2024" y="525"/>
                    <a:pt x="989" y="40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7" name="Google Shape;46427;p69"/>
            <p:cNvSpPr/>
            <p:nvPr/>
          </p:nvSpPr>
          <p:spPr>
            <a:xfrm>
              <a:off x="742699" y="4392805"/>
              <a:ext cx="122834" cy="75547"/>
            </a:xfrm>
            <a:custGeom>
              <a:avLst/>
              <a:gdLst/>
              <a:ahLst/>
              <a:cxnLst/>
              <a:rect l="l" t="t" r="r" b="b"/>
              <a:pathLst>
                <a:path w="2847" h="1751" extrusionOk="0">
                  <a:moveTo>
                    <a:pt x="37" y="1"/>
                  </a:moveTo>
                  <a:cubicBezTo>
                    <a:pt x="13" y="25"/>
                    <a:pt x="13" y="36"/>
                    <a:pt x="1" y="48"/>
                  </a:cubicBezTo>
                  <a:cubicBezTo>
                    <a:pt x="60" y="108"/>
                    <a:pt x="120" y="167"/>
                    <a:pt x="191" y="215"/>
                  </a:cubicBezTo>
                  <a:cubicBezTo>
                    <a:pt x="465" y="406"/>
                    <a:pt x="715" y="620"/>
                    <a:pt x="989" y="798"/>
                  </a:cubicBezTo>
                  <a:cubicBezTo>
                    <a:pt x="1227" y="953"/>
                    <a:pt x="1501" y="1048"/>
                    <a:pt x="1739" y="1227"/>
                  </a:cubicBezTo>
                  <a:cubicBezTo>
                    <a:pt x="2072" y="1477"/>
                    <a:pt x="2477" y="1596"/>
                    <a:pt x="2846" y="1751"/>
                  </a:cubicBezTo>
                  <a:lnTo>
                    <a:pt x="2846" y="1668"/>
                  </a:lnTo>
                  <a:cubicBezTo>
                    <a:pt x="2513" y="1513"/>
                    <a:pt x="2192" y="1334"/>
                    <a:pt x="1846" y="1179"/>
                  </a:cubicBezTo>
                  <a:cubicBezTo>
                    <a:pt x="1287" y="929"/>
                    <a:pt x="787" y="560"/>
                    <a:pt x="298" y="179"/>
                  </a:cubicBezTo>
                  <a:cubicBezTo>
                    <a:pt x="215" y="108"/>
                    <a:pt x="120" y="60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8" name="Google Shape;46428;p69"/>
            <p:cNvSpPr/>
            <p:nvPr/>
          </p:nvSpPr>
          <p:spPr>
            <a:xfrm>
              <a:off x="834685" y="4152401"/>
              <a:ext cx="82709" cy="96602"/>
            </a:xfrm>
            <a:custGeom>
              <a:avLst/>
              <a:gdLst/>
              <a:ahLst/>
              <a:cxnLst/>
              <a:rect l="l" t="t" r="r" b="b"/>
              <a:pathLst>
                <a:path w="1917" h="2239" extrusionOk="0">
                  <a:moveTo>
                    <a:pt x="83" y="1"/>
                  </a:moveTo>
                  <a:lnTo>
                    <a:pt x="0" y="36"/>
                  </a:lnTo>
                  <a:cubicBezTo>
                    <a:pt x="48" y="155"/>
                    <a:pt x="107" y="274"/>
                    <a:pt x="143" y="394"/>
                  </a:cubicBezTo>
                  <a:cubicBezTo>
                    <a:pt x="310" y="775"/>
                    <a:pt x="548" y="1072"/>
                    <a:pt x="857" y="1334"/>
                  </a:cubicBezTo>
                  <a:cubicBezTo>
                    <a:pt x="1083" y="1525"/>
                    <a:pt x="1298" y="1751"/>
                    <a:pt x="1512" y="1941"/>
                  </a:cubicBezTo>
                  <a:cubicBezTo>
                    <a:pt x="1631" y="2048"/>
                    <a:pt x="1750" y="2132"/>
                    <a:pt x="1869" y="2239"/>
                  </a:cubicBezTo>
                  <a:lnTo>
                    <a:pt x="1917" y="2203"/>
                  </a:lnTo>
                  <a:cubicBezTo>
                    <a:pt x="1214" y="1525"/>
                    <a:pt x="429" y="965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9" name="Google Shape;46429;p69"/>
            <p:cNvSpPr/>
            <p:nvPr/>
          </p:nvSpPr>
          <p:spPr>
            <a:xfrm>
              <a:off x="1234811" y="4556670"/>
              <a:ext cx="31410" cy="105878"/>
            </a:xfrm>
            <a:custGeom>
              <a:avLst/>
              <a:gdLst/>
              <a:ahLst/>
              <a:cxnLst/>
              <a:rect l="l" t="t" r="r" b="b"/>
              <a:pathLst>
                <a:path w="728" h="2454" extrusionOk="0">
                  <a:moveTo>
                    <a:pt x="727" y="1"/>
                  </a:moveTo>
                  <a:lnTo>
                    <a:pt x="727" y="1"/>
                  </a:lnTo>
                  <a:cubicBezTo>
                    <a:pt x="299" y="775"/>
                    <a:pt x="61" y="1596"/>
                    <a:pt x="1" y="2454"/>
                  </a:cubicBezTo>
                  <a:cubicBezTo>
                    <a:pt x="239" y="1644"/>
                    <a:pt x="489" y="822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0" name="Google Shape;46430;p69"/>
            <p:cNvSpPr/>
            <p:nvPr/>
          </p:nvSpPr>
          <p:spPr>
            <a:xfrm>
              <a:off x="688250" y="4104122"/>
              <a:ext cx="21616" cy="110494"/>
            </a:xfrm>
            <a:custGeom>
              <a:avLst/>
              <a:gdLst/>
              <a:ahLst/>
              <a:cxnLst/>
              <a:rect l="l" t="t" r="r" b="b"/>
              <a:pathLst>
                <a:path w="501" h="2561" extrusionOk="0">
                  <a:moveTo>
                    <a:pt x="25" y="0"/>
                  </a:moveTo>
                  <a:cubicBezTo>
                    <a:pt x="25" y="24"/>
                    <a:pt x="1" y="60"/>
                    <a:pt x="1" y="84"/>
                  </a:cubicBezTo>
                  <a:cubicBezTo>
                    <a:pt x="1" y="120"/>
                    <a:pt x="13" y="155"/>
                    <a:pt x="25" y="191"/>
                  </a:cubicBezTo>
                  <a:cubicBezTo>
                    <a:pt x="132" y="441"/>
                    <a:pt x="251" y="703"/>
                    <a:pt x="346" y="953"/>
                  </a:cubicBezTo>
                  <a:cubicBezTo>
                    <a:pt x="382" y="1096"/>
                    <a:pt x="429" y="1274"/>
                    <a:pt x="417" y="1429"/>
                  </a:cubicBezTo>
                  <a:cubicBezTo>
                    <a:pt x="382" y="1798"/>
                    <a:pt x="310" y="2155"/>
                    <a:pt x="239" y="2560"/>
                  </a:cubicBezTo>
                  <a:cubicBezTo>
                    <a:pt x="286" y="2525"/>
                    <a:pt x="346" y="2501"/>
                    <a:pt x="346" y="2501"/>
                  </a:cubicBezTo>
                  <a:cubicBezTo>
                    <a:pt x="406" y="2191"/>
                    <a:pt x="465" y="1870"/>
                    <a:pt x="489" y="1560"/>
                  </a:cubicBezTo>
                  <a:cubicBezTo>
                    <a:pt x="501" y="1405"/>
                    <a:pt x="477" y="1262"/>
                    <a:pt x="465" y="1108"/>
                  </a:cubicBezTo>
                  <a:cubicBezTo>
                    <a:pt x="417" y="739"/>
                    <a:pt x="322" y="381"/>
                    <a:pt x="120" y="60"/>
                  </a:cubicBezTo>
                  <a:cubicBezTo>
                    <a:pt x="108" y="24"/>
                    <a:pt x="60" y="12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1" name="Google Shape;46431;p69"/>
            <p:cNvSpPr/>
            <p:nvPr/>
          </p:nvSpPr>
          <p:spPr>
            <a:xfrm>
              <a:off x="1140324" y="4416319"/>
              <a:ext cx="64761" cy="42800"/>
            </a:xfrm>
            <a:custGeom>
              <a:avLst/>
              <a:gdLst/>
              <a:ahLst/>
              <a:cxnLst/>
              <a:rect l="l" t="t" r="r" b="b"/>
              <a:pathLst>
                <a:path w="1501" h="992" extrusionOk="0">
                  <a:moveTo>
                    <a:pt x="1270" y="1"/>
                  </a:moveTo>
                  <a:cubicBezTo>
                    <a:pt x="1216" y="1"/>
                    <a:pt x="1159" y="17"/>
                    <a:pt x="1096" y="51"/>
                  </a:cubicBezTo>
                  <a:cubicBezTo>
                    <a:pt x="941" y="158"/>
                    <a:pt x="738" y="218"/>
                    <a:pt x="584" y="325"/>
                  </a:cubicBezTo>
                  <a:cubicBezTo>
                    <a:pt x="417" y="444"/>
                    <a:pt x="262" y="587"/>
                    <a:pt x="119" y="742"/>
                  </a:cubicBezTo>
                  <a:cubicBezTo>
                    <a:pt x="60" y="789"/>
                    <a:pt x="48" y="873"/>
                    <a:pt x="0" y="944"/>
                  </a:cubicBezTo>
                  <a:cubicBezTo>
                    <a:pt x="24" y="968"/>
                    <a:pt x="48" y="980"/>
                    <a:pt x="48" y="992"/>
                  </a:cubicBezTo>
                  <a:cubicBezTo>
                    <a:pt x="262" y="813"/>
                    <a:pt x="476" y="611"/>
                    <a:pt x="715" y="456"/>
                  </a:cubicBezTo>
                  <a:cubicBezTo>
                    <a:pt x="953" y="313"/>
                    <a:pt x="1238" y="218"/>
                    <a:pt x="1500" y="99"/>
                  </a:cubicBezTo>
                  <a:cubicBezTo>
                    <a:pt x="1423" y="35"/>
                    <a:pt x="1349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2" name="Google Shape;46432;p69"/>
            <p:cNvSpPr/>
            <p:nvPr/>
          </p:nvSpPr>
          <p:spPr>
            <a:xfrm>
              <a:off x="1128502" y="4486818"/>
              <a:ext cx="50911" cy="89440"/>
            </a:xfrm>
            <a:custGeom>
              <a:avLst/>
              <a:gdLst/>
              <a:ahLst/>
              <a:cxnLst/>
              <a:rect l="l" t="t" r="r" b="b"/>
              <a:pathLst>
                <a:path w="1180" h="2073" extrusionOk="0">
                  <a:moveTo>
                    <a:pt x="1108" y="1"/>
                  </a:moveTo>
                  <a:cubicBezTo>
                    <a:pt x="703" y="524"/>
                    <a:pt x="239" y="1001"/>
                    <a:pt x="48" y="1656"/>
                  </a:cubicBezTo>
                  <a:cubicBezTo>
                    <a:pt x="24" y="1787"/>
                    <a:pt x="24" y="1929"/>
                    <a:pt x="0" y="2072"/>
                  </a:cubicBezTo>
                  <a:cubicBezTo>
                    <a:pt x="203" y="1703"/>
                    <a:pt x="322" y="1334"/>
                    <a:pt x="512" y="1001"/>
                  </a:cubicBezTo>
                  <a:cubicBezTo>
                    <a:pt x="691" y="655"/>
                    <a:pt x="953" y="358"/>
                    <a:pt x="1179" y="48"/>
                  </a:cubicBezTo>
                  <a:cubicBezTo>
                    <a:pt x="1167" y="24"/>
                    <a:pt x="1131" y="12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3" name="Google Shape;46433;p69"/>
            <p:cNvSpPr/>
            <p:nvPr/>
          </p:nvSpPr>
          <p:spPr>
            <a:xfrm>
              <a:off x="957950" y="3778938"/>
              <a:ext cx="85298" cy="89440"/>
            </a:xfrm>
            <a:custGeom>
              <a:avLst/>
              <a:gdLst/>
              <a:ahLst/>
              <a:cxnLst/>
              <a:rect l="l" t="t" r="r" b="b"/>
              <a:pathLst>
                <a:path w="1977" h="2073" extrusionOk="0">
                  <a:moveTo>
                    <a:pt x="1977" y="1"/>
                  </a:moveTo>
                  <a:lnTo>
                    <a:pt x="1977" y="1"/>
                  </a:lnTo>
                  <a:cubicBezTo>
                    <a:pt x="1429" y="60"/>
                    <a:pt x="1024" y="346"/>
                    <a:pt x="703" y="751"/>
                  </a:cubicBezTo>
                  <a:cubicBezTo>
                    <a:pt x="382" y="1156"/>
                    <a:pt x="143" y="1584"/>
                    <a:pt x="1" y="2072"/>
                  </a:cubicBezTo>
                  <a:cubicBezTo>
                    <a:pt x="48" y="2061"/>
                    <a:pt x="72" y="2013"/>
                    <a:pt x="84" y="1965"/>
                  </a:cubicBezTo>
                  <a:cubicBezTo>
                    <a:pt x="203" y="1727"/>
                    <a:pt x="310" y="1489"/>
                    <a:pt x="465" y="1287"/>
                  </a:cubicBezTo>
                  <a:cubicBezTo>
                    <a:pt x="643" y="1037"/>
                    <a:pt x="822" y="751"/>
                    <a:pt x="1072" y="560"/>
                  </a:cubicBezTo>
                  <a:cubicBezTo>
                    <a:pt x="1310" y="382"/>
                    <a:pt x="1536" y="144"/>
                    <a:pt x="1858" y="84"/>
                  </a:cubicBezTo>
                  <a:cubicBezTo>
                    <a:pt x="1906" y="60"/>
                    <a:pt x="1953" y="37"/>
                    <a:pt x="1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4" name="Google Shape;46434;p69"/>
            <p:cNvSpPr/>
            <p:nvPr/>
          </p:nvSpPr>
          <p:spPr>
            <a:xfrm>
              <a:off x="659473" y="4405145"/>
              <a:ext cx="101261" cy="76582"/>
            </a:xfrm>
            <a:custGeom>
              <a:avLst/>
              <a:gdLst/>
              <a:ahLst/>
              <a:cxnLst/>
              <a:rect l="l" t="t" r="r" b="b"/>
              <a:pathLst>
                <a:path w="2347" h="1775" extrusionOk="0">
                  <a:moveTo>
                    <a:pt x="37" y="0"/>
                  </a:moveTo>
                  <a:cubicBezTo>
                    <a:pt x="1" y="322"/>
                    <a:pt x="275" y="417"/>
                    <a:pt x="430" y="572"/>
                  </a:cubicBezTo>
                  <a:cubicBezTo>
                    <a:pt x="680" y="810"/>
                    <a:pt x="977" y="977"/>
                    <a:pt x="1263" y="1167"/>
                  </a:cubicBezTo>
                  <a:cubicBezTo>
                    <a:pt x="1608" y="1382"/>
                    <a:pt x="1966" y="1584"/>
                    <a:pt x="2299" y="1775"/>
                  </a:cubicBezTo>
                  <a:cubicBezTo>
                    <a:pt x="2323" y="1763"/>
                    <a:pt x="2335" y="1739"/>
                    <a:pt x="2347" y="1703"/>
                  </a:cubicBezTo>
                  <a:cubicBezTo>
                    <a:pt x="1525" y="1227"/>
                    <a:pt x="692" y="751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5" name="Google Shape;46435;p69"/>
            <p:cNvSpPr/>
            <p:nvPr/>
          </p:nvSpPr>
          <p:spPr>
            <a:xfrm>
              <a:off x="1399194" y="4451396"/>
              <a:ext cx="31410" cy="71923"/>
            </a:xfrm>
            <a:custGeom>
              <a:avLst/>
              <a:gdLst/>
              <a:ahLst/>
              <a:cxnLst/>
              <a:rect l="l" t="t" r="r" b="b"/>
              <a:pathLst>
                <a:path w="728" h="1667" extrusionOk="0">
                  <a:moveTo>
                    <a:pt x="37" y="0"/>
                  </a:moveTo>
                  <a:cubicBezTo>
                    <a:pt x="25" y="60"/>
                    <a:pt x="1" y="119"/>
                    <a:pt x="13" y="179"/>
                  </a:cubicBezTo>
                  <a:cubicBezTo>
                    <a:pt x="25" y="250"/>
                    <a:pt x="84" y="333"/>
                    <a:pt x="132" y="405"/>
                  </a:cubicBezTo>
                  <a:cubicBezTo>
                    <a:pt x="322" y="738"/>
                    <a:pt x="561" y="1072"/>
                    <a:pt x="572" y="1488"/>
                  </a:cubicBezTo>
                  <a:cubicBezTo>
                    <a:pt x="572" y="1548"/>
                    <a:pt x="608" y="1607"/>
                    <a:pt x="620" y="1667"/>
                  </a:cubicBezTo>
                  <a:lnTo>
                    <a:pt x="680" y="1667"/>
                  </a:lnTo>
                  <a:cubicBezTo>
                    <a:pt x="692" y="1595"/>
                    <a:pt x="727" y="1500"/>
                    <a:pt x="715" y="1429"/>
                  </a:cubicBezTo>
                  <a:cubicBezTo>
                    <a:pt x="632" y="1191"/>
                    <a:pt x="561" y="964"/>
                    <a:pt x="477" y="738"/>
                  </a:cubicBezTo>
                  <a:cubicBezTo>
                    <a:pt x="382" y="524"/>
                    <a:pt x="275" y="310"/>
                    <a:pt x="180" y="95"/>
                  </a:cubicBezTo>
                  <a:cubicBezTo>
                    <a:pt x="156" y="48"/>
                    <a:pt x="84" y="36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6" name="Google Shape;46436;p69"/>
            <p:cNvSpPr/>
            <p:nvPr/>
          </p:nvSpPr>
          <p:spPr>
            <a:xfrm>
              <a:off x="1153138" y="3706541"/>
              <a:ext cx="123352" cy="59626"/>
            </a:xfrm>
            <a:custGeom>
              <a:avLst/>
              <a:gdLst/>
              <a:ahLst/>
              <a:cxnLst/>
              <a:rect l="l" t="t" r="r" b="b"/>
              <a:pathLst>
                <a:path w="2859" h="1382" extrusionOk="0">
                  <a:moveTo>
                    <a:pt x="2811" y="0"/>
                  </a:moveTo>
                  <a:cubicBezTo>
                    <a:pt x="1846" y="393"/>
                    <a:pt x="799" y="655"/>
                    <a:pt x="1" y="1381"/>
                  </a:cubicBezTo>
                  <a:cubicBezTo>
                    <a:pt x="882" y="786"/>
                    <a:pt x="1870" y="452"/>
                    <a:pt x="2858" y="95"/>
                  </a:cubicBezTo>
                  <a:cubicBezTo>
                    <a:pt x="2846" y="60"/>
                    <a:pt x="2846" y="36"/>
                    <a:pt x="2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7" name="Google Shape;46437;p69"/>
            <p:cNvSpPr/>
            <p:nvPr/>
          </p:nvSpPr>
          <p:spPr>
            <a:xfrm>
              <a:off x="593245" y="4265398"/>
              <a:ext cx="44698" cy="101779"/>
            </a:xfrm>
            <a:custGeom>
              <a:avLst/>
              <a:gdLst/>
              <a:ahLst/>
              <a:cxnLst/>
              <a:rect l="l" t="t" r="r" b="b"/>
              <a:pathLst>
                <a:path w="1036" h="2359" extrusionOk="0">
                  <a:moveTo>
                    <a:pt x="1036" y="1"/>
                  </a:moveTo>
                  <a:cubicBezTo>
                    <a:pt x="738" y="334"/>
                    <a:pt x="703" y="787"/>
                    <a:pt x="536" y="1192"/>
                  </a:cubicBezTo>
                  <a:cubicBezTo>
                    <a:pt x="369" y="1585"/>
                    <a:pt x="179" y="1977"/>
                    <a:pt x="0" y="2358"/>
                  </a:cubicBezTo>
                  <a:cubicBezTo>
                    <a:pt x="583" y="1680"/>
                    <a:pt x="798" y="834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8" name="Google Shape;46438;p69"/>
            <p:cNvSpPr/>
            <p:nvPr/>
          </p:nvSpPr>
          <p:spPr>
            <a:xfrm>
              <a:off x="1736717" y="4386636"/>
              <a:ext cx="87369" cy="57599"/>
            </a:xfrm>
            <a:custGeom>
              <a:avLst/>
              <a:gdLst/>
              <a:ahLst/>
              <a:cxnLst/>
              <a:rect l="l" t="t" r="r" b="b"/>
              <a:pathLst>
                <a:path w="2025" h="1335" extrusionOk="0">
                  <a:moveTo>
                    <a:pt x="48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24" y="84"/>
                    <a:pt x="60" y="144"/>
                    <a:pt x="108" y="203"/>
                  </a:cubicBezTo>
                  <a:cubicBezTo>
                    <a:pt x="131" y="251"/>
                    <a:pt x="179" y="263"/>
                    <a:pt x="215" y="310"/>
                  </a:cubicBezTo>
                  <a:cubicBezTo>
                    <a:pt x="369" y="513"/>
                    <a:pt x="524" y="715"/>
                    <a:pt x="774" y="810"/>
                  </a:cubicBezTo>
                  <a:cubicBezTo>
                    <a:pt x="1001" y="906"/>
                    <a:pt x="1191" y="1037"/>
                    <a:pt x="1405" y="1132"/>
                  </a:cubicBezTo>
                  <a:cubicBezTo>
                    <a:pt x="1596" y="1215"/>
                    <a:pt x="1798" y="1275"/>
                    <a:pt x="2001" y="1334"/>
                  </a:cubicBezTo>
                  <a:cubicBezTo>
                    <a:pt x="2013" y="1311"/>
                    <a:pt x="2013" y="1299"/>
                    <a:pt x="2024" y="1275"/>
                  </a:cubicBezTo>
                  <a:cubicBezTo>
                    <a:pt x="1501" y="1072"/>
                    <a:pt x="965" y="894"/>
                    <a:pt x="548" y="477"/>
                  </a:cubicBezTo>
                  <a:cubicBezTo>
                    <a:pt x="572" y="465"/>
                    <a:pt x="572" y="441"/>
                    <a:pt x="584" y="429"/>
                  </a:cubicBezTo>
                  <a:cubicBezTo>
                    <a:pt x="643" y="370"/>
                    <a:pt x="715" y="322"/>
                    <a:pt x="786" y="287"/>
                  </a:cubicBezTo>
                  <a:lnTo>
                    <a:pt x="643" y="275"/>
                  </a:lnTo>
                  <a:cubicBezTo>
                    <a:pt x="575" y="326"/>
                    <a:pt x="518" y="355"/>
                    <a:pt x="465" y="355"/>
                  </a:cubicBezTo>
                  <a:cubicBezTo>
                    <a:pt x="407" y="355"/>
                    <a:pt x="354" y="320"/>
                    <a:pt x="298" y="239"/>
                  </a:cubicBezTo>
                  <a:cubicBezTo>
                    <a:pt x="239" y="144"/>
                    <a:pt x="131" y="72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9" name="Google Shape;46439;p69"/>
            <p:cNvSpPr/>
            <p:nvPr/>
          </p:nvSpPr>
          <p:spPr>
            <a:xfrm>
              <a:off x="778682" y="3957731"/>
              <a:ext cx="28303" cy="105317"/>
            </a:xfrm>
            <a:custGeom>
              <a:avLst/>
              <a:gdLst/>
              <a:ahLst/>
              <a:cxnLst/>
              <a:rect l="l" t="t" r="r" b="b"/>
              <a:pathLst>
                <a:path w="656" h="2441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07" y="72"/>
                    <a:pt x="48" y="107"/>
                    <a:pt x="48" y="167"/>
                  </a:cubicBezTo>
                  <a:cubicBezTo>
                    <a:pt x="0" y="905"/>
                    <a:pt x="298" y="1596"/>
                    <a:pt x="512" y="2286"/>
                  </a:cubicBezTo>
                  <a:cubicBezTo>
                    <a:pt x="524" y="2334"/>
                    <a:pt x="548" y="2393"/>
                    <a:pt x="584" y="2441"/>
                  </a:cubicBezTo>
                  <a:cubicBezTo>
                    <a:pt x="607" y="2429"/>
                    <a:pt x="631" y="2429"/>
                    <a:pt x="655" y="2405"/>
                  </a:cubicBezTo>
                  <a:cubicBezTo>
                    <a:pt x="417" y="1631"/>
                    <a:pt x="107" y="881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0" name="Google Shape;46440;p69"/>
            <p:cNvSpPr/>
            <p:nvPr/>
          </p:nvSpPr>
          <p:spPr>
            <a:xfrm>
              <a:off x="726779" y="3875367"/>
              <a:ext cx="44224" cy="100355"/>
            </a:xfrm>
            <a:custGeom>
              <a:avLst/>
              <a:gdLst/>
              <a:ahLst/>
              <a:cxnLst/>
              <a:rect l="l" t="t" r="r" b="b"/>
              <a:pathLst>
                <a:path w="1025" h="2326" extrusionOk="0">
                  <a:moveTo>
                    <a:pt x="931" y="1"/>
                  </a:moveTo>
                  <a:cubicBezTo>
                    <a:pt x="816" y="1"/>
                    <a:pt x="775" y="27"/>
                    <a:pt x="727" y="123"/>
                  </a:cubicBezTo>
                  <a:cubicBezTo>
                    <a:pt x="667" y="207"/>
                    <a:pt x="608" y="314"/>
                    <a:pt x="560" y="421"/>
                  </a:cubicBezTo>
                  <a:cubicBezTo>
                    <a:pt x="477" y="623"/>
                    <a:pt x="382" y="838"/>
                    <a:pt x="310" y="1040"/>
                  </a:cubicBezTo>
                  <a:cubicBezTo>
                    <a:pt x="251" y="1195"/>
                    <a:pt x="191" y="1338"/>
                    <a:pt x="167" y="1492"/>
                  </a:cubicBezTo>
                  <a:cubicBezTo>
                    <a:pt x="108" y="1754"/>
                    <a:pt x="60" y="2040"/>
                    <a:pt x="1" y="2314"/>
                  </a:cubicBezTo>
                  <a:cubicBezTo>
                    <a:pt x="13" y="2314"/>
                    <a:pt x="48" y="2326"/>
                    <a:pt x="60" y="2326"/>
                  </a:cubicBezTo>
                  <a:cubicBezTo>
                    <a:pt x="72" y="2290"/>
                    <a:pt x="84" y="2254"/>
                    <a:pt x="96" y="2207"/>
                  </a:cubicBezTo>
                  <a:cubicBezTo>
                    <a:pt x="132" y="2028"/>
                    <a:pt x="144" y="1850"/>
                    <a:pt x="191" y="1683"/>
                  </a:cubicBezTo>
                  <a:cubicBezTo>
                    <a:pt x="251" y="1421"/>
                    <a:pt x="298" y="1135"/>
                    <a:pt x="429" y="909"/>
                  </a:cubicBezTo>
                  <a:cubicBezTo>
                    <a:pt x="608" y="599"/>
                    <a:pt x="679" y="207"/>
                    <a:pt x="1025" y="4"/>
                  </a:cubicBezTo>
                  <a:cubicBezTo>
                    <a:pt x="989" y="2"/>
                    <a:pt x="95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1" name="Google Shape;46441;p69"/>
            <p:cNvSpPr/>
            <p:nvPr/>
          </p:nvSpPr>
          <p:spPr>
            <a:xfrm>
              <a:off x="1186014" y="4722994"/>
              <a:ext cx="62215" cy="32014"/>
            </a:xfrm>
            <a:custGeom>
              <a:avLst/>
              <a:gdLst/>
              <a:ahLst/>
              <a:cxnLst/>
              <a:rect l="l" t="t" r="r" b="b"/>
              <a:pathLst>
                <a:path w="1442" h="742" extrusionOk="0">
                  <a:moveTo>
                    <a:pt x="1160" y="0"/>
                  </a:moveTo>
                  <a:cubicBezTo>
                    <a:pt x="1106" y="0"/>
                    <a:pt x="1049" y="14"/>
                    <a:pt x="989" y="51"/>
                  </a:cubicBezTo>
                  <a:cubicBezTo>
                    <a:pt x="691" y="230"/>
                    <a:pt x="382" y="420"/>
                    <a:pt x="72" y="599"/>
                  </a:cubicBezTo>
                  <a:cubicBezTo>
                    <a:pt x="37" y="611"/>
                    <a:pt x="25" y="646"/>
                    <a:pt x="1" y="670"/>
                  </a:cubicBezTo>
                  <a:cubicBezTo>
                    <a:pt x="1" y="682"/>
                    <a:pt x="13" y="718"/>
                    <a:pt x="13" y="742"/>
                  </a:cubicBezTo>
                  <a:cubicBezTo>
                    <a:pt x="120" y="718"/>
                    <a:pt x="239" y="694"/>
                    <a:pt x="322" y="658"/>
                  </a:cubicBezTo>
                  <a:cubicBezTo>
                    <a:pt x="636" y="501"/>
                    <a:pt x="898" y="239"/>
                    <a:pt x="1275" y="239"/>
                  </a:cubicBezTo>
                  <a:cubicBezTo>
                    <a:pt x="1299" y="239"/>
                    <a:pt x="1322" y="239"/>
                    <a:pt x="1346" y="242"/>
                  </a:cubicBezTo>
                  <a:cubicBezTo>
                    <a:pt x="1382" y="242"/>
                    <a:pt x="1442" y="194"/>
                    <a:pt x="1442" y="182"/>
                  </a:cubicBezTo>
                  <a:cubicBezTo>
                    <a:pt x="1442" y="134"/>
                    <a:pt x="1430" y="75"/>
                    <a:pt x="1394" y="63"/>
                  </a:cubicBezTo>
                  <a:cubicBezTo>
                    <a:pt x="1321" y="34"/>
                    <a:pt x="1244" y="0"/>
                    <a:pt x="1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2" name="Google Shape;46442;p69"/>
            <p:cNvSpPr/>
            <p:nvPr/>
          </p:nvSpPr>
          <p:spPr>
            <a:xfrm>
              <a:off x="1040141" y="4162799"/>
              <a:ext cx="89440" cy="53845"/>
            </a:xfrm>
            <a:custGeom>
              <a:avLst/>
              <a:gdLst/>
              <a:ahLst/>
              <a:cxnLst/>
              <a:rect l="l" t="t" r="r" b="b"/>
              <a:pathLst>
                <a:path w="2073" h="1248" extrusionOk="0">
                  <a:moveTo>
                    <a:pt x="105" y="1"/>
                  </a:moveTo>
                  <a:cubicBezTo>
                    <a:pt x="52" y="1"/>
                    <a:pt x="17" y="41"/>
                    <a:pt x="1" y="117"/>
                  </a:cubicBezTo>
                  <a:cubicBezTo>
                    <a:pt x="727" y="391"/>
                    <a:pt x="1298" y="962"/>
                    <a:pt x="2025" y="1248"/>
                  </a:cubicBezTo>
                  <a:cubicBezTo>
                    <a:pt x="2036" y="1248"/>
                    <a:pt x="2048" y="1224"/>
                    <a:pt x="2072" y="1200"/>
                  </a:cubicBezTo>
                  <a:cubicBezTo>
                    <a:pt x="2036" y="1165"/>
                    <a:pt x="2013" y="1129"/>
                    <a:pt x="1977" y="1105"/>
                  </a:cubicBezTo>
                  <a:cubicBezTo>
                    <a:pt x="1906" y="1081"/>
                    <a:pt x="1834" y="1069"/>
                    <a:pt x="1775" y="1022"/>
                  </a:cubicBezTo>
                  <a:cubicBezTo>
                    <a:pt x="1334" y="748"/>
                    <a:pt x="905" y="474"/>
                    <a:pt x="477" y="200"/>
                  </a:cubicBezTo>
                  <a:cubicBezTo>
                    <a:pt x="370" y="141"/>
                    <a:pt x="286" y="81"/>
                    <a:pt x="179" y="22"/>
                  </a:cubicBezTo>
                  <a:cubicBezTo>
                    <a:pt x="151" y="8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3" name="Google Shape;46443;p69"/>
            <p:cNvSpPr/>
            <p:nvPr/>
          </p:nvSpPr>
          <p:spPr>
            <a:xfrm>
              <a:off x="516188" y="4137171"/>
              <a:ext cx="72958" cy="85125"/>
            </a:xfrm>
            <a:custGeom>
              <a:avLst/>
              <a:gdLst/>
              <a:ahLst/>
              <a:cxnLst/>
              <a:rect l="l" t="t" r="r" b="b"/>
              <a:pathLst>
                <a:path w="1691" h="1973" extrusionOk="0">
                  <a:moveTo>
                    <a:pt x="1537" y="0"/>
                  </a:moveTo>
                  <a:cubicBezTo>
                    <a:pt x="1470" y="0"/>
                    <a:pt x="1411" y="38"/>
                    <a:pt x="1369" y="80"/>
                  </a:cubicBezTo>
                  <a:cubicBezTo>
                    <a:pt x="1143" y="318"/>
                    <a:pt x="941" y="568"/>
                    <a:pt x="726" y="830"/>
                  </a:cubicBezTo>
                  <a:cubicBezTo>
                    <a:pt x="560" y="1020"/>
                    <a:pt x="417" y="1235"/>
                    <a:pt x="262" y="1461"/>
                  </a:cubicBezTo>
                  <a:cubicBezTo>
                    <a:pt x="167" y="1616"/>
                    <a:pt x="83" y="1770"/>
                    <a:pt x="0" y="1937"/>
                  </a:cubicBezTo>
                  <a:cubicBezTo>
                    <a:pt x="12" y="1961"/>
                    <a:pt x="24" y="1961"/>
                    <a:pt x="48" y="1973"/>
                  </a:cubicBezTo>
                  <a:cubicBezTo>
                    <a:pt x="560" y="1318"/>
                    <a:pt x="893" y="496"/>
                    <a:pt x="1691" y="68"/>
                  </a:cubicBezTo>
                  <a:cubicBezTo>
                    <a:pt x="1637" y="19"/>
                    <a:pt x="1585" y="0"/>
                    <a:pt x="1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4" name="Google Shape;46444;p69"/>
            <p:cNvSpPr/>
            <p:nvPr/>
          </p:nvSpPr>
          <p:spPr>
            <a:xfrm>
              <a:off x="1495795" y="4538722"/>
              <a:ext cx="37536" cy="115585"/>
            </a:xfrm>
            <a:custGeom>
              <a:avLst/>
              <a:gdLst/>
              <a:ahLst/>
              <a:cxnLst/>
              <a:rect l="l" t="t" r="r" b="b"/>
              <a:pathLst>
                <a:path w="870" h="2679" extrusionOk="0">
                  <a:moveTo>
                    <a:pt x="798" y="0"/>
                  </a:moveTo>
                  <a:lnTo>
                    <a:pt x="798" y="0"/>
                  </a:lnTo>
                  <a:cubicBezTo>
                    <a:pt x="739" y="453"/>
                    <a:pt x="703" y="929"/>
                    <a:pt x="572" y="1369"/>
                  </a:cubicBezTo>
                  <a:cubicBezTo>
                    <a:pt x="441" y="1822"/>
                    <a:pt x="215" y="2215"/>
                    <a:pt x="0" y="2679"/>
                  </a:cubicBezTo>
                  <a:cubicBezTo>
                    <a:pt x="631" y="1881"/>
                    <a:pt x="870" y="100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5" name="Google Shape;46445;p69"/>
            <p:cNvSpPr/>
            <p:nvPr/>
          </p:nvSpPr>
          <p:spPr>
            <a:xfrm>
              <a:off x="1145976" y="4677390"/>
              <a:ext cx="17474" cy="86333"/>
            </a:xfrm>
            <a:custGeom>
              <a:avLst/>
              <a:gdLst/>
              <a:ahLst/>
              <a:cxnLst/>
              <a:rect l="l" t="t" r="r" b="b"/>
              <a:pathLst>
                <a:path w="405" h="2001" extrusionOk="0">
                  <a:moveTo>
                    <a:pt x="131" y="1"/>
                  </a:moveTo>
                  <a:cubicBezTo>
                    <a:pt x="125" y="1"/>
                    <a:pt x="125" y="1"/>
                    <a:pt x="130" y="2"/>
                  </a:cubicBezTo>
                  <a:lnTo>
                    <a:pt x="130" y="2"/>
                  </a:lnTo>
                  <a:cubicBezTo>
                    <a:pt x="131" y="2"/>
                    <a:pt x="131" y="1"/>
                    <a:pt x="131" y="1"/>
                  </a:cubicBezTo>
                  <a:close/>
                  <a:moveTo>
                    <a:pt x="130" y="2"/>
                  </a:moveTo>
                  <a:lnTo>
                    <a:pt x="130" y="2"/>
                  </a:lnTo>
                  <a:cubicBezTo>
                    <a:pt x="106" y="50"/>
                    <a:pt x="60" y="97"/>
                    <a:pt x="60" y="156"/>
                  </a:cubicBezTo>
                  <a:cubicBezTo>
                    <a:pt x="36" y="370"/>
                    <a:pt x="0" y="596"/>
                    <a:pt x="12" y="822"/>
                  </a:cubicBezTo>
                  <a:cubicBezTo>
                    <a:pt x="48" y="1156"/>
                    <a:pt x="107" y="1501"/>
                    <a:pt x="179" y="1846"/>
                  </a:cubicBezTo>
                  <a:cubicBezTo>
                    <a:pt x="201" y="1952"/>
                    <a:pt x="243" y="2000"/>
                    <a:pt x="298" y="2000"/>
                  </a:cubicBezTo>
                  <a:cubicBezTo>
                    <a:pt x="330" y="2000"/>
                    <a:pt x="366" y="1984"/>
                    <a:pt x="405" y="1953"/>
                  </a:cubicBezTo>
                  <a:cubicBezTo>
                    <a:pt x="155" y="1680"/>
                    <a:pt x="167" y="1346"/>
                    <a:pt x="155" y="1013"/>
                  </a:cubicBezTo>
                  <a:cubicBezTo>
                    <a:pt x="119" y="668"/>
                    <a:pt x="155" y="346"/>
                    <a:pt x="155" y="13"/>
                  </a:cubicBezTo>
                  <a:cubicBezTo>
                    <a:pt x="144" y="7"/>
                    <a:pt x="135" y="4"/>
                    <a:pt x="13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6" name="Google Shape;46446;p69"/>
            <p:cNvSpPr/>
            <p:nvPr/>
          </p:nvSpPr>
          <p:spPr>
            <a:xfrm>
              <a:off x="1518403" y="4546919"/>
              <a:ext cx="40082" cy="99190"/>
            </a:xfrm>
            <a:custGeom>
              <a:avLst/>
              <a:gdLst/>
              <a:ahLst/>
              <a:cxnLst/>
              <a:rect l="l" t="t" r="r" b="b"/>
              <a:pathLst>
                <a:path w="929" h="2299" extrusionOk="0">
                  <a:moveTo>
                    <a:pt x="643" y="1"/>
                  </a:moveTo>
                  <a:lnTo>
                    <a:pt x="643" y="1"/>
                  </a:lnTo>
                  <a:cubicBezTo>
                    <a:pt x="667" y="834"/>
                    <a:pt x="488" y="1608"/>
                    <a:pt x="0" y="2299"/>
                  </a:cubicBezTo>
                  <a:cubicBezTo>
                    <a:pt x="572" y="1870"/>
                    <a:pt x="929" y="477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7" name="Google Shape;46447;p69"/>
            <p:cNvSpPr/>
            <p:nvPr/>
          </p:nvSpPr>
          <p:spPr>
            <a:xfrm>
              <a:off x="1114609" y="4324507"/>
              <a:ext cx="102815" cy="41635"/>
            </a:xfrm>
            <a:custGeom>
              <a:avLst/>
              <a:gdLst/>
              <a:ahLst/>
              <a:cxnLst/>
              <a:rect l="l" t="t" r="r" b="b"/>
              <a:pathLst>
                <a:path w="2383" h="965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36"/>
                    <a:pt x="49" y="119"/>
                    <a:pt x="108" y="143"/>
                  </a:cubicBezTo>
                  <a:cubicBezTo>
                    <a:pt x="358" y="274"/>
                    <a:pt x="620" y="393"/>
                    <a:pt x="894" y="500"/>
                  </a:cubicBezTo>
                  <a:cubicBezTo>
                    <a:pt x="1180" y="619"/>
                    <a:pt x="1477" y="703"/>
                    <a:pt x="1775" y="798"/>
                  </a:cubicBezTo>
                  <a:cubicBezTo>
                    <a:pt x="1965" y="857"/>
                    <a:pt x="2168" y="905"/>
                    <a:pt x="2370" y="965"/>
                  </a:cubicBezTo>
                  <a:cubicBezTo>
                    <a:pt x="2370" y="953"/>
                    <a:pt x="2382" y="917"/>
                    <a:pt x="2382" y="905"/>
                  </a:cubicBezTo>
                  <a:cubicBezTo>
                    <a:pt x="1596" y="607"/>
                    <a:pt x="763" y="40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8" name="Google Shape;46448;p69"/>
            <p:cNvSpPr/>
            <p:nvPr/>
          </p:nvSpPr>
          <p:spPr>
            <a:xfrm>
              <a:off x="1060160" y="4037334"/>
              <a:ext cx="71966" cy="64243"/>
            </a:xfrm>
            <a:custGeom>
              <a:avLst/>
              <a:gdLst/>
              <a:ahLst/>
              <a:cxnLst/>
              <a:rect l="l" t="t" r="r" b="b"/>
              <a:pathLst>
                <a:path w="1668" h="1489" extrusionOk="0">
                  <a:moveTo>
                    <a:pt x="1" y="1"/>
                  </a:moveTo>
                  <a:cubicBezTo>
                    <a:pt x="453" y="620"/>
                    <a:pt x="1025" y="1096"/>
                    <a:pt x="1668" y="1489"/>
                  </a:cubicBezTo>
                  <a:cubicBezTo>
                    <a:pt x="1168" y="1001"/>
                    <a:pt x="656" y="536"/>
                    <a:pt x="144" y="60"/>
                  </a:cubicBezTo>
                  <a:cubicBezTo>
                    <a:pt x="96" y="24"/>
                    <a:pt x="37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9" name="Google Shape;46449;p69"/>
            <p:cNvSpPr/>
            <p:nvPr/>
          </p:nvSpPr>
          <p:spPr>
            <a:xfrm>
              <a:off x="1720797" y="4545884"/>
              <a:ext cx="94574" cy="29339"/>
            </a:xfrm>
            <a:custGeom>
              <a:avLst/>
              <a:gdLst/>
              <a:ahLst/>
              <a:cxnLst/>
              <a:rect l="l" t="t" r="r" b="b"/>
              <a:pathLst>
                <a:path w="2192" h="680" extrusionOk="0">
                  <a:moveTo>
                    <a:pt x="2167" y="1"/>
                  </a:moveTo>
                  <a:cubicBezTo>
                    <a:pt x="1441" y="227"/>
                    <a:pt x="727" y="465"/>
                    <a:pt x="0" y="679"/>
                  </a:cubicBezTo>
                  <a:cubicBezTo>
                    <a:pt x="762" y="584"/>
                    <a:pt x="1500" y="441"/>
                    <a:pt x="2191" y="72"/>
                  </a:cubicBezTo>
                  <a:cubicBezTo>
                    <a:pt x="2167" y="60"/>
                    <a:pt x="2167" y="25"/>
                    <a:pt x="2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0" name="Google Shape;46450;p69"/>
            <p:cNvSpPr/>
            <p:nvPr/>
          </p:nvSpPr>
          <p:spPr>
            <a:xfrm>
              <a:off x="761209" y="4211467"/>
              <a:ext cx="13893" cy="100744"/>
            </a:xfrm>
            <a:custGeom>
              <a:avLst/>
              <a:gdLst/>
              <a:ahLst/>
              <a:cxnLst/>
              <a:rect l="l" t="t" r="r" b="b"/>
              <a:pathLst>
                <a:path w="322" h="2335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08" y="787"/>
                    <a:pt x="60" y="1561"/>
                    <a:pt x="0" y="2334"/>
                  </a:cubicBezTo>
                  <a:cubicBezTo>
                    <a:pt x="179" y="2239"/>
                    <a:pt x="322" y="775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1" name="Google Shape;46451;p69"/>
            <p:cNvSpPr/>
            <p:nvPr/>
          </p:nvSpPr>
          <p:spPr>
            <a:xfrm>
              <a:off x="490474" y="4440610"/>
              <a:ext cx="74555" cy="49315"/>
            </a:xfrm>
            <a:custGeom>
              <a:avLst/>
              <a:gdLst/>
              <a:ahLst/>
              <a:cxnLst/>
              <a:rect l="l" t="t" r="r" b="b"/>
              <a:pathLst>
                <a:path w="1728" h="1143" extrusionOk="0">
                  <a:moveTo>
                    <a:pt x="1727" y="0"/>
                  </a:moveTo>
                  <a:lnTo>
                    <a:pt x="1727" y="0"/>
                  </a:lnTo>
                  <a:cubicBezTo>
                    <a:pt x="1227" y="524"/>
                    <a:pt x="668" y="905"/>
                    <a:pt x="1" y="1143"/>
                  </a:cubicBezTo>
                  <a:cubicBezTo>
                    <a:pt x="513" y="1095"/>
                    <a:pt x="941" y="833"/>
                    <a:pt x="1334" y="524"/>
                  </a:cubicBezTo>
                  <a:cubicBezTo>
                    <a:pt x="1501" y="381"/>
                    <a:pt x="1703" y="250"/>
                    <a:pt x="1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2" name="Google Shape;46452;p69"/>
            <p:cNvSpPr/>
            <p:nvPr/>
          </p:nvSpPr>
          <p:spPr>
            <a:xfrm>
              <a:off x="986210" y="3799562"/>
              <a:ext cx="53974" cy="59066"/>
            </a:xfrm>
            <a:custGeom>
              <a:avLst/>
              <a:gdLst/>
              <a:ahLst/>
              <a:cxnLst/>
              <a:rect l="l" t="t" r="r" b="b"/>
              <a:pathLst>
                <a:path w="1251" h="1369" extrusionOk="0">
                  <a:moveTo>
                    <a:pt x="1097" y="1"/>
                  </a:moveTo>
                  <a:cubicBezTo>
                    <a:pt x="960" y="1"/>
                    <a:pt x="864" y="121"/>
                    <a:pt x="774" y="201"/>
                  </a:cubicBezTo>
                  <a:cubicBezTo>
                    <a:pt x="405" y="511"/>
                    <a:pt x="191" y="940"/>
                    <a:pt x="0" y="1368"/>
                  </a:cubicBezTo>
                  <a:cubicBezTo>
                    <a:pt x="358" y="868"/>
                    <a:pt x="679" y="356"/>
                    <a:pt x="1251" y="47"/>
                  </a:cubicBezTo>
                  <a:cubicBezTo>
                    <a:pt x="1194" y="14"/>
                    <a:pt x="1143" y="1"/>
                    <a:pt x="1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3" name="Google Shape;46453;p69"/>
            <p:cNvSpPr/>
            <p:nvPr/>
          </p:nvSpPr>
          <p:spPr>
            <a:xfrm>
              <a:off x="359486" y="4322953"/>
              <a:ext cx="35508" cy="52939"/>
            </a:xfrm>
            <a:custGeom>
              <a:avLst/>
              <a:gdLst/>
              <a:ahLst/>
              <a:cxnLst/>
              <a:rect l="l" t="t" r="r" b="b"/>
              <a:pathLst>
                <a:path w="823" h="1227" extrusionOk="0">
                  <a:moveTo>
                    <a:pt x="656" y="0"/>
                  </a:moveTo>
                  <a:cubicBezTo>
                    <a:pt x="620" y="36"/>
                    <a:pt x="608" y="60"/>
                    <a:pt x="596" y="72"/>
                  </a:cubicBezTo>
                  <a:cubicBezTo>
                    <a:pt x="441" y="370"/>
                    <a:pt x="275" y="667"/>
                    <a:pt x="120" y="953"/>
                  </a:cubicBezTo>
                  <a:cubicBezTo>
                    <a:pt x="108" y="989"/>
                    <a:pt x="36" y="1001"/>
                    <a:pt x="1" y="1013"/>
                  </a:cubicBezTo>
                  <a:cubicBezTo>
                    <a:pt x="13" y="1072"/>
                    <a:pt x="13" y="1143"/>
                    <a:pt x="1" y="1227"/>
                  </a:cubicBezTo>
                  <a:lnTo>
                    <a:pt x="60" y="1227"/>
                  </a:lnTo>
                  <a:cubicBezTo>
                    <a:pt x="84" y="1203"/>
                    <a:pt x="96" y="1191"/>
                    <a:pt x="120" y="1179"/>
                  </a:cubicBezTo>
                  <a:cubicBezTo>
                    <a:pt x="322" y="870"/>
                    <a:pt x="537" y="572"/>
                    <a:pt x="739" y="251"/>
                  </a:cubicBezTo>
                  <a:cubicBezTo>
                    <a:pt x="822" y="131"/>
                    <a:pt x="763" y="48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4" name="Google Shape;46454;p69"/>
            <p:cNvSpPr/>
            <p:nvPr/>
          </p:nvSpPr>
          <p:spPr>
            <a:xfrm>
              <a:off x="883482" y="3961312"/>
              <a:ext cx="23126" cy="79646"/>
            </a:xfrm>
            <a:custGeom>
              <a:avLst/>
              <a:gdLst/>
              <a:ahLst/>
              <a:cxnLst/>
              <a:rect l="l" t="t" r="r" b="b"/>
              <a:pathLst>
                <a:path w="536" h="1846" extrusionOk="0">
                  <a:moveTo>
                    <a:pt x="191" y="1"/>
                  </a:moveTo>
                  <a:lnTo>
                    <a:pt x="191" y="1"/>
                  </a:lnTo>
                  <a:cubicBezTo>
                    <a:pt x="0" y="655"/>
                    <a:pt x="262" y="1239"/>
                    <a:pt x="441" y="1834"/>
                  </a:cubicBezTo>
                  <a:cubicBezTo>
                    <a:pt x="476" y="1834"/>
                    <a:pt x="488" y="1846"/>
                    <a:pt x="500" y="1846"/>
                  </a:cubicBezTo>
                  <a:cubicBezTo>
                    <a:pt x="500" y="1786"/>
                    <a:pt x="536" y="1727"/>
                    <a:pt x="524" y="1691"/>
                  </a:cubicBezTo>
                  <a:cubicBezTo>
                    <a:pt x="500" y="1632"/>
                    <a:pt x="441" y="1572"/>
                    <a:pt x="429" y="1513"/>
                  </a:cubicBezTo>
                  <a:cubicBezTo>
                    <a:pt x="357" y="1072"/>
                    <a:pt x="298" y="655"/>
                    <a:pt x="226" y="227"/>
                  </a:cubicBezTo>
                  <a:cubicBezTo>
                    <a:pt x="203" y="155"/>
                    <a:pt x="203" y="84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5" name="Google Shape;46455;p69"/>
            <p:cNvSpPr/>
            <p:nvPr/>
          </p:nvSpPr>
          <p:spPr>
            <a:xfrm>
              <a:off x="1137217" y="4404627"/>
              <a:ext cx="46812" cy="31625"/>
            </a:xfrm>
            <a:custGeom>
              <a:avLst/>
              <a:gdLst/>
              <a:ahLst/>
              <a:cxnLst/>
              <a:rect l="l" t="t" r="r" b="b"/>
              <a:pathLst>
                <a:path w="1085" h="733" extrusionOk="0">
                  <a:moveTo>
                    <a:pt x="1084" y="1"/>
                  </a:moveTo>
                  <a:cubicBezTo>
                    <a:pt x="1013" y="1"/>
                    <a:pt x="918" y="1"/>
                    <a:pt x="858" y="24"/>
                  </a:cubicBezTo>
                  <a:cubicBezTo>
                    <a:pt x="727" y="108"/>
                    <a:pt x="620" y="227"/>
                    <a:pt x="501" y="310"/>
                  </a:cubicBezTo>
                  <a:cubicBezTo>
                    <a:pt x="334" y="441"/>
                    <a:pt x="156" y="560"/>
                    <a:pt x="1" y="679"/>
                  </a:cubicBezTo>
                  <a:cubicBezTo>
                    <a:pt x="1" y="703"/>
                    <a:pt x="13" y="715"/>
                    <a:pt x="37" y="727"/>
                  </a:cubicBezTo>
                  <a:cubicBezTo>
                    <a:pt x="68" y="727"/>
                    <a:pt x="105" y="732"/>
                    <a:pt x="137" y="732"/>
                  </a:cubicBezTo>
                  <a:cubicBezTo>
                    <a:pt x="153" y="732"/>
                    <a:pt x="167" y="731"/>
                    <a:pt x="179" y="727"/>
                  </a:cubicBezTo>
                  <a:lnTo>
                    <a:pt x="715" y="370"/>
                  </a:lnTo>
                  <a:cubicBezTo>
                    <a:pt x="810" y="310"/>
                    <a:pt x="918" y="239"/>
                    <a:pt x="1013" y="143"/>
                  </a:cubicBezTo>
                  <a:cubicBezTo>
                    <a:pt x="1037" y="108"/>
                    <a:pt x="1049" y="36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6" name="Google Shape;46456;p69"/>
            <p:cNvSpPr/>
            <p:nvPr/>
          </p:nvSpPr>
          <p:spPr>
            <a:xfrm>
              <a:off x="1381245" y="4589029"/>
              <a:ext cx="41117" cy="65278"/>
            </a:xfrm>
            <a:custGeom>
              <a:avLst/>
              <a:gdLst/>
              <a:ahLst/>
              <a:cxnLst/>
              <a:rect l="l" t="t" r="r" b="b"/>
              <a:pathLst>
                <a:path w="953" h="151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774" y="84"/>
                    <a:pt x="691" y="156"/>
                    <a:pt x="679" y="251"/>
                  </a:cubicBezTo>
                  <a:cubicBezTo>
                    <a:pt x="631" y="572"/>
                    <a:pt x="488" y="846"/>
                    <a:pt x="298" y="1096"/>
                  </a:cubicBezTo>
                  <a:cubicBezTo>
                    <a:pt x="203" y="1215"/>
                    <a:pt x="119" y="1346"/>
                    <a:pt x="0" y="1513"/>
                  </a:cubicBezTo>
                  <a:cubicBezTo>
                    <a:pt x="453" y="1263"/>
                    <a:pt x="953" y="334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7" name="Google Shape;46457;p69"/>
            <p:cNvSpPr/>
            <p:nvPr/>
          </p:nvSpPr>
          <p:spPr>
            <a:xfrm>
              <a:off x="1047346" y="4372829"/>
              <a:ext cx="59109" cy="64718"/>
            </a:xfrm>
            <a:custGeom>
              <a:avLst/>
              <a:gdLst/>
              <a:ahLst/>
              <a:cxnLst/>
              <a:rect l="l" t="t" r="r" b="b"/>
              <a:pathLst>
                <a:path w="1370" h="1500" extrusionOk="0">
                  <a:moveTo>
                    <a:pt x="1265" y="1"/>
                  </a:moveTo>
                  <a:cubicBezTo>
                    <a:pt x="1252" y="1"/>
                    <a:pt x="1238" y="3"/>
                    <a:pt x="1227" y="11"/>
                  </a:cubicBezTo>
                  <a:cubicBezTo>
                    <a:pt x="679" y="380"/>
                    <a:pt x="334" y="928"/>
                    <a:pt x="0" y="1500"/>
                  </a:cubicBezTo>
                  <a:cubicBezTo>
                    <a:pt x="393" y="976"/>
                    <a:pt x="810" y="440"/>
                    <a:pt x="1369" y="47"/>
                  </a:cubicBezTo>
                  <a:cubicBezTo>
                    <a:pt x="1346" y="35"/>
                    <a:pt x="1334" y="35"/>
                    <a:pt x="1346" y="11"/>
                  </a:cubicBezTo>
                  <a:cubicBezTo>
                    <a:pt x="1322" y="11"/>
                    <a:pt x="1293" y="1"/>
                    <a:pt x="1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8" name="Google Shape;46458;p69"/>
            <p:cNvSpPr/>
            <p:nvPr/>
          </p:nvSpPr>
          <p:spPr>
            <a:xfrm>
              <a:off x="556745" y="4046567"/>
              <a:ext cx="14454" cy="60144"/>
            </a:xfrm>
            <a:custGeom>
              <a:avLst/>
              <a:gdLst/>
              <a:ahLst/>
              <a:cxnLst/>
              <a:rect l="l" t="t" r="r" b="b"/>
              <a:pathLst>
                <a:path w="335" h="1394" extrusionOk="0">
                  <a:moveTo>
                    <a:pt x="275" y="1"/>
                  </a:moveTo>
                  <a:cubicBezTo>
                    <a:pt x="251" y="37"/>
                    <a:pt x="191" y="72"/>
                    <a:pt x="191" y="108"/>
                  </a:cubicBezTo>
                  <a:cubicBezTo>
                    <a:pt x="120" y="489"/>
                    <a:pt x="60" y="858"/>
                    <a:pt x="1" y="1227"/>
                  </a:cubicBezTo>
                  <a:lnTo>
                    <a:pt x="156" y="1394"/>
                  </a:lnTo>
                  <a:cubicBezTo>
                    <a:pt x="167" y="1334"/>
                    <a:pt x="203" y="1287"/>
                    <a:pt x="203" y="1227"/>
                  </a:cubicBezTo>
                  <a:cubicBezTo>
                    <a:pt x="215" y="1049"/>
                    <a:pt x="203" y="870"/>
                    <a:pt x="227" y="692"/>
                  </a:cubicBezTo>
                  <a:cubicBezTo>
                    <a:pt x="263" y="501"/>
                    <a:pt x="310" y="322"/>
                    <a:pt x="334" y="144"/>
                  </a:cubicBezTo>
                  <a:cubicBezTo>
                    <a:pt x="334" y="96"/>
                    <a:pt x="298" y="49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9" name="Google Shape;46459;p69"/>
            <p:cNvSpPr/>
            <p:nvPr/>
          </p:nvSpPr>
          <p:spPr>
            <a:xfrm>
              <a:off x="370790" y="4248399"/>
              <a:ext cx="67867" cy="13461"/>
            </a:xfrm>
            <a:custGeom>
              <a:avLst/>
              <a:gdLst/>
              <a:ahLst/>
              <a:cxnLst/>
              <a:rect l="l" t="t" r="r" b="b"/>
              <a:pathLst>
                <a:path w="1573" h="312" extrusionOk="0">
                  <a:moveTo>
                    <a:pt x="802" y="0"/>
                  </a:moveTo>
                  <a:cubicBezTo>
                    <a:pt x="513" y="0"/>
                    <a:pt x="208" y="75"/>
                    <a:pt x="1" y="228"/>
                  </a:cubicBezTo>
                  <a:cubicBezTo>
                    <a:pt x="36" y="216"/>
                    <a:pt x="60" y="193"/>
                    <a:pt x="96" y="193"/>
                  </a:cubicBezTo>
                  <a:cubicBezTo>
                    <a:pt x="268" y="135"/>
                    <a:pt x="437" y="91"/>
                    <a:pt x="608" y="91"/>
                  </a:cubicBezTo>
                  <a:cubicBezTo>
                    <a:pt x="721" y="91"/>
                    <a:pt x="835" y="110"/>
                    <a:pt x="953" y="157"/>
                  </a:cubicBezTo>
                  <a:cubicBezTo>
                    <a:pt x="1132" y="228"/>
                    <a:pt x="1346" y="252"/>
                    <a:pt x="1572" y="312"/>
                  </a:cubicBezTo>
                  <a:cubicBezTo>
                    <a:pt x="1463" y="105"/>
                    <a:pt x="1143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0" name="Google Shape;46460;p69"/>
            <p:cNvSpPr/>
            <p:nvPr/>
          </p:nvSpPr>
          <p:spPr>
            <a:xfrm>
              <a:off x="1340646" y="4489407"/>
              <a:ext cx="25240" cy="99147"/>
            </a:xfrm>
            <a:custGeom>
              <a:avLst/>
              <a:gdLst/>
              <a:ahLst/>
              <a:cxnLst/>
              <a:rect l="l" t="t" r="r" b="b"/>
              <a:pathLst>
                <a:path w="585" h="2298" extrusionOk="0">
                  <a:moveTo>
                    <a:pt x="48" y="0"/>
                  </a:moveTo>
                  <a:cubicBezTo>
                    <a:pt x="24" y="12"/>
                    <a:pt x="13" y="12"/>
                    <a:pt x="1" y="48"/>
                  </a:cubicBezTo>
                  <a:cubicBezTo>
                    <a:pt x="179" y="619"/>
                    <a:pt x="417" y="1203"/>
                    <a:pt x="179" y="1834"/>
                  </a:cubicBezTo>
                  <a:lnTo>
                    <a:pt x="227" y="1834"/>
                  </a:lnTo>
                  <a:cubicBezTo>
                    <a:pt x="263" y="1727"/>
                    <a:pt x="310" y="1607"/>
                    <a:pt x="358" y="1500"/>
                  </a:cubicBezTo>
                  <a:lnTo>
                    <a:pt x="370" y="1500"/>
                  </a:lnTo>
                  <a:cubicBezTo>
                    <a:pt x="370" y="1762"/>
                    <a:pt x="358" y="2036"/>
                    <a:pt x="358" y="2298"/>
                  </a:cubicBezTo>
                  <a:cubicBezTo>
                    <a:pt x="417" y="2262"/>
                    <a:pt x="429" y="2215"/>
                    <a:pt x="429" y="2167"/>
                  </a:cubicBezTo>
                  <a:cubicBezTo>
                    <a:pt x="429" y="2048"/>
                    <a:pt x="441" y="1941"/>
                    <a:pt x="441" y="1834"/>
                  </a:cubicBezTo>
                  <a:cubicBezTo>
                    <a:pt x="429" y="1667"/>
                    <a:pt x="584" y="1453"/>
                    <a:pt x="346" y="1334"/>
                  </a:cubicBezTo>
                  <a:cubicBezTo>
                    <a:pt x="322" y="1322"/>
                    <a:pt x="322" y="1274"/>
                    <a:pt x="322" y="1250"/>
                  </a:cubicBezTo>
                  <a:cubicBezTo>
                    <a:pt x="251" y="881"/>
                    <a:pt x="191" y="524"/>
                    <a:pt x="120" y="143"/>
                  </a:cubicBezTo>
                  <a:cubicBezTo>
                    <a:pt x="108" y="83"/>
                    <a:pt x="72" y="48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1" name="Google Shape;46461;p69"/>
            <p:cNvSpPr/>
            <p:nvPr/>
          </p:nvSpPr>
          <p:spPr>
            <a:xfrm>
              <a:off x="1604693" y="4570045"/>
              <a:ext cx="29339" cy="81199"/>
            </a:xfrm>
            <a:custGeom>
              <a:avLst/>
              <a:gdLst/>
              <a:ahLst/>
              <a:cxnLst/>
              <a:rect l="l" t="t" r="r" b="b"/>
              <a:pathLst>
                <a:path w="680" h="1882" extrusionOk="0">
                  <a:moveTo>
                    <a:pt x="477" y="0"/>
                  </a:moveTo>
                  <a:cubicBezTo>
                    <a:pt x="417" y="322"/>
                    <a:pt x="358" y="643"/>
                    <a:pt x="310" y="977"/>
                  </a:cubicBezTo>
                  <a:cubicBezTo>
                    <a:pt x="262" y="1298"/>
                    <a:pt x="96" y="1584"/>
                    <a:pt x="0" y="1882"/>
                  </a:cubicBezTo>
                  <a:cubicBezTo>
                    <a:pt x="370" y="1548"/>
                    <a:pt x="679" y="298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2" name="Google Shape;46462;p69"/>
            <p:cNvSpPr/>
            <p:nvPr/>
          </p:nvSpPr>
          <p:spPr>
            <a:xfrm>
              <a:off x="719617" y="4109256"/>
              <a:ext cx="14410" cy="64761"/>
            </a:xfrm>
            <a:custGeom>
              <a:avLst/>
              <a:gdLst/>
              <a:ahLst/>
              <a:cxnLst/>
              <a:rect l="l" t="t" r="r" b="b"/>
              <a:pathLst>
                <a:path w="334" h="1501" extrusionOk="0">
                  <a:moveTo>
                    <a:pt x="0" y="1"/>
                  </a:moveTo>
                  <a:lnTo>
                    <a:pt x="0" y="1"/>
                  </a:lnTo>
                  <a:cubicBezTo>
                    <a:pt x="71" y="536"/>
                    <a:pt x="155" y="1013"/>
                    <a:pt x="226" y="1501"/>
                  </a:cubicBezTo>
                  <a:cubicBezTo>
                    <a:pt x="333" y="1203"/>
                    <a:pt x="298" y="429"/>
                    <a:pt x="167" y="167"/>
                  </a:cubicBezTo>
                  <a:cubicBezTo>
                    <a:pt x="131" y="120"/>
                    <a:pt x="71" y="7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3" name="Google Shape;46463;p69"/>
            <p:cNvSpPr/>
            <p:nvPr/>
          </p:nvSpPr>
          <p:spPr>
            <a:xfrm>
              <a:off x="614300" y="3965411"/>
              <a:ext cx="24679" cy="72484"/>
            </a:xfrm>
            <a:custGeom>
              <a:avLst/>
              <a:gdLst/>
              <a:ahLst/>
              <a:cxnLst/>
              <a:rect l="l" t="t" r="r" b="b"/>
              <a:pathLst>
                <a:path w="572" h="1680" extrusionOk="0">
                  <a:moveTo>
                    <a:pt x="524" y="1"/>
                  </a:moveTo>
                  <a:cubicBezTo>
                    <a:pt x="488" y="13"/>
                    <a:pt x="453" y="48"/>
                    <a:pt x="429" y="72"/>
                  </a:cubicBezTo>
                  <a:cubicBezTo>
                    <a:pt x="369" y="227"/>
                    <a:pt x="334" y="358"/>
                    <a:pt x="274" y="501"/>
                  </a:cubicBezTo>
                  <a:cubicBezTo>
                    <a:pt x="215" y="656"/>
                    <a:pt x="155" y="822"/>
                    <a:pt x="107" y="977"/>
                  </a:cubicBezTo>
                  <a:cubicBezTo>
                    <a:pt x="60" y="1179"/>
                    <a:pt x="36" y="1370"/>
                    <a:pt x="0" y="1596"/>
                  </a:cubicBezTo>
                  <a:cubicBezTo>
                    <a:pt x="24" y="1620"/>
                    <a:pt x="60" y="1656"/>
                    <a:pt x="107" y="1680"/>
                  </a:cubicBezTo>
                  <a:cubicBezTo>
                    <a:pt x="119" y="1632"/>
                    <a:pt x="155" y="1608"/>
                    <a:pt x="155" y="1560"/>
                  </a:cubicBezTo>
                  <a:cubicBezTo>
                    <a:pt x="167" y="1513"/>
                    <a:pt x="131" y="1477"/>
                    <a:pt x="155" y="1430"/>
                  </a:cubicBezTo>
                  <a:cubicBezTo>
                    <a:pt x="238" y="1084"/>
                    <a:pt x="346" y="763"/>
                    <a:pt x="453" y="417"/>
                  </a:cubicBezTo>
                  <a:cubicBezTo>
                    <a:pt x="476" y="310"/>
                    <a:pt x="536" y="203"/>
                    <a:pt x="572" y="108"/>
                  </a:cubicBezTo>
                  <a:cubicBezTo>
                    <a:pt x="572" y="72"/>
                    <a:pt x="536" y="25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4" name="Google Shape;46464;p69"/>
            <p:cNvSpPr/>
            <p:nvPr/>
          </p:nvSpPr>
          <p:spPr>
            <a:xfrm>
              <a:off x="1060160" y="4059942"/>
              <a:ext cx="57599" cy="54492"/>
            </a:xfrm>
            <a:custGeom>
              <a:avLst/>
              <a:gdLst/>
              <a:ahLst/>
              <a:cxnLst/>
              <a:rect l="l" t="t" r="r" b="b"/>
              <a:pathLst>
                <a:path w="1335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251"/>
                    <a:pt x="1013" y="1167"/>
                    <a:pt x="1334" y="1263"/>
                  </a:cubicBezTo>
                  <a:cubicBezTo>
                    <a:pt x="906" y="858"/>
                    <a:pt x="441" y="41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5" name="Google Shape;46465;p69"/>
            <p:cNvSpPr/>
            <p:nvPr/>
          </p:nvSpPr>
          <p:spPr>
            <a:xfrm>
              <a:off x="1281581" y="4633727"/>
              <a:ext cx="54492" cy="20106"/>
            </a:xfrm>
            <a:custGeom>
              <a:avLst/>
              <a:gdLst/>
              <a:ahLst/>
              <a:cxnLst/>
              <a:rect l="l" t="t" r="r" b="b"/>
              <a:pathLst>
                <a:path w="1263" h="466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08"/>
                    <a:pt x="84" y="227"/>
                    <a:pt x="155" y="239"/>
                  </a:cubicBezTo>
                  <a:cubicBezTo>
                    <a:pt x="524" y="334"/>
                    <a:pt x="882" y="394"/>
                    <a:pt x="1239" y="465"/>
                  </a:cubicBezTo>
                  <a:cubicBezTo>
                    <a:pt x="1251" y="429"/>
                    <a:pt x="1251" y="406"/>
                    <a:pt x="1263" y="370"/>
                  </a:cubicBezTo>
                  <a:cubicBezTo>
                    <a:pt x="858" y="167"/>
                    <a:pt x="370" y="3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6" name="Google Shape;46466;p69"/>
            <p:cNvSpPr/>
            <p:nvPr/>
          </p:nvSpPr>
          <p:spPr>
            <a:xfrm>
              <a:off x="1263071" y="4263888"/>
              <a:ext cx="73519" cy="25714"/>
            </a:xfrm>
            <a:custGeom>
              <a:avLst/>
              <a:gdLst/>
              <a:ahLst/>
              <a:cxnLst/>
              <a:rect l="l" t="t" r="r" b="b"/>
              <a:pathLst>
                <a:path w="1704" h="596" extrusionOk="0">
                  <a:moveTo>
                    <a:pt x="1" y="0"/>
                  </a:moveTo>
                  <a:cubicBezTo>
                    <a:pt x="25" y="155"/>
                    <a:pt x="1203" y="584"/>
                    <a:pt x="1703" y="596"/>
                  </a:cubicBezTo>
                  <a:cubicBezTo>
                    <a:pt x="1144" y="405"/>
                    <a:pt x="560" y="19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7" name="Google Shape;46467;p69"/>
            <p:cNvSpPr/>
            <p:nvPr/>
          </p:nvSpPr>
          <p:spPr>
            <a:xfrm>
              <a:off x="1286715" y="4458558"/>
              <a:ext cx="54492" cy="13936"/>
            </a:xfrm>
            <a:custGeom>
              <a:avLst/>
              <a:gdLst/>
              <a:ahLst/>
              <a:cxnLst/>
              <a:rect l="l" t="t" r="r" b="b"/>
              <a:pathLst>
                <a:path w="1263" h="323" extrusionOk="0">
                  <a:moveTo>
                    <a:pt x="120" y="1"/>
                  </a:moveTo>
                  <a:cubicBezTo>
                    <a:pt x="84" y="1"/>
                    <a:pt x="48" y="48"/>
                    <a:pt x="1" y="72"/>
                  </a:cubicBezTo>
                  <a:cubicBezTo>
                    <a:pt x="48" y="108"/>
                    <a:pt x="72" y="132"/>
                    <a:pt x="120" y="132"/>
                  </a:cubicBezTo>
                  <a:cubicBezTo>
                    <a:pt x="370" y="179"/>
                    <a:pt x="643" y="203"/>
                    <a:pt x="893" y="251"/>
                  </a:cubicBezTo>
                  <a:cubicBezTo>
                    <a:pt x="1001" y="263"/>
                    <a:pt x="1120" y="298"/>
                    <a:pt x="1239" y="322"/>
                  </a:cubicBezTo>
                  <a:cubicBezTo>
                    <a:pt x="1251" y="298"/>
                    <a:pt x="1251" y="263"/>
                    <a:pt x="1263" y="251"/>
                  </a:cubicBezTo>
                  <a:cubicBezTo>
                    <a:pt x="1239" y="227"/>
                    <a:pt x="1203" y="203"/>
                    <a:pt x="1155" y="191"/>
                  </a:cubicBezTo>
                  <a:cubicBezTo>
                    <a:pt x="1072" y="179"/>
                    <a:pt x="965" y="167"/>
                    <a:pt x="882" y="144"/>
                  </a:cubicBezTo>
                  <a:cubicBezTo>
                    <a:pt x="620" y="108"/>
                    <a:pt x="370" y="48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8" name="Google Shape;46468;p69"/>
            <p:cNvSpPr/>
            <p:nvPr/>
          </p:nvSpPr>
          <p:spPr>
            <a:xfrm>
              <a:off x="1456231" y="4428788"/>
              <a:ext cx="97119" cy="6127"/>
            </a:xfrm>
            <a:custGeom>
              <a:avLst/>
              <a:gdLst/>
              <a:ahLst/>
              <a:cxnLst/>
              <a:rect l="l" t="t" r="r" b="b"/>
              <a:pathLst>
                <a:path w="2251" h="142" extrusionOk="0">
                  <a:moveTo>
                    <a:pt x="1" y="0"/>
                  </a:moveTo>
                  <a:lnTo>
                    <a:pt x="1" y="0"/>
                  </a:lnTo>
                  <a:cubicBezTo>
                    <a:pt x="480" y="108"/>
                    <a:pt x="964" y="141"/>
                    <a:pt x="1454" y="141"/>
                  </a:cubicBezTo>
                  <a:cubicBezTo>
                    <a:pt x="1718" y="141"/>
                    <a:pt x="1984" y="132"/>
                    <a:pt x="2251" y="119"/>
                  </a:cubicBezTo>
                  <a:cubicBezTo>
                    <a:pt x="1501" y="84"/>
                    <a:pt x="739" y="3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9" name="Google Shape;46469;p69"/>
            <p:cNvSpPr/>
            <p:nvPr/>
          </p:nvSpPr>
          <p:spPr>
            <a:xfrm>
              <a:off x="1168066" y="4688694"/>
              <a:ext cx="6687" cy="50393"/>
            </a:xfrm>
            <a:custGeom>
              <a:avLst/>
              <a:gdLst/>
              <a:ahLst/>
              <a:cxnLst/>
              <a:rect l="l" t="t" r="r" b="b"/>
              <a:pathLst>
                <a:path w="155" h="1168" extrusionOk="0">
                  <a:moveTo>
                    <a:pt x="60" y="1"/>
                  </a:moveTo>
                  <a:cubicBezTo>
                    <a:pt x="36" y="48"/>
                    <a:pt x="0" y="84"/>
                    <a:pt x="0" y="108"/>
                  </a:cubicBezTo>
                  <a:lnTo>
                    <a:pt x="0" y="1037"/>
                  </a:lnTo>
                  <a:cubicBezTo>
                    <a:pt x="12" y="1060"/>
                    <a:pt x="60" y="1108"/>
                    <a:pt x="95" y="1168"/>
                  </a:cubicBezTo>
                  <a:cubicBezTo>
                    <a:pt x="119" y="1108"/>
                    <a:pt x="143" y="1037"/>
                    <a:pt x="155" y="977"/>
                  </a:cubicBezTo>
                  <a:cubicBezTo>
                    <a:pt x="155" y="941"/>
                    <a:pt x="143" y="918"/>
                    <a:pt x="143" y="882"/>
                  </a:cubicBezTo>
                  <a:cubicBezTo>
                    <a:pt x="131" y="727"/>
                    <a:pt x="107" y="572"/>
                    <a:pt x="107" y="406"/>
                  </a:cubicBezTo>
                  <a:cubicBezTo>
                    <a:pt x="107" y="298"/>
                    <a:pt x="131" y="203"/>
                    <a:pt x="131" y="96"/>
                  </a:cubicBezTo>
                  <a:cubicBezTo>
                    <a:pt x="131" y="60"/>
                    <a:pt x="84" y="36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0" name="Google Shape;46470;p69"/>
            <p:cNvSpPr/>
            <p:nvPr/>
          </p:nvSpPr>
          <p:spPr>
            <a:xfrm>
              <a:off x="542895" y="4165259"/>
              <a:ext cx="40082" cy="54492"/>
            </a:xfrm>
            <a:custGeom>
              <a:avLst/>
              <a:gdLst/>
              <a:ahLst/>
              <a:cxnLst/>
              <a:rect l="l" t="t" r="r" b="b"/>
              <a:pathLst>
                <a:path w="929" h="1263" extrusionOk="0">
                  <a:moveTo>
                    <a:pt x="869" y="0"/>
                  </a:moveTo>
                  <a:cubicBezTo>
                    <a:pt x="834" y="12"/>
                    <a:pt x="774" y="24"/>
                    <a:pt x="762" y="60"/>
                  </a:cubicBezTo>
                  <a:cubicBezTo>
                    <a:pt x="512" y="393"/>
                    <a:pt x="262" y="750"/>
                    <a:pt x="24" y="1108"/>
                  </a:cubicBezTo>
                  <a:cubicBezTo>
                    <a:pt x="0" y="1131"/>
                    <a:pt x="24" y="1167"/>
                    <a:pt x="36" y="1262"/>
                  </a:cubicBezTo>
                  <a:cubicBezTo>
                    <a:pt x="179" y="1072"/>
                    <a:pt x="274" y="905"/>
                    <a:pt x="393" y="750"/>
                  </a:cubicBezTo>
                  <a:cubicBezTo>
                    <a:pt x="536" y="548"/>
                    <a:pt x="703" y="357"/>
                    <a:pt x="869" y="143"/>
                  </a:cubicBezTo>
                  <a:cubicBezTo>
                    <a:pt x="893" y="119"/>
                    <a:pt x="917" y="84"/>
                    <a:pt x="929" y="36"/>
                  </a:cubicBezTo>
                  <a:cubicBezTo>
                    <a:pt x="929" y="24"/>
                    <a:pt x="881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1" name="Google Shape;46471;p69"/>
            <p:cNvSpPr/>
            <p:nvPr/>
          </p:nvSpPr>
          <p:spPr>
            <a:xfrm>
              <a:off x="506912" y="4424646"/>
              <a:ext cx="49876" cy="40125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1120" y="1"/>
                  </a:moveTo>
                  <a:lnTo>
                    <a:pt x="1120" y="1"/>
                  </a:lnTo>
                  <a:cubicBezTo>
                    <a:pt x="727" y="310"/>
                    <a:pt x="382" y="608"/>
                    <a:pt x="1" y="930"/>
                  </a:cubicBezTo>
                  <a:cubicBezTo>
                    <a:pt x="346" y="870"/>
                    <a:pt x="1156" y="215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2" name="Google Shape;46472;p69"/>
            <p:cNvSpPr/>
            <p:nvPr/>
          </p:nvSpPr>
          <p:spPr>
            <a:xfrm>
              <a:off x="798702" y="3974169"/>
              <a:ext cx="17517" cy="62690"/>
            </a:xfrm>
            <a:custGeom>
              <a:avLst/>
              <a:gdLst/>
              <a:ahLst/>
              <a:cxnLst/>
              <a:rect l="l" t="t" r="r" b="b"/>
              <a:pathLst>
                <a:path w="406" h="1453" extrusionOk="0">
                  <a:moveTo>
                    <a:pt x="24" y="0"/>
                  </a:moveTo>
                  <a:cubicBezTo>
                    <a:pt x="1" y="476"/>
                    <a:pt x="227" y="929"/>
                    <a:pt x="263" y="1453"/>
                  </a:cubicBezTo>
                  <a:cubicBezTo>
                    <a:pt x="405" y="1286"/>
                    <a:pt x="251" y="417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3" name="Google Shape;46473;p69"/>
            <p:cNvSpPr/>
            <p:nvPr/>
          </p:nvSpPr>
          <p:spPr>
            <a:xfrm>
              <a:off x="1220444" y="4574144"/>
              <a:ext cx="18035" cy="74037"/>
            </a:xfrm>
            <a:custGeom>
              <a:avLst/>
              <a:gdLst/>
              <a:ahLst/>
              <a:cxnLst/>
              <a:rect l="l" t="t" r="r" b="b"/>
              <a:pathLst>
                <a:path w="418" h="1716" extrusionOk="0">
                  <a:moveTo>
                    <a:pt x="310" y="1"/>
                  </a:moveTo>
                  <a:lnTo>
                    <a:pt x="1" y="1691"/>
                  </a:lnTo>
                  <a:cubicBezTo>
                    <a:pt x="13" y="1691"/>
                    <a:pt x="48" y="1715"/>
                    <a:pt x="60" y="1715"/>
                  </a:cubicBezTo>
                  <a:lnTo>
                    <a:pt x="417" y="13"/>
                  </a:lnTo>
                  <a:cubicBezTo>
                    <a:pt x="370" y="1"/>
                    <a:pt x="346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4" name="Google Shape;46474;p69"/>
            <p:cNvSpPr/>
            <p:nvPr/>
          </p:nvSpPr>
          <p:spPr>
            <a:xfrm>
              <a:off x="1120261" y="4599340"/>
              <a:ext cx="10829" cy="78092"/>
            </a:xfrm>
            <a:custGeom>
              <a:avLst/>
              <a:gdLst/>
              <a:ahLst/>
              <a:cxnLst/>
              <a:rect l="l" t="t" r="r" b="b"/>
              <a:pathLst>
                <a:path w="251" h="1810" extrusionOk="0">
                  <a:moveTo>
                    <a:pt x="191" y="0"/>
                  </a:moveTo>
                  <a:cubicBezTo>
                    <a:pt x="1" y="310"/>
                    <a:pt x="108" y="619"/>
                    <a:pt x="132" y="953"/>
                  </a:cubicBezTo>
                  <a:cubicBezTo>
                    <a:pt x="168" y="1262"/>
                    <a:pt x="227" y="1572"/>
                    <a:pt x="251" y="1810"/>
                  </a:cubicBezTo>
                  <a:cubicBezTo>
                    <a:pt x="239" y="1262"/>
                    <a:pt x="227" y="631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5" name="Google Shape;46475;p69"/>
            <p:cNvSpPr/>
            <p:nvPr/>
          </p:nvSpPr>
          <p:spPr>
            <a:xfrm>
              <a:off x="1376629" y="4189894"/>
              <a:ext cx="93538" cy="25240"/>
            </a:xfrm>
            <a:custGeom>
              <a:avLst/>
              <a:gdLst/>
              <a:ahLst/>
              <a:cxnLst/>
              <a:rect l="l" t="t" r="r" b="b"/>
              <a:pathLst>
                <a:path w="2168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655" y="417"/>
                    <a:pt x="1429" y="477"/>
                    <a:pt x="2167" y="584"/>
                  </a:cubicBezTo>
                  <a:cubicBezTo>
                    <a:pt x="1429" y="465"/>
                    <a:pt x="679" y="3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6" name="Google Shape;46476;p69"/>
            <p:cNvSpPr/>
            <p:nvPr/>
          </p:nvSpPr>
          <p:spPr>
            <a:xfrm>
              <a:off x="677982" y="4402081"/>
              <a:ext cx="49876" cy="35465"/>
            </a:xfrm>
            <a:custGeom>
              <a:avLst/>
              <a:gdLst/>
              <a:ahLst/>
              <a:cxnLst/>
              <a:rect l="l" t="t" r="r" b="b"/>
              <a:pathLst>
                <a:path w="1156" h="822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60"/>
                    <a:pt x="36" y="143"/>
                    <a:pt x="108" y="191"/>
                  </a:cubicBezTo>
                  <a:cubicBezTo>
                    <a:pt x="382" y="369"/>
                    <a:pt x="679" y="548"/>
                    <a:pt x="977" y="726"/>
                  </a:cubicBezTo>
                  <a:cubicBezTo>
                    <a:pt x="1025" y="762"/>
                    <a:pt x="1096" y="786"/>
                    <a:pt x="1156" y="822"/>
                  </a:cubicBezTo>
                  <a:cubicBezTo>
                    <a:pt x="1156" y="738"/>
                    <a:pt x="1156" y="714"/>
                    <a:pt x="1132" y="703"/>
                  </a:cubicBezTo>
                  <a:cubicBezTo>
                    <a:pt x="858" y="524"/>
                    <a:pt x="584" y="345"/>
                    <a:pt x="298" y="167"/>
                  </a:cubicBezTo>
                  <a:cubicBezTo>
                    <a:pt x="203" y="107"/>
                    <a:pt x="108" y="4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7" name="Google Shape;46477;p69"/>
            <p:cNvSpPr/>
            <p:nvPr/>
          </p:nvSpPr>
          <p:spPr>
            <a:xfrm>
              <a:off x="412079" y="4435950"/>
              <a:ext cx="48668" cy="35077"/>
            </a:xfrm>
            <a:custGeom>
              <a:avLst/>
              <a:gdLst/>
              <a:ahLst/>
              <a:cxnLst/>
              <a:rect l="l" t="t" r="r" b="b"/>
              <a:pathLst>
                <a:path w="1128" h="813" extrusionOk="0">
                  <a:moveTo>
                    <a:pt x="103" y="1"/>
                  </a:moveTo>
                  <a:cubicBezTo>
                    <a:pt x="1" y="445"/>
                    <a:pt x="432" y="813"/>
                    <a:pt x="1043" y="813"/>
                  </a:cubicBezTo>
                  <a:cubicBezTo>
                    <a:pt x="1070" y="813"/>
                    <a:pt x="1099" y="812"/>
                    <a:pt x="1127" y="810"/>
                  </a:cubicBezTo>
                  <a:cubicBezTo>
                    <a:pt x="675" y="703"/>
                    <a:pt x="222" y="572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8" name="Google Shape;46478;p69"/>
            <p:cNvSpPr/>
            <p:nvPr/>
          </p:nvSpPr>
          <p:spPr>
            <a:xfrm>
              <a:off x="1209140" y="4527418"/>
              <a:ext cx="32402" cy="51903"/>
            </a:xfrm>
            <a:custGeom>
              <a:avLst/>
              <a:gdLst/>
              <a:ahLst/>
              <a:cxnLst/>
              <a:rect l="l" t="t" r="r" b="b"/>
              <a:pathLst>
                <a:path w="751" h="1203" extrusionOk="0">
                  <a:moveTo>
                    <a:pt x="751" y="0"/>
                  </a:moveTo>
                  <a:lnTo>
                    <a:pt x="751" y="0"/>
                  </a:lnTo>
                  <a:cubicBezTo>
                    <a:pt x="667" y="12"/>
                    <a:pt x="620" y="12"/>
                    <a:pt x="620" y="36"/>
                  </a:cubicBezTo>
                  <a:cubicBezTo>
                    <a:pt x="405" y="417"/>
                    <a:pt x="203" y="798"/>
                    <a:pt x="1" y="1167"/>
                  </a:cubicBezTo>
                  <a:cubicBezTo>
                    <a:pt x="13" y="1167"/>
                    <a:pt x="36" y="1191"/>
                    <a:pt x="48" y="1203"/>
                  </a:cubicBezTo>
                  <a:cubicBezTo>
                    <a:pt x="275" y="810"/>
                    <a:pt x="501" y="429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9" name="Google Shape;46479;p69"/>
            <p:cNvSpPr/>
            <p:nvPr/>
          </p:nvSpPr>
          <p:spPr>
            <a:xfrm>
              <a:off x="1631400" y="4429781"/>
              <a:ext cx="36026" cy="39089"/>
            </a:xfrm>
            <a:custGeom>
              <a:avLst/>
              <a:gdLst/>
              <a:ahLst/>
              <a:cxnLst/>
              <a:rect l="l" t="t" r="r" b="b"/>
              <a:pathLst>
                <a:path w="835" h="906" extrusionOk="0">
                  <a:moveTo>
                    <a:pt x="108" y="1"/>
                  </a:moveTo>
                  <a:cubicBezTo>
                    <a:pt x="60" y="61"/>
                    <a:pt x="36" y="84"/>
                    <a:pt x="1" y="120"/>
                  </a:cubicBezTo>
                  <a:cubicBezTo>
                    <a:pt x="191" y="311"/>
                    <a:pt x="370" y="501"/>
                    <a:pt x="548" y="692"/>
                  </a:cubicBezTo>
                  <a:cubicBezTo>
                    <a:pt x="644" y="775"/>
                    <a:pt x="751" y="834"/>
                    <a:pt x="834" y="906"/>
                  </a:cubicBezTo>
                  <a:cubicBezTo>
                    <a:pt x="822" y="858"/>
                    <a:pt x="810" y="811"/>
                    <a:pt x="775" y="799"/>
                  </a:cubicBezTo>
                  <a:cubicBezTo>
                    <a:pt x="667" y="668"/>
                    <a:pt x="536" y="549"/>
                    <a:pt x="429" y="418"/>
                  </a:cubicBezTo>
                  <a:cubicBezTo>
                    <a:pt x="310" y="275"/>
                    <a:pt x="215" y="144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0" name="Google Shape;46480;p69"/>
            <p:cNvSpPr/>
            <p:nvPr/>
          </p:nvSpPr>
          <p:spPr>
            <a:xfrm>
              <a:off x="1612891" y="4203787"/>
              <a:ext cx="75590" cy="26750"/>
            </a:xfrm>
            <a:custGeom>
              <a:avLst/>
              <a:gdLst/>
              <a:ahLst/>
              <a:cxnLst/>
              <a:rect l="l" t="t" r="r" b="b"/>
              <a:pathLst>
                <a:path w="1752" h="620" extrusionOk="0">
                  <a:moveTo>
                    <a:pt x="1739" y="0"/>
                  </a:moveTo>
                  <a:cubicBezTo>
                    <a:pt x="1156" y="179"/>
                    <a:pt x="584" y="357"/>
                    <a:pt x="1" y="548"/>
                  </a:cubicBezTo>
                  <a:cubicBezTo>
                    <a:pt x="13" y="560"/>
                    <a:pt x="13" y="572"/>
                    <a:pt x="13" y="619"/>
                  </a:cubicBezTo>
                  <a:cubicBezTo>
                    <a:pt x="596" y="429"/>
                    <a:pt x="1180" y="250"/>
                    <a:pt x="1751" y="60"/>
                  </a:cubicBezTo>
                  <a:cubicBezTo>
                    <a:pt x="1751" y="36"/>
                    <a:pt x="1739" y="12"/>
                    <a:pt x="1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1" name="Google Shape;46481;p69"/>
            <p:cNvSpPr/>
            <p:nvPr/>
          </p:nvSpPr>
          <p:spPr>
            <a:xfrm>
              <a:off x="1352468" y="4490917"/>
              <a:ext cx="8241" cy="48840"/>
            </a:xfrm>
            <a:custGeom>
              <a:avLst/>
              <a:gdLst/>
              <a:ahLst/>
              <a:cxnLst/>
              <a:rect l="l" t="t" r="r" b="b"/>
              <a:pathLst>
                <a:path w="191" h="1132" extrusionOk="0">
                  <a:moveTo>
                    <a:pt x="36" y="1"/>
                  </a:moveTo>
                  <a:cubicBezTo>
                    <a:pt x="24" y="60"/>
                    <a:pt x="1" y="108"/>
                    <a:pt x="24" y="168"/>
                  </a:cubicBezTo>
                  <a:cubicBezTo>
                    <a:pt x="36" y="275"/>
                    <a:pt x="60" y="382"/>
                    <a:pt x="84" y="501"/>
                  </a:cubicBezTo>
                  <a:cubicBezTo>
                    <a:pt x="96" y="703"/>
                    <a:pt x="96" y="918"/>
                    <a:pt x="108" y="1120"/>
                  </a:cubicBezTo>
                  <a:cubicBezTo>
                    <a:pt x="131" y="1120"/>
                    <a:pt x="143" y="1120"/>
                    <a:pt x="167" y="1132"/>
                  </a:cubicBezTo>
                  <a:cubicBezTo>
                    <a:pt x="167" y="1037"/>
                    <a:pt x="191" y="941"/>
                    <a:pt x="191" y="834"/>
                  </a:cubicBezTo>
                  <a:cubicBezTo>
                    <a:pt x="191" y="596"/>
                    <a:pt x="167" y="358"/>
                    <a:pt x="155" y="120"/>
                  </a:cubicBezTo>
                  <a:cubicBezTo>
                    <a:pt x="155" y="84"/>
                    <a:pt x="84" y="48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2" name="Google Shape;46482;p69"/>
            <p:cNvSpPr/>
            <p:nvPr/>
          </p:nvSpPr>
          <p:spPr>
            <a:xfrm>
              <a:off x="1667383" y="4468827"/>
              <a:ext cx="35983" cy="29339"/>
            </a:xfrm>
            <a:custGeom>
              <a:avLst/>
              <a:gdLst/>
              <a:ahLst/>
              <a:cxnLst/>
              <a:rect l="l" t="t" r="r" b="b"/>
              <a:pathLst>
                <a:path w="834" h="680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48"/>
                    <a:pt x="0" y="120"/>
                    <a:pt x="48" y="144"/>
                  </a:cubicBezTo>
                  <a:cubicBezTo>
                    <a:pt x="214" y="299"/>
                    <a:pt x="393" y="429"/>
                    <a:pt x="548" y="560"/>
                  </a:cubicBezTo>
                  <a:cubicBezTo>
                    <a:pt x="488" y="608"/>
                    <a:pt x="429" y="656"/>
                    <a:pt x="405" y="680"/>
                  </a:cubicBezTo>
                  <a:cubicBezTo>
                    <a:pt x="536" y="668"/>
                    <a:pt x="703" y="668"/>
                    <a:pt x="833" y="656"/>
                  </a:cubicBezTo>
                  <a:cubicBezTo>
                    <a:pt x="572" y="441"/>
                    <a:pt x="286" y="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3" name="Google Shape;46483;p69"/>
            <p:cNvSpPr/>
            <p:nvPr/>
          </p:nvSpPr>
          <p:spPr>
            <a:xfrm>
              <a:off x="352798" y="4270834"/>
              <a:ext cx="55528" cy="26491"/>
            </a:xfrm>
            <a:custGeom>
              <a:avLst/>
              <a:gdLst/>
              <a:ahLst/>
              <a:cxnLst/>
              <a:rect l="l" t="t" r="r" b="b"/>
              <a:pathLst>
                <a:path w="1287" h="614" extrusionOk="0">
                  <a:moveTo>
                    <a:pt x="1163" y="0"/>
                  </a:moveTo>
                  <a:cubicBezTo>
                    <a:pt x="789" y="0"/>
                    <a:pt x="85" y="349"/>
                    <a:pt x="1" y="613"/>
                  </a:cubicBezTo>
                  <a:cubicBezTo>
                    <a:pt x="215" y="494"/>
                    <a:pt x="394" y="363"/>
                    <a:pt x="620" y="256"/>
                  </a:cubicBezTo>
                  <a:cubicBezTo>
                    <a:pt x="822" y="149"/>
                    <a:pt x="1061" y="89"/>
                    <a:pt x="1287" y="18"/>
                  </a:cubicBezTo>
                  <a:cubicBezTo>
                    <a:pt x="1252" y="6"/>
                    <a:pt x="1210" y="0"/>
                    <a:pt x="1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4" name="Google Shape;46484;p69"/>
            <p:cNvSpPr/>
            <p:nvPr/>
          </p:nvSpPr>
          <p:spPr>
            <a:xfrm>
              <a:off x="792014" y="4248485"/>
              <a:ext cx="8802" cy="52939"/>
            </a:xfrm>
            <a:custGeom>
              <a:avLst/>
              <a:gdLst/>
              <a:ahLst/>
              <a:cxnLst/>
              <a:rect l="l" t="t" r="r" b="b"/>
              <a:pathLst>
                <a:path w="204" h="1227" extrusionOk="0">
                  <a:moveTo>
                    <a:pt x="48" y="0"/>
                  </a:moveTo>
                  <a:lnTo>
                    <a:pt x="48" y="0"/>
                  </a:lnTo>
                  <a:cubicBezTo>
                    <a:pt x="37" y="417"/>
                    <a:pt x="25" y="834"/>
                    <a:pt x="1" y="1226"/>
                  </a:cubicBezTo>
                  <a:cubicBezTo>
                    <a:pt x="167" y="1072"/>
                    <a:pt x="203" y="274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5" name="Google Shape;46485;p69"/>
            <p:cNvSpPr/>
            <p:nvPr/>
          </p:nvSpPr>
          <p:spPr>
            <a:xfrm>
              <a:off x="1387415" y="4176563"/>
              <a:ext cx="64243" cy="21098"/>
            </a:xfrm>
            <a:custGeom>
              <a:avLst/>
              <a:gdLst/>
              <a:ahLst/>
              <a:cxnLst/>
              <a:rect l="l" t="t" r="r" b="b"/>
              <a:pathLst>
                <a:path w="1489" h="489" extrusionOk="0">
                  <a:moveTo>
                    <a:pt x="12" y="0"/>
                  </a:moveTo>
                  <a:cubicBezTo>
                    <a:pt x="12" y="12"/>
                    <a:pt x="0" y="48"/>
                    <a:pt x="0" y="60"/>
                  </a:cubicBezTo>
                  <a:cubicBezTo>
                    <a:pt x="488" y="215"/>
                    <a:pt x="988" y="345"/>
                    <a:pt x="1477" y="488"/>
                  </a:cubicBezTo>
                  <a:cubicBezTo>
                    <a:pt x="1477" y="465"/>
                    <a:pt x="1477" y="453"/>
                    <a:pt x="1488" y="429"/>
                  </a:cubicBezTo>
                  <a:cubicBezTo>
                    <a:pt x="1000" y="286"/>
                    <a:pt x="512" y="155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6" name="Google Shape;46486;p69"/>
            <p:cNvSpPr/>
            <p:nvPr/>
          </p:nvSpPr>
          <p:spPr>
            <a:xfrm>
              <a:off x="632766" y="3982885"/>
              <a:ext cx="12383" cy="42670"/>
            </a:xfrm>
            <a:custGeom>
              <a:avLst/>
              <a:gdLst/>
              <a:ahLst/>
              <a:cxnLst/>
              <a:rect l="l" t="t" r="r" b="b"/>
              <a:pathLst>
                <a:path w="287" h="989" extrusionOk="0">
                  <a:moveTo>
                    <a:pt x="263" y="1"/>
                  </a:moveTo>
                  <a:cubicBezTo>
                    <a:pt x="239" y="12"/>
                    <a:pt x="179" y="24"/>
                    <a:pt x="179" y="60"/>
                  </a:cubicBezTo>
                  <a:cubicBezTo>
                    <a:pt x="168" y="132"/>
                    <a:pt x="168" y="203"/>
                    <a:pt x="156" y="263"/>
                  </a:cubicBezTo>
                  <a:cubicBezTo>
                    <a:pt x="84" y="489"/>
                    <a:pt x="1" y="715"/>
                    <a:pt x="37" y="965"/>
                  </a:cubicBezTo>
                  <a:cubicBezTo>
                    <a:pt x="48" y="965"/>
                    <a:pt x="60" y="965"/>
                    <a:pt x="84" y="989"/>
                  </a:cubicBezTo>
                  <a:cubicBezTo>
                    <a:pt x="96" y="929"/>
                    <a:pt x="120" y="894"/>
                    <a:pt x="144" y="834"/>
                  </a:cubicBezTo>
                  <a:cubicBezTo>
                    <a:pt x="179" y="596"/>
                    <a:pt x="239" y="334"/>
                    <a:pt x="287" y="96"/>
                  </a:cubicBezTo>
                  <a:cubicBezTo>
                    <a:pt x="287" y="72"/>
                    <a:pt x="275" y="24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7" name="Google Shape;46487;p69"/>
            <p:cNvSpPr/>
            <p:nvPr/>
          </p:nvSpPr>
          <p:spPr>
            <a:xfrm>
              <a:off x="1442900" y="4414895"/>
              <a:ext cx="66788" cy="10312"/>
            </a:xfrm>
            <a:custGeom>
              <a:avLst/>
              <a:gdLst/>
              <a:ahLst/>
              <a:cxnLst/>
              <a:rect l="l" t="t" r="r" b="b"/>
              <a:pathLst>
                <a:path w="1548" h="239" extrusionOk="0">
                  <a:moveTo>
                    <a:pt x="12" y="1"/>
                  </a:moveTo>
                  <a:cubicBezTo>
                    <a:pt x="0" y="13"/>
                    <a:pt x="0" y="48"/>
                    <a:pt x="0" y="60"/>
                  </a:cubicBezTo>
                  <a:cubicBezTo>
                    <a:pt x="512" y="120"/>
                    <a:pt x="1024" y="179"/>
                    <a:pt x="1548" y="239"/>
                  </a:cubicBezTo>
                  <a:cubicBezTo>
                    <a:pt x="1512" y="203"/>
                    <a:pt x="1500" y="144"/>
                    <a:pt x="1500" y="144"/>
                  </a:cubicBezTo>
                  <a:cubicBezTo>
                    <a:pt x="1214" y="120"/>
                    <a:pt x="929" y="84"/>
                    <a:pt x="655" y="72"/>
                  </a:cubicBezTo>
                  <a:cubicBezTo>
                    <a:pt x="572" y="72"/>
                    <a:pt x="512" y="72"/>
                    <a:pt x="441" y="60"/>
                  </a:cubicBezTo>
                  <a:cubicBezTo>
                    <a:pt x="298" y="48"/>
                    <a:pt x="155" y="1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8" name="Google Shape;46488;p69"/>
            <p:cNvSpPr/>
            <p:nvPr/>
          </p:nvSpPr>
          <p:spPr>
            <a:xfrm>
              <a:off x="1284644" y="4653272"/>
              <a:ext cx="35508" cy="14799"/>
            </a:xfrm>
            <a:custGeom>
              <a:avLst/>
              <a:gdLst/>
              <a:ahLst/>
              <a:cxnLst/>
              <a:rect l="l" t="t" r="r" b="b"/>
              <a:pathLst>
                <a:path w="823" h="343" extrusionOk="0">
                  <a:moveTo>
                    <a:pt x="1" y="0"/>
                  </a:moveTo>
                  <a:cubicBezTo>
                    <a:pt x="39" y="164"/>
                    <a:pt x="389" y="343"/>
                    <a:pt x="653" y="343"/>
                  </a:cubicBezTo>
                  <a:cubicBezTo>
                    <a:pt x="716" y="343"/>
                    <a:pt x="774" y="333"/>
                    <a:pt x="822" y="310"/>
                  </a:cubicBezTo>
                  <a:cubicBezTo>
                    <a:pt x="537" y="203"/>
                    <a:pt x="275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9" name="Google Shape;46489;p69"/>
            <p:cNvSpPr/>
            <p:nvPr/>
          </p:nvSpPr>
          <p:spPr>
            <a:xfrm>
              <a:off x="1770111" y="4372570"/>
              <a:ext cx="39089" cy="25412"/>
            </a:xfrm>
            <a:custGeom>
              <a:avLst/>
              <a:gdLst/>
              <a:ahLst/>
              <a:cxnLst/>
              <a:rect l="l" t="t" r="r" b="b"/>
              <a:pathLst>
                <a:path w="906" h="589" extrusionOk="0">
                  <a:moveTo>
                    <a:pt x="872" y="1"/>
                  </a:moveTo>
                  <a:cubicBezTo>
                    <a:pt x="839" y="1"/>
                    <a:pt x="800" y="12"/>
                    <a:pt x="774" y="29"/>
                  </a:cubicBezTo>
                  <a:cubicBezTo>
                    <a:pt x="524" y="184"/>
                    <a:pt x="286" y="339"/>
                    <a:pt x="48" y="505"/>
                  </a:cubicBezTo>
                  <a:cubicBezTo>
                    <a:pt x="12" y="517"/>
                    <a:pt x="12" y="565"/>
                    <a:pt x="0" y="589"/>
                  </a:cubicBezTo>
                  <a:cubicBezTo>
                    <a:pt x="334" y="434"/>
                    <a:pt x="655" y="279"/>
                    <a:pt x="905" y="5"/>
                  </a:cubicBezTo>
                  <a:cubicBezTo>
                    <a:pt x="896" y="2"/>
                    <a:pt x="884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0" name="Google Shape;46490;p69"/>
            <p:cNvSpPr/>
            <p:nvPr/>
          </p:nvSpPr>
          <p:spPr>
            <a:xfrm>
              <a:off x="1259490" y="4412911"/>
              <a:ext cx="42153" cy="7680"/>
            </a:xfrm>
            <a:custGeom>
              <a:avLst/>
              <a:gdLst/>
              <a:ahLst/>
              <a:cxnLst/>
              <a:rect l="l" t="t" r="r" b="b"/>
              <a:pathLst>
                <a:path w="977" h="178" extrusionOk="0">
                  <a:moveTo>
                    <a:pt x="623" y="1"/>
                  </a:moveTo>
                  <a:cubicBezTo>
                    <a:pt x="425" y="1"/>
                    <a:pt x="191" y="62"/>
                    <a:pt x="0" y="178"/>
                  </a:cubicBezTo>
                  <a:cubicBezTo>
                    <a:pt x="358" y="154"/>
                    <a:pt x="655" y="118"/>
                    <a:pt x="977" y="106"/>
                  </a:cubicBezTo>
                  <a:cubicBezTo>
                    <a:pt x="900" y="35"/>
                    <a:pt x="772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1" name="Google Shape;46491;p69"/>
            <p:cNvSpPr/>
            <p:nvPr/>
          </p:nvSpPr>
          <p:spPr>
            <a:xfrm>
              <a:off x="950745" y="4481166"/>
              <a:ext cx="54492" cy="23687"/>
            </a:xfrm>
            <a:custGeom>
              <a:avLst/>
              <a:gdLst/>
              <a:ahLst/>
              <a:cxnLst/>
              <a:rect l="l" t="t" r="r" b="b"/>
              <a:pathLst>
                <a:path w="1263" h="549" extrusionOk="0">
                  <a:moveTo>
                    <a:pt x="13" y="1"/>
                  </a:moveTo>
                  <a:cubicBezTo>
                    <a:pt x="13" y="13"/>
                    <a:pt x="13" y="13"/>
                    <a:pt x="1" y="13"/>
                  </a:cubicBezTo>
                  <a:cubicBezTo>
                    <a:pt x="418" y="191"/>
                    <a:pt x="822" y="370"/>
                    <a:pt x="1239" y="548"/>
                  </a:cubicBezTo>
                  <a:cubicBezTo>
                    <a:pt x="1251" y="513"/>
                    <a:pt x="1251" y="501"/>
                    <a:pt x="1263" y="477"/>
                  </a:cubicBezTo>
                  <a:cubicBezTo>
                    <a:pt x="1013" y="358"/>
                    <a:pt x="763" y="251"/>
                    <a:pt x="489" y="143"/>
                  </a:cubicBezTo>
                  <a:cubicBezTo>
                    <a:pt x="334" y="84"/>
                    <a:pt x="179" y="36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2" name="Google Shape;46492;p69"/>
            <p:cNvSpPr/>
            <p:nvPr/>
          </p:nvSpPr>
          <p:spPr>
            <a:xfrm>
              <a:off x="1165995" y="4133418"/>
              <a:ext cx="44224" cy="21616"/>
            </a:xfrm>
            <a:custGeom>
              <a:avLst/>
              <a:gdLst/>
              <a:ahLst/>
              <a:cxnLst/>
              <a:rect l="l" t="t" r="r" b="b"/>
              <a:pathLst>
                <a:path w="1025" h="501" extrusionOk="0">
                  <a:moveTo>
                    <a:pt x="24" y="0"/>
                  </a:moveTo>
                  <a:cubicBezTo>
                    <a:pt x="24" y="36"/>
                    <a:pt x="12" y="48"/>
                    <a:pt x="1" y="83"/>
                  </a:cubicBezTo>
                  <a:lnTo>
                    <a:pt x="489" y="298"/>
                  </a:lnTo>
                  <a:cubicBezTo>
                    <a:pt x="655" y="381"/>
                    <a:pt x="834" y="441"/>
                    <a:pt x="1001" y="500"/>
                  </a:cubicBezTo>
                  <a:cubicBezTo>
                    <a:pt x="1013" y="476"/>
                    <a:pt x="1024" y="464"/>
                    <a:pt x="1024" y="441"/>
                  </a:cubicBezTo>
                  <a:cubicBezTo>
                    <a:pt x="679" y="286"/>
                    <a:pt x="358" y="155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3" name="Google Shape;46493;p69"/>
            <p:cNvSpPr/>
            <p:nvPr/>
          </p:nvSpPr>
          <p:spPr>
            <a:xfrm>
              <a:off x="1813774" y="4499805"/>
              <a:ext cx="46251" cy="15834"/>
            </a:xfrm>
            <a:custGeom>
              <a:avLst/>
              <a:gdLst/>
              <a:ahLst/>
              <a:cxnLst/>
              <a:rect l="l" t="t" r="r" b="b"/>
              <a:pathLst>
                <a:path w="1072" h="367" extrusionOk="0">
                  <a:moveTo>
                    <a:pt x="874" y="1"/>
                  </a:moveTo>
                  <a:cubicBezTo>
                    <a:pt x="727" y="1"/>
                    <a:pt x="533" y="88"/>
                    <a:pt x="0" y="366"/>
                  </a:cubicBezTo>
                  <a:cubicBezTo>
                    <a:pt x="358" y="247"/>
                    <a:pt x="703" y="140"/>
                    <a:pt x="1072" y="45"/>
                  </a:cubicBezTo>
                  <a:cubicBezTo>
                    <a:pt x="998" y="19"/>
                    <a:pt x="941" y="1"/>
                    <a:pt x="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4" name="Google Shape;46494;p69"/>
            <p:cNvSpPr/>
            <p:nvPr/>
          </p:nvSpPr>
          <p:spPr>
            <a:xfrm>
              <a:off x="636390" y="4162670"/>
              <a:ext cx="7205" cy="52982"/>
            </a:xfrm>
            <a:custGeom>
              <a:avLst/>
              <a:gdLst/>
              <a:ahLst/>
              <a:cxnLst/>
              <a:rect l="l" t="t" r="r" b="b"/>
              <a:pathLst>
                <a:path w="167" h="1228" extrusionOk="0">
                  <a:moveTo>
                    <a:pt x="36" y="1"/>
                  </a:moveTo>
                  <a:lnTo>
                    <a:pt x="36" y="1"/>
                  </a:lnTo>
                  <a:cubicBezTo>
                    <a:pt x="24" y="429"/>
                    <a:pt x="12" y="834"/>
                    <a:pt x="0" y="1227"/>
                  </a:cubicBezTo>
                  <a:cubicBezTo>
                    <a:pt x="131" y="1144"/>
                    <a:pt x="167" y="21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5" name="Google Shape;46495;p69"/>
            <p:cNvSpPr/>
            <p:nvPr/>
          </p:nvSpPr>
          <p:spPr>
            <a:xfrm>
              <a:off x="481241" y="4350696"/>
              <a:ext cx="17517" cy="34473"/>
            </a:xfrm>
            <a:custGeom>
              <a:avLst/>
              <a:gdLst/>
              <a:ahLst/>
              <a:cxnLst/>
              <a:rect l="l" t="t" r="r" b="b"/>
              <a:pathLst>
                <a:path w="406" h="79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215" y="286"/>
                    <a:pt x="108" y="524"/>
                    <a:pt x="1" y="798"/>
                  </a:cubicBezTo>
                  <a:cubicBezTo>
                    <a:pt x="48" y="798"/>
                    <a:pt x="108" y="798"/>
                    <a:pt x="108" y="786"/>
                  </a:cubicBezTo>
                  <a:cubicBezTo>
                    <a:pt x="203" y="548"/>
                    <a:pt x="405" y="346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6" name="Google Shape;46496;p69"/>
            <p:cNvSpPr/>
            <p:nvPr/>
          </p:nvSpPr>
          <p:spPr>
            <a:xfrm>
              <a:off x="617363" y="4156500"/>
              <a:ext cx="5177" cy="43706"/>
            </a:xfrm>
            <a:custGeom>
              <a:avLst/>
              <a:gdLst/>
              <a:ahLst/>
              <a:cxnLst/>
              <a:rect l="l" t="t" r="r" b="b"/>
              <a:pathLst>
                <a:path w="120" h="1013" extrusionOk="0">
                  <a:moveTo>
                    <a:pt x="36" y="1"/>
                  </a:moveTo>
                  <a:cubicBezTo>
                    <a:pt x="36" y="346"/>
                    <a:pt x="24" y="680"/>
                    <a:pt x="1" y="1013"/>
                  </a:cubicBezTo>
                  <a:lnTo>
                    <a:pt x="60" y="1013"/>
                  </a:lnTo>
                  <a:cubicBezTo>
                    <a:pt x="84" y="680"/>
                    <a:pt x="108" y="346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7" name="Google Shape;46497;p69"/>
            <p:cNvSpPr/>
            <p:nvPr/>
          </p:nvSpPr>
          <p:spPr>
            <a:xfrm>
              <a:off x="967701" y="4509426"/>
              <a:ext cx="39607" cy="15446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13" y="0"/>
                  </a:moveTo>
                  <a:cubicBezTo>
                    <a:pt x="13" y="12"/>
                    <a:pt x="1" y="36"/>
                    <a:pt x="1" y="60"/>
                  </a:cubicBezTo>
                  <a:cubicBezTo>
                    <a:pt x="298" y="155"/>
                    <a:pt x="608" y="250"/>
                    <a:pt x="906" y="358"/>
                  </a:cubicBezTo>
                  <a:cubicBezTo>
                    <a:pt x="906" y="334"/>
                    <a:pt x="918" y="310"/>
                    <a:pt x="918" y="298"/>
                  </a:cubicBezTo>
                  <a:cubicBezTo>
                    <a:pt x="620" y="191"/>
                    <a:pt x="310" y="96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8" name="Google Shape;46498;p69"/>
            <p:cNvSpPr/>
            <p:nvPr/>
          </p:nvSpPr>
          <p:spPr>
            <a:xfrm>
              <a:off x="1172165" y="4122114"/>
              <a:ext cx="35465" cy="15964"/>
            </a:xfrm>
            <a:custGeom>
              <a:avLst/>
              <a:gdLst/>
              <a:ahLst/>
              <a:cxnLst/>
              <a:rect l="l" t="t" r="r" b="b"/>
              <a:pathLst>
                <a:path w="822" h="370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131"/>
                    <a:pt x="453" y="357"/>
                    <a:pt x="822" y="369"/>
                  </a:cubicBezTo>
                  <a:cubicBezTo>
                    <a:pt x="536" y="238"/>
                    <a:pt x="274" y="11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9" name="Google Shape;46499;p69"/>
            <p:cNvSpPr/>
            <p:nvPr/>
          </p:nvSpPr>
          <p:spPr>
            <a:xfrm>
              <a:off x="1197318" y="4522801"/>
              <a:ext cx="20623" cy="29295"/>
            </a:xfrm>
            <a:custGeom>
              <a:avLst/>
              <a:gdLst/>
              <a:ahLst/>
              <a:cxnLst/>
              <a:rect l="l" t="t" r="r" b="b"/>
              <a:pathLst>
                <a:path w="478" h="679" extrusionOk="0">
                  <a:moveTo>
                    <a:pt x="477" y="0"/>
                  </a:moveTo>
                  <a:cubicBezTo>
                    <a:pt x="215" y="143"/>
                    <a:pt x="96" y="417"/>
                    <a:pt x="1" y="679"/>
                  </a:cubicBezTo>
                  <a:cubicBezTo>
                    <a:pt x="120" y="548"/>
                    <a:pt x="215" y="417"/>
                    <a:pt x="310" y="262"/>
                  </a:cubicBezTo>
                  <a:cubicBezTo>
                    <a:pt x="370" y="179"/>
                    <a:pt x="418" y="83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0" name="Google Shape;46500;p69"/>
            <p:cNvSpPr/>
            <p:nvPr/>
          </p:nvSpPr>
          <p:spPr>
            <a:xfrm>
              <a:off x="916358" y="3978268"/>
              <a:ext cx="9276" cy="32920"/>
            </a:xfrm>
            <a:custGeom>
              <a:avLst/>
              <a:gdLst/>
              <a:ahLst/>
              <a:cxnLst/>
              <a:rect l="l" t="t" r="r" b="b"/>
              <a:pathLst>
                <a:path w="215" h="763" extrusionOk="0">
                  <a:moveTo>
                    <a:pt x="36" y="0"/>
                  </a:moveTo>
                  <a:cubicBezTo>
                    <a:pt x="24" y="0"/>
                    <a:pt x="12" y="12"/>
                    <a:pt x="0" y="24"/>
                  </a:cubicBezTo>
                  <a:cubicBezTo>
                    <a:pt x="60" y="286"/>
                    <a:pt x="95" y="524"/>
                    <a:pt x="143" y="762"/>
                  </a:cubicBezTo>
                  <a:cubicBezTo>
                    <a:pt x="155" y="739"/>
                    <a:pt x="191" y="739"/>
                    <a:pt x="214" y="739"/>
                  </a:cubicBezTo>
                  <a:cubicBezTo>
                    <a:pt x="191" y="536"/>
                    <a:pt x="179" y="322"/>
                    <a:pt x="131" y="119"/>
                  </a:cubicBezTo>
                  <a:cubicBezTo>
                    <a:pt x="119" y="72"/>
                    <a:pt x="72" y="48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1" name="Google Shape;46501;p69"/>
            <p:cNvSpPr/>
            <p:nvPr/>
          </p:nvSpPr>
          <p:spPr>
            <a:xfrm>
              <a:off x="309135" y="4335293"/>
              <a:ext cx="29856" cy="14971"/>
            </a:xfrm>
            <a:custGeom>
              <a:avLst/>
              <a:gdLst/>
              <a:ahLst/>
              <a:cxnLst/>
              <a:rect l="l" t="t" r="r" b="b"/>
              <a:pathLst>
                <a:path w="692" h="347" extrusionOk="0">
                  <a:moveTo>
                    <a:pt x="691" y="0"/>
                  </a:moveTo>
                  <a:cubicBezTo>
                    <a:pt x="453" y="84"/>
                    <a:pt x="227" y="191"/>
                    <a:pt x="1" y="286"/>
                  </a:cubicBezTo>
                  <a:lnTo>
                    <a:pt x="1" y="346"/>
                  </a:lnTo>
                  <a:cubicBezTo>
                    <a:pt x="9" y="346"/>
                    <a:pt x="16" y="346"/>
                    <a:pt x="24" y="346"/>
                  </a:cubicBezTo>
                  <a:cubicBezTo>
                    <a:pt x="192" y="346"/>
                    <a:pt x="329" y="224"/>
                    <a:pt x="477" y="179"/>
                  </a:cubicBezTo>
                  <a:cubicBezTo>
                    <a:pt x="691" y="119"/>
                    <a:pt x="691" y="107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2" name="Google Shape;46502;p69"/>
            <p:cNvSpPr/>
            <p:nvPr/>
          </p:nvSpPr>
          <p:spPr>
            <a:xfrm>
              <a:off x="503849" y="4294176"/>
              <a:ext cx="20062" cy="37018"/>
            </a:xfrm>
            <a:custGeom>
              <a:avLst/>
              <a:gdLst/>
              <a:ahLst/>
              <a:cxnLst/>
              <a:rect l="l" t="t" r="r" b="b"/>
              <a:pathLst>
                <a:path w="465" h="858" extrusionOk="0">
                  <a:moveTo>
                    <a:pt x="405" y="1"/>
                  </a:moveTo>
                  <a:cubicBezTo>
                    <a:pt x="262" y="275"/>
                    <a:pt x="131" y="548"/>
                    <a:pt x="0" y="834"/>
                  </a:cubicBezTo>
                  <a:cubicBezTo>
                    <a:pt x="12" y="846"/>
                    <a:pt x="48" y="846"/>
                    <a:pt x="60" y="858"/>
                  </a:cubicBezTo>
                  <a:cubicBezTo>
                    <a:pt x="191" y="584"/>
                    <a:pt x="334" y="310"/>
                    <a:pt x="465" y="25"/>
                  </a:cubicBezTo>
                  <a:cubicBezTo>
                    <a:pt x="429" y="13"/>
                    <a:pt x="417" y="13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3" name="Google Shape;46503;p69"/>
            <p:cNvSpPr/>
            <p:nvPr/>
          </p:nvSpPr>
          <p:spPr>
            <a:xfrm>
              <a:off x="1010328" y="4620654"/>
              <a:ext cx="38572" cy="4919"/>
            </a:xfrm>
            <a:custGeom>
              <a:avLst/>
              <a:gdLst/>
              <a:ahLst/>
              <a:cxnLst/>
              <a:rect l="l" t="t" r="r" b="b"/>
              <a:pathLst>
                <a:path w="894" h="114" extrusionOk="0">
                  <a:moveTo>
                    <a:pt x="198" y="1"/>
                  </a:moveTo>
                  <a:cubicBezTo>
                    <a:pt x="133" y="1"/>
                    <a:pt x="72" y="6"/>
                    <a:pt x="1" y="6"/>
                  </a:cubicBezTo>
                  <a:cubicBezTo>
                    <a:pt x="41" y="36"/>
                    <a:pt x="73" y="83"/>
                    <a:pt x="96" y="83"/>
                  </a:cubicBezTo>
                  <a:cubicBezTo>
                    <a:pt x="100" y="83"/>
                    <a:pt x="104" y="81"/>
                    <a:pt x="108" y="78"/>
                  </a:cubicBezTo>
                  <a:cubicBezTo>
                    <a:pt x="382" y="89"/>
                    <a:pt x="632" y="89"/>
                    <a:pt x="894" y="113"/>
                  </a:cubicBezTo>
                  <a:cubicBezTo>
                    <a:pt x="870" y="78"/>
                    <a:pt x="811" y="54"/>
                    <a:pt x="763" y="54"/>
                  </a:cubicBezTo>
                  <a:cubicBezTo>
                    <a:pt x="620" y="42"/>
                    <a:pt x="453" y="18"/>
                    <a:pt x="299" y="6"/>
                  </a:cubicBezTo>
                  <a:cubicBezTo>
                    <a:pt x="263" y="2"/>
                    <a:pt x="230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4" name="Google Shape;46504;p69"/>
            <p:cNvSpPr/>
            <p:nvPr/>
          </p:nvSpPr>
          <p:spPr>
            <a:xfrm>
              <a:off x="724233" y="4338356"/>
              <a:ext cx="12857" cy="28303"/>
            </a:xfrm>
            <a:custGeom>
              <a:avLst/>
              <a:gdLst/>
              <a:ahLst/>
              <a:cxnLst/>
              <a:rect l="l" t="t" r="r" b="b"/>
              <a:pathLst>
                <a:path w="298" h="656" extrusionOk="0">
                  <a:moveTo>
                    <a:pt x="226" y="1"/>
                  </a:moveTo>
                  <a:lnTo>
                    <a:pt x="0" y="632"/>
                  </a:lnTo>
                  <a:cubicBezTo>
                    <a:pt x="24" y="644"/>
                    <a:pt x="60" y="644"/>
                    <a:pt x="84" y="656"/>
                  </a:cubicBezTo>
                  <a:cubicBezTo>
                    <a:pt x="167" y="453"/>
                    <a:pt x="226" y="239"/>
                    <a:pt x="298" y="36"/>
                  </a:cubicBezTo>
                  <a:cubicBezTo>
                    <a:pt x="262" y="36"/>
                    <a:pt x="250" y="13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5" name="Google Shape;46505;p69"/>
            <p:cNvSpPr/>
            <p:nvPr/>
          </p:nvSpPr>
          <p:spPr>
            <a:xfrm>
              <a:off x="514117" y="4320365"/>
              <a:ext cx="17517" cy="35508"/>
            </a:xfrm>
            <a:custGeom>
              <a:avLst/>
              <a:gdLst/>
              <a:ahLst/>
              <a:cxnLst/>
              <a:rect l="l" t="t" r="r" b="b"/>
              <a:pathLst>
                <a:path w="406" h="823" extrusionOk="0">
                  <a:moveTo>
                    <a:pt x="405" y="1"/>
                  </a:moveTo>
                  <a:lnTo>
                    <a:pt x="405" y="1"/>
                  </a:lnTo>
                  <a:cubicBezTo>
                    <a:pt x="262" y="275"/>
                    <a:pt x="131" y="537"/>
                    <a:pt x="1" y="787"/>
                  </a:cubicBezTo>
                  <a:cubicBezTo>
                    <a:pt x="36" y="787"/>
                    <a:pt x="48" y="811"/>
                    <a:pt x="72" y="822"/>
                  </a:cubicBezTo>
                  <a:cubicBezTo>
                    <a:pt x="167" y="644"/>
                    <a:pt x="239" y="477"/>
                    <a:pt x="310" y="299"/>
                  </a:cubicBezTo>
                  <a:cubicBezTo>
                    <a:pt x="346" y="215"/>
                    <a:pt x="370" y="108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6" name="Google Shape;46506;p69"/>
            <p:cNvSpPr/>
            <p:nvPr/>
          </p:nvSpPr>
          <p:spPr>
            <a:xfrm>
              <a:off x="1217899" y="4504810"/>
              <a:ext cx="24679" cy="18509"/>
            </a:xfrm>
            <a:custGeom>
              <a:avLst/>
              <a:gdLst/>
              <a:ahLst/>
              <a:cxnLst/>
              <a:rect l="l" t="t" r="r" b="b"/>
              <a:pathLst>
                <a:path w="572" h="429" extrusionOk="0">
                  <a:moveTo>
                    <a:pt x="572" y="0"/>
                  </a:moveTo>
                  <a:lnTo>
                    <a:pt x="572" y="0"/>
                  </a:lnTo>
                  <a:cubicBezTo>
                    <a:pt x="298" y="24"/>
                    <a:pt x="155" y="203"/>
                    <a:pt x="0" y="429"/>
                  </a:cubicBezTo>
                  <a:cubicBezTo>
                    <a:pt x="48" y="417"/>
                    <a:pt x="95" y="417"/>
                    <a:pt x="119" y="40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7" name="Google Shape;46507;p69"/>
            <p:cNvSpPr/>
            <p:nvPr/>
          </p:nvSpPr>
          <p:spPr>
            <a:xfrm>
              <a:off x="866008" y="4467317"/>
              <a:ext cx="27785" cy="11908"/>
            </a:xfrm>
            <a:custGeom>
              <a:avLst/>
              <a:gdLst/>
              <a:ahLst/>
              <a:cxnLst/>
              <a:rect l="l" t="t" r="r" b="b"/>
              <a:pathLst>
                <a:path w="644" h="276" extrusionOk="0">
                  <a:moveTo>
                    <a:pt x="0" y="0"/>
                  </a:moveTo>
                  <a:cubicBezTo>
                    <a:pt x="157" y="190"/>
                    <a:pt x="344" y="275"/>
                    <a:pt x="593" y="275"/>
                  </a:cubicBezTo>
                  <a:cubicBezTo>
                    <a:pt x="610" y="275"/>
                    <a:pt x="626" y="275"/>
                    <a:pt x="643" y="274"/>
                  </a:cubicBezTo>
                  <a:cubicBezTo>
                    <a:pt x="429" y="179"/>
                    <a:pt x="215" y="9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8" name="Google Shape;46508;p69"/>
            <p:cNvSpPr/>
            <p:nvPr/>
          </p:nvSpPr>
          <p:spPr>
            <a:xfrm>
              <a:off x="1518403" y="4322953"/>
              <a:ext cx="30849" cy="4660"/>
            </a:xfrm>
            <a:custGeom>
              <a:avLst/>
              <a:gdLst/>
              <a:ahLst/>
              <a:cxnLst/>
              <a:rect l="l" t="t" r="r" b="b"/>
              <a:pathLst>
                <a:path w="715" h="108" extrusionOk="0">
                  <a:moveTo>
                    <a:pt x="0" y="0"/>
                  </a:moveTo>
                  <a:lnTo>
                    <a:pt x="0" y="60"/>
                  </a:lnTo>
                  <a:lnTo>
                    <a:pt x="715" y="108"/>
                  </a:lnTo>
                  <a:lnTo>
                    <a:pt x="71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9" name="Google Shape;46509;p69"/>
            <p:cNvSpPr/>
            <p:nvPr/>
          </p:nvSpPr>
          <p:spPr>
            <a:xfrm>
              <a:off x="1579540" y="4324507"/>
              <a:ext cx="39564" cy="3106"/>
            </a:xfrm>
            <a:custGeom>
              <a:avLst/>
              <a:gdLst/>
              <a:ahLst/>
              <a:cxnLst/>
              <a:rect l="l" t="t" r="r" b="b"/>
              <a:pathLst>
                <a:path w="917" h="72" extrusionOk="0">
                  <a:moveTo>
                    <a:pt x="917" y="0"/>
                  </a:moveTo>
                  <a:cubicBezTo>
                    <a:pt x="607" y="12"/>
                    <a:pt x="310" y="24"/>
                    <a:pt x="0" y="36"/>
                  </a:cubicBezTo>
                  <a:lnTo>
                    <a:pt x="0" y="72"/>
                  </a:lnTo>
                  <a:lnTo>
                    <a:pt x="917" y="7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0" name="Google Shape;46510;p69"/>
            <p:cNvSpPr/>
            <p:nvPr/>
          </p:nvSpPr>
          <p:spPr>
            <a:xfrm>
              <a:off x="1536869" y="4424646"/>
              <a:ext cx="37536" cy="3667"/>
            </a:xfrm>
            <a:custGeom>
              <a:avLst/>
              <a:gdLst/>
              <a:ahLst/>
              <a:cxnLst/>
              <a:rect l="l" t="t" r="r" b="b"/>
              <a:pathLst>
                <a:path w="870" h="85" extrusionOk="0">
                  <a:moveTo>
                    <a:pt x="870" y="1"/>
                  </a:moveTo>
                  <a:cubicBezTo>
                    <a:pt x="584" y="13"/>
                    <a:pt x="287" y="37"/>
                    <a:pt x="1" y="60"/>
                  </a:cubicBezTo>
                  <a:cubicBezTo>
                    <a:pt x="299" y="60"/>
                    <a:pt x="584" y="72"/>
                    <a:pt x="870" y="84"/>
                  </a:cubicBezTo>
                  <a:lnTo>
                    <a:pt x="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1" name="Google Shape;46511;p69"/>
            <p:cNvSpPr/>
            <p:nvPr/>
          </p:nvSpPr>
          <p:spPr>
            <a:xfrm>
              <a:off x="1644775" y="4503256"/>
              <a:ext cx="27785" cy="11347"/>
            </a:xfrm>
            <a:custGeom>
              <a:avLst/>
              <a:gdLst/>
              <a:ahLst/>
              <a:cxnLst/>
              <a:rect l="l" t="t" r="r" b="b"/>
              <a:pathLst>
                <a:path w="644" h="263" extrusionOk="0">
                  <a:moveTo>
                    <a:pt x="631" y="1"/>
                  </a:moveTo>
                  <a:cubicBezTo>
                    <a:pt x="417" y="84"/>
                    <a:pt x="214" y="167"/>
                    <a:pt x="0" y="239"/>
                  </a:cubicBezTo>
                  <a:lnTo>
                    <a:pt x="0" y="263"/>
                  </a:lnTo>
                  <a:cubicBezTo>
                    <a:pt x="214" y="203"/>
                    <a:pt x="441" y="120"/>
                    <a:pt x="643" y="60"/>
                  </a:cubicBezTo>
                  <a:cubicBezTo>
                    <a:pt x="643" y="36"/>
                    <a:pt x="631" y="24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2" name="Google Shape;46512;p69"/>
            <p:cNvSpPr/>
            <p:nvPr/>
          </p:nvSpPr>
          <p:spPr>
            <a:xfrm>
              <a:off x="1467535" y="4230494"/>
              <a:ext cx="22133" cy="5695"/>
            </a:xfrm>
            <a:custGeom>
              <a:avLst/>
              <a:gdLst/>
              <a:ahLst/>
              <a:cxnLst/>
              <a:rect l="l" t="t" r="r" b="b"/>
              <a:pathLst>
                <a:path w="513" h="132" extrusionOk="0">
                  <a:moveTo>
                    <a:pt x="1" y="0"/>
                  </a:moveTo>
                  <a:lnTo>
                    <a:pt x="1" y="48"/>
                  </a:lnTo>
                  <a:lnTo>
                    <a:pt x="501" y="131"/>
                  </a:lnTo>
                  <a:cubicBezTo>
                    <a:pt x="501" y="108"/>
                    <a:pt x="501" y="72"/>
                    <a:pt x="512" y="72"/>
                  </a:cubicBezTo>
                  <a:cubicBezTo>
                    <a:pt x="334" y="48"/>
                    <a:pt x="167" y="3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3" name="Google Shape;46513;p69"/>
            <p:cNvSpPr/>
            <p:nvPr/>
          </p:nvSpPr>
          <p:spPr>
            <a:xfrm>
              <a:off x="1509645" y="4423654"/>
              <a:ext cx="28303" cy="3624"/>
            </a:xfrm>
            <a:custGeom>
              <a:avLst/>
              <a:gdLst/>
              <a:ahLst/>
              <a:cxnLst/>
              <a:rect l="l" t="t" r="r" b="b"/>
              <a:pathLst>
                <a:path w="656" h="84" extrusionOk="0">
                  <a:moveTo>
                    <a:pt x="608" y="0"/>
                  </a:moveTo>
                  <a:cubicBezTo>
                    <a:pt x="394" y="0"/>
                    <a:pt x="203" y="24"/>
                    <a:pt x="1" y="36"/>
                  </a:cubicBezTo>
                  <a:cubicBezTo>
                    <a:pt x="203" y="48"/>
                    <a:pt x="429" y="60"/>
                    <a:pt x="656" y="83"/>
                  </a:cubicBezTo>
                  <a:cubicBezTo>
                    <a:pt x="632" y="48"/>
                    <a:pt x="620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4" name="Google Shape;46514;p69"/>
            <p:cNvSpPr/>
            <p:nvPr/>
          </p:nvSpPr>
          <p:spPr>
            <a:xfrm>
              <a:off x="539789" y="4283217"/>
              <a:ext cx="7076" cy="16136"/>
            </a:xfrm>
            <a:custGeom>
              <a:avLst/>
              <a:gdLst/>
              <a:ahLst/>
              <a:cxnLst/>
              <a:rect l="l" t="t" r="r" b="b"/>
              <a:pathLst>
                <a:path w="164" h="374" extrusionOk="0">
                  <a:moveTo>
                    <a:pt x="74" y="1"/>
                  </a:moveTo>
                  <a:cubicBezTo>
                    <a:pt x="63" y="1"/>
                    <a:pt x="51" y="2"/>
                    <a:pt x="37" y="5"/>
                  </a:cubicBezTo>
                  <a:cubicBezTo>
                    <a:pt x="13" y="136"/>
                    <a:pt x="13" y="255"/>
                    <a:pt x="1" y="374"/>
                  </a:cubicBezTo>
                  <a:lnTo>
                    <a:pt x="37" y="374"/>
                  </a:lnTo>
                  <a:cubicBezTo>
                    <a:pt x="60" y="302"/>
                    <a:pt x="108" y="219"/>
                    <a:pt x="132" y="148"/>
                  </a:cubicBezTo>
                  <a:cubicBezTo>
                    <a:pt x="163" y="74"/>
                    <a:pt x="15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5" name="Google Shape;46515;p69"/>
            <p:cNvSpPr/>
            <p:nvPr/>
          </p:nvSpPr>
          <p:spPr>
            <a:xfrm>
              <a:off x="1660696" y="4634245"/>
              <a:ext cx="11347" cy="12426"/>
            </a:xfrm>
            <a:custGeom>
              <a:avLst/>
              <a:gdLst/>
              <a:ahLst/>
              <a:cxnLst/>
              <a:rect l="l" t="t" r="r" b="b"/>
              <a:pathLst>
                <a:path w="263" h="28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153"/>
                    <a:pt x="24" y="287"/>
                    <a:pt x="171" y="287"/>
                  </a:cubicBezTo>
                  <a:cubicBezTo>
                    <a:pt x="197" y="287"/>
                    <a:pt x="227" y="283"/>
                    <a:pt x="262" y="275"/>
                  </a:cubicBezTo>
                  <a:cubicBezTo>
                    <a:pt x="191" y="203"/>
                    <a:pt x="96" y="1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6" name="Google Shape;46516;p69"/>
            <p:cNvSpPr/>
            <p:nvPr/>
          </p:nvSpPr>
          <p:spPr>
            <a:xfrm>
              <a:off x="939958" y="4355312"/>
              <a:ext cx="21616" cy="12900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25" y="1"/>
                  </a:moveTo>
                  <a:cubicBezTo>
                    <a:pt x="13" y="12"/>
                    <a:pt x="1" y="24"/>
                    <a:pt x="1" y="36"/>
                  </a:cubicBezTo>
                  <a:cubicBezTo>
                    <a:pt x="167" y="132"/>
                    <a:pt x="310" y="203"/>
                    <a:pt x="477" y="298"/>
                  </a:cubicBezTo>
                  <a:cubicBezTo>
                    <a:pt x="489" y="274"/>
                    <a:pt x="489" y="263"/>
                    <a:pt x="501" y="251"/>
                  </a:cubicBezTo>
                  <a:cubicBezTo>
                    <a:pt x="346" y="155"/>
                    <a:pt x="191" y="84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7" name="Google Shape;46517;p69"/>
            <p:cNvSpPr/>
            <p:nvPr/>
          </p:nvSpPr>
          <p:spPr>
            <a:xfrm>
              <a:off x="531591" y="4299310"/>
              <a:ext cx="8758" cy="21616"/>
            </a:xfrm>
            <a:custGeom>
              <a:avLst/>
              <a:gdLst/>
              <a:ahLst/>
              <a:cxnLst/>
              <a:rect l="l" t="t" r="r" b="b"/>
              <a:pathLst>
                <a:path w="203" h="501" extrusionOk="0">
                  <a:moveTo>
                    <a:pt x="191" y="1"/>
                  </a:moveTo>
                  <a:cubicBezTo>
                    <a:pt x="119" y="167"/>
                    <a:pt x="60" y="346"/>
                    <a:pt x="0" y="501"/>
                  </a:cubicBezTo>
                  <a:cubicBezTo>
                    <a:pt x="60" y="346"/>
                    <a:pt x="131" y="179"/>
                    <a:pt x="203" y="13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8" name="Google Shape;46518;p69"/>
            <p:cNvSpPr/>
            <p:nvPr/>
          </p:nvSpPr>
          <p:spPr>
            <a:xfrm>
              <a:off x="1052998" y="3702701"/>
              <a:ext cx="1623805" cy="1018610"/>
            </a:xfrm>
            <a:custGeom>
              <a:avLst/>
              <a:gdLst/>
              <a:ahLst/>
              <a:cxnLst/>
              <a:rect l="l" t="t" r="r" b="b"/>
              <a:pathLst>
                <a:path w="37636" h="23609" extrusionOk="0">
                  <a:moveTo>
                    <a:pt x="14587" y="251"/>
                  </a:moveTo>
                  <a:cubicBezTo>
                    <a:pt x="14623" y="251"/>
                    <a:pt x="14658" y="252"/>
                    <a:pt x="14692" y="256"/>
                  </a:cubicBezTo>
                  <a:cubicBezTo>
                    <a:pt x="14812" y="256"/>
                    <a:pt x="14931" y="280"/>
                    <a:pt x="15062" y="315"/>
                  </a:cubicBezTo>
                  <a:cubicBezTo>
                    <a:pt x="14869" y="423"/>
                    <a:pt x="14754" y="479"/>
                    <a:pt x="14656" y="479"/>
                  </a:cubicBezTo>
                  <a:cubicBezTo>
                    <a:pt x="14549" y="479"/>
                    <a:pt x="14461" y="411"/>
                    <a:pt x="14311" y="268"/>
                  </a:cubicBezTo>
                  <a:cubicBezTo>
                    <a:pt x="14413" y="259"/>
                    <a:pt x="14502" y="251"/>
                    <a:pt x="14587" y="251"/>
                  </a:cubicBezTo>
                  <a:close/>
                  <a:moveTo>
                    <a:pt x="36064" y="5685"/>
                  </a:moveTo>
                  <a:lnTo>
                    <a:pt x="36064" y="5685"/>
                  </a:lnTo>
                  <a:cubicBezTo>
                    <a:pt x="36219" y="5697"/>
                    <a:pt x="36374" y="5697"/>
                    <a:pt x="36540" y="5721"/>
                  </a:cubicBezTo>
                  <a:cubicBezTo>
                    <a:pt x="36471" y="5842"/>
                    <a:pt x="36436" y="5904"/>
                    <a:pt x="36380" y="5904"/>
                  </a:cubicBezTo>
                  <a:cubicBezTo>
                    <a:pt x="36320" y="5904"/>
                    <a:pt x="36236" y="5833"/>
                    <a:pt x="36064" y="5685"/>
                  </a:cubicBezTo>
                  <a:close/>
                  <a:moveTo>
                    <a:pt x="35374" y="5911"/>
                  </a:moveTo>
                  <a:lnTo>
                    <a:pt x="35421" y="5947"/>
                  </a:lnTo>
                  <a:cubicBezTo>
                    <a:pt x="35350" y="6102"/>
                    <a:pt x="35255" y="6256"/>
                    <a:pt x="35147" y="6447"/>
                  </a:cubicBezTo>
                  <a:cubicBezTo>
                    <a:pt x="35076" y="6387"/>
                    <a:pt x="35016" y="6328"/>
                    <a:pt x="34957" y="6268"/>
                  </a:cubicBezTo>
                  <a:cubicBezTo>
                    <a:pt x="35005" y="6209"/>
                    <a:pt x="35052" y="6149"/>
                    <a:pt x="35112" y="6102"/>
                  </a:cubicBezTo>
                  <a:cubicBezTo>
                    <a:pt x="35195" y="6030"/>
                    <a:pt x="35290" y="5971"/>
                    <a:pt x="35374" y="5911"/>
                  </a:cubicBezTo>
                  <a:close/>
                  <a:moveTo>
                    <a:pt x="34290" y="6792"/>
                  </a:moveTo>
                  <a:cubicBezTo>
                    <a:pt x="34290" y="6911"/>
                    <a:pt x="34374" y="7102"/>
                    <a:pt x="34195" y="7161"/>
                  </a:cubicBezTo>
                  <a:cubicBezTo>
                    <a:pt x="34186" y="7164"/>
                    <a:pt x="34176" y="7165"/>
                    <a:pt x="34166" y="7165"/>
                  </a:cubicBezTo>
                  <a:cubicBezTo>
                    <a:pt x="34083" y="7165"/>
                    <a:pt x="33968" y="7086"/>
                    <a:pt x="33862" y="7054"/>
                  </a:cubicBezTo>
                  <a:cubicBezTo>
                    <a:pt x="33862" y="7030"/>
                    <a:pt x="33873" y="7007"/>
                    <a:pt x="33873" y="6983"/>
                  </a:cubicBezTo>
                  <a:cubicBezTo>
                    <a:pt x="34004" y="6923"/>
                    <a:pt x="34135" y="6852"/>
                    <a:pt x="34290" y="6792"/>
                  </a:cubicBezTo>
                  <a:close/>
                  <a:moveTo>
                    <a:pt x="33338" y="7114"/>
                  </a:moveTo>
                  <a:lnTo>
                    <a:pt x="33338" y="7114"/>
                  </a:lnTo>
                  <a:cubicBezTo>
                    <a:pt x="33278" y="7233"/>
                    <a:pt x="33231" y="7352"/>
                    <a:pt x="33171" y="7459"/>
                  </a:cubicBezTo>
                  <a:cubicBezTo>
                    <a:pt x="33135" y="7519"/>
                    <a:pt x="33064" y="7602"/>
                    <a:pt x="33040" y="7602"/>
                  </a:cubicBezTo>
                  <a:cubicBezTo>
                    <a:pt x="32945" y="7590"/>
                    <a:pt x="32873" y="7530"/>
                    <a:pt x="32814" y="7471"/>
                  </a:cubicBezTo>
                  <a:cubicBezTo>
                    <a:pt x="32802" y="7471"/>
                    <a:pt x="32861" y="7352"/>
                    <a:pt x="32909" y="7328"/>
                  </a:cubicBezTo>
                  <a:cubicBezTo>
                    <a:pt x="33040" y="7245"/>
                    <a:pt x="33207" y="7173"/>
                    <a:pt x="33338" y="7114"/>
                  </a:cubicBezTo>
                  <a:close/>
                  <a:moveTo>
                    <a:pt x="32278" y="7983"/>
                  </a:moveTo>
                  <a:cubicBezTo>
                    <a:pt x="32314" y="7983"/>
                    <a:pt x="32326" y="7995"/>
                    <a:pt x="32349" y="7995"/>
                  </a:cubicBezTo>
                  <a:cubicBezTo>
                    <a:pt x="32326" y="8126"/>
                    <a:pt x="32290" y="8292"/>
                    <a:pt x="32254" y="8435"/>
                  </a:cubicBezTo>
                  <a:cubicBezTo>
                    <a:pt x="32230" y="8483"/>
                    <a:pt x="32159" y="8531"/>
                    <a:pt x="32135" y="8531"/>
                  </a:cubicBezTo>
                  <a:cubicBezTo>
                    <a:pt x="32040" y="8495"/>
                    <a:pt x="31957" y="8435"/>
                    <a:pt x="31873" y="8400"/>
                  </a:cubicBezTo>
                  <a:cubicBezTo>
                    <a:pt x="31909" y="8352"/>
                    <a:pt x="31933" y="8292"/>
                    <a:pt x="31980" y="8257"/>
                  </a:cubicBezTo>
                  <a:cubicBezTo>
                    <a:pt x="32088" y="8161"/>
                    <a:pt x="32195" y="8066"/>
                    <a:pt x="32278" y="7983"/>
                  </a:cubicBezTo>
                  <a:close/>
                  <a:moveTo>
                    <a:pt x="31206" y="8673"/>
                  </a:moveTo>
                  <a:lnTo>
                    <a:pt x="31206" y="8673"/>
                  </a:lnTo>
                  <a:cubicBezTo>
                    <a:pt x="31172" y="8902"/>
                    <a:pt x="31133" y="9005"/>
                    <a:pt x="31016" y="9005"/>
                  </a:cubicBezTo>
                  <a:cubicBezTo>
                    <a:pt x="30931" y="9005"/>
                    <a:pt x="30806" y="8952"/>
                    <a:pt x="30611" y="8852"/>
                  </a:cubicBezTo>
                  <a:cubicBezTo>
                    <a:pt x="30730" y="8816"/>
                    <a:pt x="30825" y="8781"/>
                    <a:pt x="30909" y="8757"/>
                  </a:cubicBezTo>
                  <a:cubicBezTo>
                    <a:pt x="31004" y="8721"/>
                    <a:pt x="31087" y="8709"/>
                    <a:pt x="31206" y="8673"/>
                  </a:cubicBezTo>
                  <a:close/>
                  <a:moveTo>
                    <a:pt x="30171" y="8971"/>
                  </a:moveTo>
                  <a:cubicBezTo>
                    <a:pt x="30199" y="9296"/>
                    <a:pt x="30182" y="9391"/>
                    <a:pt x="30057" y="9391"/>
                  </a:cubicBezTo>
                  <a:cubicBezTo>
                    <a:pt x="30026" y="9391"/>
                    <a:pt x="29989" y="9385"/>
                    <a:pt x="29944" y="9376"/>
                  </a:cubicBezTo>
                  <a:cubicBezTo>
                    <a:pt x="30004" y="9257"/>
                    <a:pt x="30075" y="9138"/>
                    <a:pt x="30171" y="8971"/>
                  </a:cubicBezTo>
                  <a:close/>
                  <a:moveTo>
                    <a:pt x="11918" y="268"/>
                  </a:moveTo>
                  <a:cubicBezTo>
                    <a:pt x="12204" y="268"/>
                    <a:pt x="12430" y="494"/>
                    <a:pt x="12633" y="696"/>
                  </a:cubicBezTo>
                  <a:cubicBezTo>
                    <a:pt x="12680" y="744"/>
                    <a:pt x="12752" y="780"/>
                    <a:pt x="12811" y="780"/>
                  </a:cubicBezTo>
                  <a:cubicBezTo>
                    <a:pt x="13157" y="720"/>
                    <a:pt x="13478" y="637"/>
                    <a:pt x="13823" y="565"/>
                  </a:cubicBezTo>
                  <a:cubicBezTo>
                    <a:pt x="13878" y="553"/>
                    <a:pt x="13932" y="546"/>
                    <a:pt x="13984" y="546"/>
                  </a:cubicBezTo>
                  <a:cubicBezTo>
                    <a:pt x="14133" y="546"/>
                    <a:pt x="14265" y="602"/>
                    <a:pt x="14371" y="744"/>
                  </a:cubicBezTo>
                  <a:cubicBezTo>
                    <a:pt x="14398" y="780"/>
                    <a:pt x="14467" y="796"/>
                    <a:pt x="14525" y="796"/>
                  </a:cubicBezTo>
                  <a:cubicBezTo>
                    <a:pt x="14543" y="796"/>
                    <a:pt x="14559" y="794"/>
                    <a:pt x="14573" y="791"/>
                  </a:cubicBezTo>
                  <a:cubicBezTo>
                    <a:pt x="14716" y="744"/>
                    <a:pt x="14871" y="684"/>
                    <a:pt x="15014" y="637"/>
                  </a:cubicBezTo>
                  <a:cubicBezTo>
                    <a:pt x="15131" y="594"/>
                    <a:pt x="15242" y="573"/>
                    <a:pt x="15350" y="573"/>
                  </a:cubicBezTo>
                  <a:cubicBezTo>
                    <a:pt x="15571" y="573"/>
                    <a:pt x="15774" y="663"/>
                    <a:pt x="15966" y="839"/>
                  </a:cubicBezTo>
                  <a:cubicBezTo>
                    <a:pt x="16026" y="899"/>
                    <a:pt x="16086" y="934"/>
                    <a:pt x="16133" y="994"/>
                  </a:cubicBezTo>
                  <a:cubicBezTo>
                    <a:pt x="16419" y="839"/>
                    <a:pt x="16728" y="851"/>
                    <a:pt x="17014" y="803"/>
                  </a:cubicBezTo>
                  <a:cubicBezTo>
                    <a:pt x="17071" y="793"/>
                    <a:pt x="17126" y="788"/>
                    <a:pt x="17179" y="788"/>
                  </a:cubicBezTo>
                  <a:cubicBezTo>
                    <a:pt x="17493" y="788"/>
                    <a:pt x="17746" y="957"/>
                    <a:pt x="17991" y="1161"/>
                  </a:cubicBezTo>
                  <a:cubicBezTo>
                    <a:pt x="18026" y="1196"/>
                    <a:pt x="18086" y="1208"/>
                    <a:pt x="18121" y="1208"/>
                  </a:cubicBezTo>
                  <a:cubicBezTo>
                    <a:pt x="18217" y="1208"/>
                    <a:pt x="18300" y="1196"/>
                    <a:pt x="18395" y="1161"/>
                  </a:cubicBezTo>
                  <a:cubicBezTo>
                    <a:pt x="18451" y="1146"/>
                    <a:pt x="18505" y="1139"/>
                    <a:pt x="18558" y="1139"/>
                  </a:cubicBezTo>
                  <a:cubicBezTo>
                    <a:pt x="18720" y="1139"/>
                    <a:pt x="18868" y="1202"/>
                    <a:pt x="19003" y="1292"/>
                  </a:cubicBezTo>
                  <a:cubicBezTo>
                    <a:pt x="19229" y="1446"/>
                    <a:pt x="19455" y="1589"/>
                    <a:pt x="19717" y="1649"/>
                  </a:cubicBezTo>
                  <a:cubicBezTo>
                    <a:pt x="19943" y="1696"/>
                    <a:pt x="20146" y="1768"/>
                    <a:pt x="20372" y="1827"/>
                  </a:cubicBezTo>
                  <a:cubicBezTo>
                    <a:pt x="20003" y="2054"/>
                    <a:pt x="19586" y="2054"/>
                    <a:pt x="19193" y="2113"/>
                  </a:cubicBezTo>
                  <a:cubicBezTo>
                    <a:pt x="18872" y="2161"/>
                    <a:pt x="18538" y="2149"/>
                    <a:pt x="18217" y="2185"/>
                  </a:cubicBezTo>
                  <a:cubicBezTo>
                    <a:pt x="17907" y="2232"/>
                    <a:pt x="17586" y="2327"/>
                    <a:pt x="17288" y="2387"/>
                  </a:cubicBezTo>
                  <a:cubicBezTo>
                    <a:pt x="16907" y="2470"/>
                    <a:pt x="16502" y="2542"/>
                    <a:pt x="16121" y="2637"/>
                  </a:cubicBezTo>
                  <a:cubicBezTo>
                    <a:pt x="15705" y="2720"/>
                    <a:pt x="15276" y="2863"/>
                    <a:pt x="14871" y="2935"/>
                  </a:cubicBezTo>
                  <a:cubicBezTo>
                    <a:pt x="14133" y="3066"/>
                    <a:pt x="13383" y="3161"/>
                    <a:pt x="12645" y="3316"/>
                  </a:cubicBezTo>
                  <a:cubicBezTo>
                    <a:pt x="12204" y="3411"/>
                    <a:pt x="11775" y="3589"/>
                    <a:pt x="11335" y="3732"/>
                  </a:cubicBezTo>
                  <a:cubicBezTo>
                    <a:pt x="11097" y="3816"/>
                    <a:pt x="10847" y="3887"/>
                    <a:pt x="10609" y="3947"/>
                  </a:cubicBezTo>
                  <a:cubicBezTo>
                    <a:pt x="10228" y="4054"/>
                    <a:pt x="9835" y="4125"/>
                    <a:pt x="9454" y="4244"/>
                  </a:cubicBezTo>
                  <a:cubicBezTo>
                    <a:pt x="9049" y="4363"/>
                    <a:pt x="8656" y="4482"/>
                    <a:pt x="8275" y="4625"/>
                  </a:cubicBezTo>
                  <a:cubicBezTo>
                    <a:pt x="8037" y="4721"/>
                    <a:pt x="7811" y="4899"/>
                    <a:pt x="7573" y="4959"/>
                  </a:cubicBezTo>
                  <a:cubicBezTo>
                    <a:pt x="7049" y="5102"/>
                    <a:pt x="6620" y="5399"/>
                    <a:pt x="6191" y="5697"/>
                  </a:cubicBezTo>
                  <a:cubicBezTo>
                    <a:pt x="5799" y="5971"/>
                    <a:pt x="5441" y="6292"/>
                    <a:pt x="5108" y="6626"/>
                  </a:cubicBezTo>
                  <a:cubicBezTo>
                    <a:pt x="4870" y="6852"/>
                    <a:pt x="4763" y="7161"/>
                    <a:pt x="4691" y="7483"/>
                  </a:cubicBezTo>
                  <a:cubicBezTo>
                    <a:pt x="4584" y="7983"/>
                    <a:pt x="4656" y="8435"/>
                    <a:pt x="4763" y="8900"/>
                  </a:cubicBezTo>
                  <a:cubicBezTo>
                    <a:pt x="4810" y="9090"/>
                    <a:pt x="4906" y="9257"/>
                    <a:pt x="4989" y="9435"/>
                  </a:cubicBezTo>
                  <a:cubicBezTo>
                    <a:pt x="4810" y="9412"/>
                    <a:pt x="4656" y="9376"/>
                    <a:pt x="4513" y="9352"/>
                  </a:cubicBezTo>
                  <a:cubicBezTo>
                    <a:pt x="4477" y="9352"/>
                    <a:pt x="4429" y="9352"/>
                    <a:pt x="4417" y="9364"/>
                  </a:cubicBezTo>
                  <a:cubicBezTo>
                    <a:pt x="4365" y="9391"/>
                    <a:pt x="4323" y="9403"/>
                    <a:pt x="4288" y="9403"/>
                  </a:cubicBezTo>
                  <a:cubicBezTo>
                    <a:pt x="4171" y="9403"/>
                    <a:pt x="4131" y="9274"/>
                    <a:pt x="4048" y="9173"/>
                  </a:cubicBezTo>
                  <a:cubicBezTo>
                    <a:pt x="3870" y="8912"/>
                    <a:pt x="3655" y="8721"/>
                    <a:pt x="3334" y="8673"/>
                  </a:cubicBezTo>
                  <a:cubicBezTo>
                    <a:pt x="3179" y="8662"/>
                    <a:pt x="3036" y="8673"/>
                    <a:pt x="2905" y="8650"/>
                  </a:cubicBezTo>
                  <a:cubicBezTo>
                    <a:pt x="2822" y="8638"/>
                    <a:pt x="2727" y="8590"/>
                    <a:pt x="2679" y="8519"/>
                  </a:cubicBezTo>
                  <a:cubicBezTo>
                    <a:pt x="2439" y="8133"/>
                    <a:pt x="2136" y="7884"/>
                    <a:pt x="1704" y="7884"/>
                  </a:cubicBezTo>
                  <a:cubicBezTo>
                    <a:pt x="1643" y="7884"/>
                    <a:pt x="1579" y="7889"/>
                    <a:pt x="1512" y="7900"/>
                  </a:cubicBezTo>
                  <a:cubicBezTo>
                    <a:pt x="1429" y="7709"/>
                    <a:pt x="1322" y="7519"/>
                    <a:pt x="1238" y="7304"/>
                  </a:cubicBezTo>
                  <a:cubicBezTo>
                    <a:pt x="1143" y="7114"/>
                    <a:pt x="1012" y="6995"/>
                    <a:pt x="798" y="6947"/>
                  </a:cubicBezTo>
                  <a:cubicBezTo>
                    <a:pt x="738" y="6935"/>
                    <a:pt x="679" y="6852"/>
                    <a:pt x="667" y="6792"/>
                  </a:cubicBezTo>
                  <a:cubicBezTo>
                    <a:pt x="643" y="6649"/>
                    <a:pt x="643" y="6518"/>
                    <a:pt x="607" y="6387"/>
                  </a:cubicBezTo>
                  <a:cubicBezTo>
                    <a:pt x="595" y="6292"/>
                    <a:pt x="548" y="6209"/>
                    <a:pt x="500" y="6137"/>
                  </a:cubicBezTo>
                  <a:cubicBezTo>
                    <a:pt x="405" y="5935"/>
                    <a:pt x="465" y="5744"/>
                    <a:pt x="548" y="5566"/>
                  </a:cubicBezTo>
                  <a:cubicBezTo>
                    <a:pt x="703" y="5268"/>
                    <a:pt x="857" y="4982"/>
                    <a:pt x="1024" y="4685"/>
                  </a:cubicBezTo>
                  <a:cubicBezTo>
                    <a:pt x="1036" y="4661"/>
                    <a:pt x="1072" y="4601"/>
                    <a:pt x="1119" y="4601"/>
                  </a:cubicBezTo>
                  <a:cubicBezTo>
                    <a:pt x="1429" y="4554"/>
                    <a:pt x="1536" y="4292"/>
                    <a:pt x="1667" y="4066"/>
                  </a:cubicBezTo>
                  <a:cubicBezTo>
                    <a:pt x="1834" y="3792"/>
                    <a:pt x="1953" y="3506"/>
                    <a:pt x="2262" y="3399"/>
                  </a:cubicBezTo>
                  <a:cubicBezTo>
                    <a:pt x="2308" y="3376"/>
                    <a:pt x="2367" y="3368"/>
                    <a:pt x="2423" y="3368"/>
                  </a:cubicBezTo>
                  <a:cubicBezTo>
                    <a:pt x="2455" y="3368"/>
                    <a:pt x="2486" y="3371"/>
                    <a:pt x="2512" y="3375"/>
                  </a:cubicBezTo>
                  <a:cubicBezTo>
                    <a:pt x="2542" y="3380"/>
                    <a:pt x="2570" y="3383"/>
                    <a:pt x="2597" y="3383"/>
                  </a:cubicBezTo>
                  <a:cubicBezTo>
                    <a:pt x="2692" y="3383"/>
                    <a:pt x="2775" y="3348"/>
                    <a:pt x="2858" y="3256"/>
                  </a:cubicBezTo>
                  <a:cubicBezTo>
                    <a:pt x="3108" y="2982"/>
                    <a:pt x="3393" y="2708"/>
                    <a:pt x="3798" y="2649"/>
                  </a:cubicBezTo>
                  <a:cubicBezTo>
                    <a:pt x="3810" y="2649"/>
                    <a:pt x="3822" y="2637"/>
                    <a:pt x="3822" y="2637"/>
                  </a:cubicBezTo>
                  <a:cubicBezTo>
                    <a:pt x="3891" y="2668"/>
                    <a:pt x="3949" y="2682"/>
                    <a:pt x="3999" y="2682"/>
                  </a:cubicBezTo>
                  <a:cubicBezTo>
                    <a:pt x="4233" y="2682"/>
                    <a:pt x="4288" y="2388"/>
                    <a:pt x="4465" y="2280"/>
                  </a:cubicBezTo>
                  <a:cubicBezTo>
                    <a:pt x="4608" y="2173"/>
                    <a:pt x="4751" y="2018"/>
                    <a:pt x="4929" y="1970"/>
                  </a:cubicBezTo>
                  <a:cubicBezTo>
                    <a:pt x="4994" y="1943"/>
                    <a:pt x="5067" y="1936"/>
                    <a:pt x="5142" y="1936"/>
                  </a:cubicBezTo>
                  <a:cubicBezTo>
                    <a:pt x="5232" y="1936"/>
                    <a:pt x="5327" y="1946"/>
                    <a:pt x="5418" y="1946"/>
                  </a:cubicBezTo>
                  <a:cubicBezTo>
                    <a:pt x="5644" y="1768"/>
                    <a:pt x="5882" y="1530"/>
                    <a:pt x="6156" y="1375"/>
                  </a:cubicBezTo>
                  <a:cubicBezTo>
                    <a:pt x="6305" y="1280"/>
                    <a:pt x="6466" y="1231"/>
                    <a:pt x="6627" y="1231"/>
                  </a:cubicBezTo>
                  <a:cubicBezTo>
                    <a:pt x="6749" y="1231"/>
                    <a:pt x="6871" y="1259"/>
                    <a:pt x="6989" y="1315"/>
                  </a:cubicBezTo>
                  <a:cubicBezTo>
                    <a:pt x="7005" y="1322"/>
                    <a:pt x="7024" y="1325"/>
                    <a:pt x="7045" y="1325"/>
                  </a:cubicBezTo>
                  <a:cubicBezTo>
                    <a:pt x="7103" y="1325"/>
                    <a:pt x="7172" y="1303"/>
                    <a:pt x="7215" y="1268"/>
                  </a:cubicBezTo>
                  <a:cubicBezTo>
                    <a:pt x="7525" y="1030"/>
                    <a:pt x="7870" y="875"/>
                    <a:pt x="8263" y="851"/>
                  </a:cubicBezTo>
                  <a:cubicBezTo>
                    <a:pt x="8272" y="850"/>
                    <a:pt x="8281" y="850"/>
                    <a:pt x="8291" y="850"/>
                  </a:cubicBezTo>
                  <a:cubicBezTo>
                    <a:pt x="8400" y="850"/>
                    <a:pt x="8510" y="911"/>
                    <a:pt x="8620" y="911"/>
                  </a:cubicBezTo>
                  <a:cubicBezTo>
                    <a:pt x="8716" y="911"/>
                    <a:pt x="8858" y="899"/>
                    <a:pt x="8930" y="839"/>
                  </a:cubicBezTo>
                  <a:cubicBezTo>
                    <a:pt x="9204" y="637"/>
                    <a:pt x="9512" y="501"/>
                    <a:pt x="9818" y="501"/>
                  </a:cubicBezTo>
                  <a:cubicBezTo>
                    <a:pt x="9964" y="501"/>
                    <a:pt x="10110" y="532"/>
                    <a:pt x="10251" y="601"/>
                  </a:cubicBezTo>
                  <a:cubicBezTo>
                    <a:pt x="10345" y="641"/>
                    <a:pt x="10426" y="657"/>
                    <a:pt x="10499" y="657"/>
                  </a:cubicBezTo>
                  <a:cubicBezTo>
                    <a:pt x="10708" y="657"/>
                    <a:pt x="10859" y="529"/>
                    <a:pt x="11061" y="458"/>
                  </a:cubicBezTo>
                  <a:cubicBezTo>
                    <a:pt x="11335" y="375"/>
                    <a:pt x="11633" y="268"/>
                    <a:pt x="11918" y="268"/>
                  </a:cubicBezTo>
                  <a:close/>
                  <a:moveTo>
                    <a:pt x="30564" y="9388"/>
                  </a:moveTo>
                  <a:cubicBezTo>
                    <a:pt x="30611" y="9424"/>
                    <a:pt x="30683" y="9447"/>
                    <a:pt x="30706" y="9495"/>
                  </a:cubicBezTo>
                  <a:cubicBezTo>
                    <a:pt x="30730" y="9590"/>
                    <a:pt x="30706" y="9674"/>
                    <a:pt x="30528" y="9685"/>
                  </a:cubicBezTo>
                  <a:cubicBezTo>
                    <a:pt x="30504" y="9685"/>
                    <a:pt x="30468" y="9662"/>
                    <a:pt x="30421" y="9626"/>
                  </a:cubicBezTo>
                  <a:cubicBezTo>
                    <a:pt x="30456" y="9554"/>
                    <a:pt x="30528" y="9471"/>
                    <a:pt x="30564" y="9388"/>
                  </a:cubicBezTo>
                  <a:close/>
                  <a:moveTo>
                    <a:pt x="29373" y="9781"/>
                  </a:moveTo>
                  <a:cubicBezTo>
                    <a:pt x="29337" y="9900"/>
                    <a:pt x="29313" y="10031"/>
                    <a:pt x="29290" y="10031"/>
                  </a:cubicBezTo>
                  <a:cubicBezTo>
                    <a:pt x="29282" y="10032"/>
                    <a:pt x="29273" y="10033"/>
                    <a:pt x="29264" y="10033"/>
                  </a:cubicBezTo>
                  <a:cubicBezTo>
                    <a:pt x="29205" y="10033"/>
                    <a:pt x="29119" y="10001"/>
                    <a:pt x="29016" y="9959"/>
                  </a:cubicBezTo>
                  <a:cubicBezTo>
                    <a:pt x="29159" y="9888"/>
                    <a:pt x="29242" y="9852"/>
                    <a:pt x="29373" y="9781"/>
                  </a:cubicBezTo>
                  <a:close/>
                  <a:moveTo>
                    <a:pt x="25941" y="9814"/>
                  </a:moveTo>
                  <a:cubicBezTo>
                    <a:pt x="25997" y="9814"/>
                    <a:pt x="26048" y="9838"/>
                    <a:pt x="26087" y="9888"/>
                  </a:cubicBezTo>
                  <a:cubicBezTo>
                    <a:pt x="26206" y="10007"/>
                    <a:pt x="26099" y="10102"/>
                    <a:pt x="26015" y="10209"/>
                  </a:cubicBezTo>
                  <a:cubicBezTo>
                    <a:pt x="25920" y="10126"/>
                    <a:pt x="25837" y="10019"/>
                    <a:pt x="25730" y="9912"/>
                  </a:cubicBezTo>
                  <a:cubicBezTo>
                    <a:pt x="25800" y="9847"/>
                    <a:pt x="25874" y="9814"/>
                    <a:pt x="25941" y="9814"/>
                  </a:cubicBezTo>
                  <a:close/>
                  <a:moveTo>
                    <a:pt x="27980" y="10007"/>
                  </a:moveTo>
                  <a:cubicBezTo>
                    <a:pt x="28027" y="10007"/>
                    <a:pt x="28099" y="10031"/>
                    <a:pt x="28099" y="10066"/>
                  </a:cubicBezTo>
                  <a:cubicBezTo>
                    <a:pt x="28111" y="10126"/>
                    <a:pt x="28099" y="10185"/>
                    <a:pt x="28051" y="10221"/>
                  </a:cubicBezTo>
                  <a:cubicBezTo>
                    <a:pt x="28042" y="10248"/>
                    <a:pt x="27987" y="10261"/>
                    <a:pt x="27949" y="10261"/>
                  </a:cubicBezTo>
                  <a:cubicBezTo>
                    <a:pt x="27937" y="10261"/>
                    <a:pt x="27926" y="10260"/>
                    <a:pt x="27920" y="10257"/>
                  </a:cubicBezTo>
                  <a:cubicBezTo>
                    <a:pt x="27825" y="10197"/>
                    <a:pt x="27766" y="10126"/>
                    <a:pt x="27682" y="10066"/>
                  </a:cubicBezTo>
                  <a:cubicBezTo>
                    <a:pt x="27682" y="10043"/>
                    <a:pt x="27694" y="10031"/>
                    <a:pt x="27694" y="10019"/>
                  </a:cubicBezTo>
                  <a:cubicBezTo>
                    <a:pt x="27789" y="10019"/>
                    <a:pt x="27873" y="10007"/>
                    <a:pt x="27980" y="10007"/>
                  </a:cubicBezTo>
                  <a:close/>
                  <a:moveTo>
                    <a:pt x="25182" y="10078"/>
                  </a:moveTo>
                  <a:cubicBezTo>
                    <a:pt x="25134" y="10209"/>
                    <a:pt x="25087" y="10316"/>
                    <a:pt x="25051" y="10424"/>
                  </a:cubicBezTo>
                  <a:cubicBezTo>
                    <a:pt x="25051" y="10430"/>
                    <a:pt x="25030" y="10433"/>
                    <a:pt x="25006" y="10433"/>
                  </a:cubicBezTo>
                  <a:cubicBezTo>
                    <a:pt x="24982" y="10433"/>
                    <a:pt x="24956" y="10430"/>
                    <a:pt x="24944" y="10424"/>
                  </a:cubicBezTo>
                  <a:cubicBezTo>
                    <a:pt x="24849" y="10328"/>
                    <a:pt x="24777" y="10245"/>
                    <a:pt x="24646" y="10102"/>
                  </a:cubicBezTo>
                  <a:cubicBezTo>
                    <a:pt x="24849" y="10090"/>
                    <a:pt x="24991" y="10090"/>
                    <a:pt x="25182" y="10078"/>
                  </a:cubicBezTo>
                  <a:close/>
                  <a:moveTo>
                    <a:pt x="26634" y="10138"/>
                  </a:moveTo>
                  <a:cubicBezTo>
                    <a:pt x="26611" y="10281"/>
                    <a:pt x="26801" y="10436"/>
                    <a:pt x="26599" y="10519"/>
                  </a:cubicBezTo>
                  <a:cubicBezTo>
                    <a:pt x="26590" y="10523"/>
                    <a:pt x="26579" y="10525"/>
                    <a:pt x="26566" y="10525"/>
                  </a:cubicBezTo>
                  <a:cubicBezTo>
                    <a:pt x="26510" y="10525"/>
                    <a:pt x="26423" y="10486"/>
                    <a:pt x="26384" y="10447"/>
                  </a:cubicBezTo>
                  <a:cubicBezTo>
                    <a:pt x="26337" y="10388"/>
                    <a:pt x="26503" y="10185"/>
                    <a:pt x="26634" y="10138"/>
                  </a:cubicBezTo>
                  <a:close/>
                  <a:moveTo>
                    <a:pt x="24634" y="10539"/>
                  </a:moveTo>
                  <a:cubicBezTo>
                    <a:pt x="24738" y="10539"/>
                    <a:pt x="24823" y="10632"/>
                    <a:pt x="24813" y="10793"/>
                  </a:cubicBezTo>
                  <a:cubicBezTo>
                    <a:pt x="24706" y="10793"/>
                    <a:pt x="24598" y="10781"/>
                    <a:pt x="24491" y="10781"/>
                  </a:cubicBezTo>
                  <a:lnTo>
                    <a:pt x="24456" y="10733"/>
                  </a:lnTo>
                  <a:cubicBezTo>
                    <a:pt x="24489" y="10667"/>
                    <a:pt x="24542" y="10540"/>
                    <a:pt x="24588" y="10540"/>
                  </a:cubicBezTo>
                  <a:cubicBezTo>
                    <a:pt x="24591" y="10540"/>
                    <a:pt x="24595" y="10541"/>
                    <a:pt x="24598" y="10543"/>
                  </a:cubicBezTo>
                  <a:cubicBezTo>
                    <a:pt x="24611" y="10540"/>
                    <a:pt x="24623" y="10539"/>
                    <a:pt x="24634" y="10539"/>
                  </a:cubicBezTo>
                  <a:close/>
                  <a:moveTo>
                    <a:pt x="11914" y="1"/>
                  </a:moveTo>
                  <a:cubicBezTo>
                    <a:pt x="11836" y="1"/>
                    <a:pt x="11755" y="13"/>
                    <a:pt x="11668" y="41"/>
                  </a:cubicBezTo>
                  <a:cubicBezTo>
                    <a:pt x="11394" y="137"/>
                    <a:pt x="11109" y="220"/>
                    <a:pt x="10847" y="315"/>
                  </a:cubicBezTo>
                  <a:cubicBezTo>
                    <a:pt x="10743" y="350"/>
                    <a:pt x="10648" y="376"/>
                    <a:pt x="10549" y="376"/>
                  </a:cubicBezTo>
                  <a:cubicBezTo>
                    <a:pt x="10477" y="376"/>
                    <a:pt x="10403" y="362"/>
                    <a:pt x="10323" y="327"/>
                  </a:cubicBezTo>
                  <a:cubicBezTo>
                    <a:pt x="10215" y="283"/>
                    <a:pt x="10097" y="265"/>
                    <a:pt x="9977" y="265"/>
                  </a:cubicBezTo>
                  <a:cubicBezTo>
                    <a:pt x="9805" y="265"/>
                    <a:pt x="9627" y="302"/>
                    <a:pt x="9466" y="351"/>
                  </a:cubicBezTo>
                  <a:cubicBezTo>
                    <a:pt x="9263" y="410"/>
                    <a:pt x="9073" y="506"/>
                    <a:pt x="8894" y="577"/>
                  </a:cubicBezTo>
                  <a:cubicBezTo>
                    <a:pt x="8847" y="589"/>
                    <a:pt x="8787" y="613"/>
                    <a:pt x="8751" y="613"/>
                  </a:cubicBezTo>
                  <a:cubicBezTo>
                    <a:pt x="8644" y="581"/>
                    <a:pt x="8539" y="568"/>
                    <a:pt x="8438" y="568"/>
                  </a:cubicBezTo>
                  <a:cubicBezTo>
                    <a:pt x="8157" y="568"/>
                    <a:pt x="7894" y="668"/>
                    <a:pt x="7632" y="756"/>
                  </a:cubicBezTo>
                  <a:cubicBezTo>
                    <a:pt x="7423" y="844"/>
                    <a:pt x="7234" y="973"/>
                    <a:pt x="6990" y="973"/>
                  </a:cubicBezTo>
                  <a:cubicBezTo>
                    <a:pt x="6970" y="973"/>
                    <a:pt x="6950" y="972"/>
                    <a:pt x="6930" y="970"/>
                  </a:cubicBezTo>
                  <a:cubicBezTo>
                    <a:pt x="6865" y="960"/>
                    <a:pt x="6802" y="956"/>
                    <a:pt x="6741" y="956"/>
                  </a:cubicBezTo>
                  <a:cubicBezTo>
                    <a:pt x="6269" y="956"/>
                    <a:pt x="5884" y="1224"/>
                    <a:pt x="5537" y="1530"/>
                  </a:cubicBezTo>
                  <a:cubicBezTo>
                    <a:pt x="5477" y="1577"/>
                    <a:pt x="5394" y="1649"/>
                    <a:pt x="5358" y="1649"/>
                  </a:cubicBezTo>
                  <a:cubicBezTo>
                    <a:pt x="5301" y="1640"/>
                    <a:pt x="5247" y="1636"/>
                    <a:pt x="5195" y="1636"/>
                  </a:cubicBezTo>
                  <a:cubicBezTo>
                    <a:pt x="4752" y="1636"/>
                    <a:pt x="4455" y="1934"/>
                    <a:pt x="4167" y="2232"/>
                  </a:cubicBezTo>
                  <a:cubicBezTo>
                    <a:pt x="4120" y="2280"/>
                    <a:pt x="4048" y="2315"/>
                    <a:pt x="3989" y="2315"/>
                  </a:cubicBezTo>
                  <a:cubicBezTo>
                    <a:pt x="3548" y="2375"/>
                    <a:pt x="3191" y="2554"/>
                    <a:pt x="2881" y="2875"/>
                  </a:cubicBezTo>
                  <a:cubicBezTo>
                    <a:pt x="2809" y="2947"/>
                    <a:pt x="2728" y="3101"/>
                    <a:pt x="2583" y="3101"/>
                  </a:cubicBezTo>
                  <a:cubicBezTo>
                    <a:pt x="2561" y="3101"/>
                    <a:pt x="2537" y="3097"/>
                    <a:pt x="2512" y="3089"/>
                  </a:cubicBezTo>
                  <a:cubicBezTo>
                    <a:pt x="2480" y="3081"/>
                    <a:pt x="2450" y="3077"/>
                    <a:pt x="2421" y="3077"/>
                  </a:cubicBezTo>
                  <a:cubicBezTo>
                    <a:pt x="2255" y="3077"/>
                    <a:pt x="2129" y="3202"/>
                    <a:pt x="1977" y="3232"/>
                  </a:cubicBezTo>
                  <a:cubicBezTo>
                    <a:pt x="1941" y="3232"/>
                    <a:pt x="1905" y="3256"/>
                    <a:pt x="1881" y="3292"/>
                  </a:cubicBezTo>
                  <a:cubicBezTo>
                    <a:pt x="1738" y="3494"/>
                    <a:pt x="1608" y="3709"/>
                    <a:pt x="1453" y="3899"/>
                  </a:cubicBezTo>
                  <a:cubicBezTo>
                    <a:pt x="1369" y="4018"/>
                    <a:pt x="1274" y="4197"/>
                    <a:pt x="1143" y="4244"/>
                  </a:cubicBezTo>
                  <a:cubicBezTo>
                    <a:pt x="905" y="4328"/>
                    <a:pt x="774" y="4518"/>
                    <a:pt x="631" y="4721"/>
                  </a:cubicBezTo>
                  <a:cubicBezTo>
                    <a:pt x="548" y="4852"/>
                    <a:pt x="441" y="4971"/>
                    <a:pt x="334" y="5102"/>
                  </a:cubicBezTo>
                  <a:cubicBezTo>
                    <a:pt x="310" y="5256"/>
                    <a:pt x="262" y="5411"/>
                    <a:pt x="214" y="5578"/>
                  </a:cubicBezTo>
                  <a:cubicBezTo>
                    <a:pt x="179" y="5768"/>
                    <a:pt x="0" y="5971"/>
                    <a:pt x="214" y="6173"/>
                  </a:cubicBezTo>
                  <a:cubicBezTo>
                    <a:pt x="238" y="6185"/>
                    <a:pt x="238" y="6233"/>
                    <a:pt x="250" y="6268"/>
                  </a:cubicBezTo>
                  <a:cubicBezTo>
                    <a:pt x="274" y="6518"/>
                    <a:pt x="322" y="6768"/>
                    <a:pt x="357" y="7018"/>
                  </a:cubicBezTo>
                  <a:cubicBezTo>
                    <a:pt x="369" y="7161"/>
                    <a:pt x="429" y="7245"/>
                    <a:pt x="595" y="7257"/>
                  </a:cubicBezTo>
                  <a:cubicBezTo>
                    <a:pt x="691" y="7257"/>
                    <a:pt x="857" y="7352"/>
                    <a:pt x="905" y="7435"/>
                  </a:cubicBezTo>
                  <a:cubicBezTo>
                    <a:pt x="1024" y="7638"/>
                    <a:pt x="1096" y="7840"/>
                    <a:pt x="1155" y="8066"/>
                  </a:cubicBezTo>
                  <a:cubicBezTo>
                    <a:pt x="1194" y="8216"/>
                    <a:pt x="1203" y="8272"/>
                    <a:pt x="1269" y="8272"/>
                  </a:cubicBezTo>
                  <a:cubicBezTo>
                    <a:pt x="1303" y="8272"/>
                    <a:pt x="1352" y="8257"/>
                    <a:pt x="1429" y="8233"/>
                  </a:cubicBezTo>
                  <a:cubicBezTo>
                    <a:pt x="1498" y="8213"/>
                    <a:pt x="1568" y="8203"/>
                    <a:pt x="1637" y="8203"/>
                  </a:cubicBezTo>
                  <a:cubicBezTo>
                    <a:pt x="1977" y="8203"/>
                    <a:pt x="2304" y="8433"/>
                    <a:pt x="2393" y="8769"/>
                  </a:cubicBezTo>
                  <a:cubicBezTo>
                    <a:pt x="2431" y="8921"/>
                    <a:pt x="2500" y="8997"/>
                    <a:pt x="2630" y="8997"/>
                  </a:cubicBezTo>
                  <a:cubicBezTo>
                    <a:pt x="2662" y="8997"/>
                    <a:pt x="2698" y="8992"/>
                    <a:pt x="2739" y="8983"/>
                  </a:cubicBezTo>
                  <a:cubicBezTo>
                    <a:pt x="2816" y="8962"/>
                    <a:pt x="2893" y="8952"/>
                    <a:pt x="2968" y="8952"/>
                  </a:cubicBezTo>
                  <a:cubicBezTo>
                    <a:pt x="3146" y="8952"/>
                    <a:pt x="3314" y="9006"/>
                    <a:pt x="3465" y="9090"/>
                  </a:cubicBezTo>
                  <a:cubicBezTo>
                    <a:pt x="3667" y="9221"/>
                    <a:pt x="3882" y="9400"/>
                    <a:pt x="3846" y="9721"/>
                  </a:cubicBezTo>
                  <a:cubicBezTo>
                    <a:pt x="3846" y="9757"/>
                    <a:pt x="3905" y="9840"/>
                    <a:pt x="3953" y="9852"/>
                  </a:cubicBezTo>
                  <a:cubicBezTo>
                    <a:pt x="3959" y="9853"/>
                    <a:pt x="3966" y="9854"/>
                    <a:pt x="3973" y="9854"/>
                  </a:cubicBezTo>
                  <a:cubicBezTo>
                    <a:pt x="4028" y="9854"/>
                    <a:pt x="4093" y="9814"/>
                    <a:pt x="4167" y="9793"/>
                  </a:cubicBezTo>
                  <a:cubicBezTo>
                    <a:pt x="4239" y="9757"/>
                    <a:pt x="4322" y="9674"/>
                    <a:pt x="4405" y="9674"/>
                  </a:cubicBezTo>
                  <a:cubicBezTo>
                    <a:pt x="4525" y="9674"/>
                    <a:pt x="4656" y="9697"/>
                    <a:pt x="4739" y="9757"/>
                  </a:cubicBezTo>
                  <a:cubicBezTo>
                    <a:pt x="4953" y="9876"/>
                    <a:pt x="5179" y="9983"/>
                    <a:pt x="5334" y="10162"/>
                  </a:cubicBezTo>
                  <a:cubicBezTo>
                    <a:pt x="5499" y="10340"/>
                    <a:pt x="5565" y="10424"/>
                    <a:pt x="5661" y="10424"/>
                  </a:cubicBezTo>
                  <a:cubicBezTo>
                    <a:pt x="5733" y="10424"/>
                    <a:pt x="5821" y="10378"/>
                    <a:pt x="5977" y="10293"/>
                  </a:cubicBezTo>
                  <a:cubicBezTo>
                    <a:pt x="6039" y="10262"/>
                    <a:pt x="6128" y="10231"/>
                    <a:pt x="6197" y="10231"/>
                  </a:cubicBezTo>
                  <a:cubicBezTo>
                    <a:pt x="6207" y="10231"/>
                    <a:pt x="6218" y="10232"/>
                    <a:pt x="6227" y="10233"/>
                  </a:cubicBezTo>
                  <a:cubicBezTo>
                    <a:pt x="6465" y="10316"/>
                    <a:pt x="6691" y="10400"/>
                    <a:pt x="6918" y="10495"/>
                  </a:cubicBezTo>
                  <a:cubicBezTo>
                    <a:pt x="7001" y="10519"/>
                    <a:pt x="7096" y="10578"/>
                    <a:pt x="7144" y="10650"/>
                  </a:cubicBezTo>
                  <a:cubicBezTo>
                    <a:pt x="7215" y="10757"/>
                    <a:pt x="7287" y="10769"/>
                    <a:pt x="7406" y="10769"/>
                  </a:cubicBezTo>
                  <a:cubicBezTo>
                    <a:pt x="7584" y="10769"/>
                    <a:pt x="7775" y="10805"/>
                    <a:pt x="7954" y="10864"/>
                  </a:cubicBezTo>
                  <a:cubicBezTo>
                    <a:pt x="8131" y="10923"/>
                    <a:pt x="8284" y="11007"/>
                    <a:pt x="8473" y="11007"/>
                  </a:cubicBezTo>
                  <a:cubicBezTo>
                    <a:pt x="8513" y="11007"/>
                    <a:pt x="8553" y="11003"/>
                    <a:pt x="8596" y="10995"/>
                  </a:cubicBezTo>
                  <a:cubicBezTo>
                    <a:pt x="8703" y="10974"/>
                    <a:pt x="8808" y="10964"/>
                    <a:pt x="8911" y="10964"/>
                  </a:cubicBezTo>
                  <a:cubicBezTo>
                    <a:pt x="9336" y="10964"/>
                    <a:pt x="9728" y="11136"/>
                    <a:pt x="10073" y="11424"/>
                  </a:cubicBezTo>
                  <a:cubicBezTo>
                    <a:pt x="10120" y="11459"/>
                    <a:pt x="10180" y="11483"/>
                    <a:pt x="10240" y="11483"/>
                  </a:cubicBezTo>
                  <a:cubicBezTo>
                    <a:pt x="10302" y="11471"/>
                    <a:pt x="10362" y="11466"/>
                    <a:pt x="10421" y="11466"/>
                  </a:cubicBezTo>
                  <a:cubicBezTo>
                    <a:pt x="10709" y="11466"/>
                    <a:pt x="10957" y="11601"/>
                    <a:pt x="11204" y="11769"/>
                  </a:cubicBezTo>
                  <a:cubicBezTo>
                    <a:pt x="11218" y="11790"/>
                    <a:pt x="11260" y="11803"/>
                    <a:pt x="11295" y="11803"/>
                  </a:cubicBezTo>
                  <a:cubicBezTo>
                    <a:pt x="11320" y="11803"/>
                    <a:pt x="11342" y="11796"/>
                    <a:pt x="11347" y="11781"/>
                  </a:cubicBezTo>
                  <a:cubicBezTo>
                    <a:pt x="11555" y="11554"/>
                    <a:pt x="11786" y="11501"/>
                    <a:pt x="12027" y="11501"/>
                  </a:cubicBezTo>
                  <a:cubicBezTo>
                    <a:pt x="12241" y="11501"/>
                    <a:pt x="12462" y="11543"/>
                    <a:pt x="12680" y="11543"/>
                  </a:cubicBezTo>
                  <a:cubicBezTo>
                    <a:pt x="12692" y="11543"/>
                    <a:pt x="12692" y="11567"/>
                    <a:pt x="12704" y="11567"/>
                  </a:cubicBezTo>
                  <a:cubicBezTo>
                    <a:pt x="12766" y="11599"/>
                    <a:pt x="12824" y="11614"/>
                    <a:pt x="12881" y="11614"/>
                  </a:cubicBezTo>
                  <a:cubicBezTo>
                    <a:pt x="12989" y="11614"/>
                    <a:pt x="13091" y="11561"/>
                    <a:pt x="13192" y="11483"/>
                  </a:cubicBezTo>
                  <a:cubicBezTo>
                    <a:pt x="13359" y="11364"/>
                    <a:pt x="13514" y="11209"/>
                    <a:pt x="13728" y="11162"/>
                  </a:cubicBezTo>
                  <a:cubicBezTo>
                    <a:pt x="14061" y="11102"/>
                    <a:pt x="14383" y="10995"/>
                    <a:pt x="14716" y="10924"/>
                  </a:cubicBezTo>
                  <a:cubicBezTo>
                    <a:pt x="15240" y="10793"/>
                    <a:pt x="15609" y="10436"/>
                    <a:pt x="16038" y="10150"/>
                  </a:cubicBezTo>
                  <a:cubicBezTo>
                    <a:pt x="16312" y="9971"/>
                    <a:pt x="16562" y="9781"/>
                    <a:pt x="16812" y="9614"/>
                  </a:cubicBezTo>
                  <a:cubicBezTo>
                    <a:pt x="16990" y="9495"/>
                    <a:pt x="17217" y="9447"/>
                    <a:pt x="17383" y="9316"/>
                  </a:cubicBezTo>
                  <a:cubicBezTo>
                    <a:pt x="17812" y="8959"/>
                    <a:pt x="18360" y="8828"/>
                    <a:pt x="18836" y="8542"/>
                  </a:cubicBezTo>
                  <a:cubicBezTo>
                    <a:pt x="19169" y="8352"/>
                    <a:pt x="19598" y="8316"/>
                    <a:pt x="19836" y="7959"/>
                  </a:cubicBezTo>
                  <a:cubicBezTo>
                    <a:pt x="19848" y="7947"/>
                    <a:pt x="19884" y="7935"/>
                    <a:pt x="19896" y="7935"/>
                  </a:cubicBezTo>
                  <a:cubicBezTo>
                    <a:pt x="20193" y="7780"/>
                    <a:pt x="20384" y="7519"/>
                    <a:pt x="20610" y="7257"/>
                  </a:cubicBezTo>
                  <a:cubicBezTo>
                    <a:pt x="20812" y="7007"/>
                    <a:pt x="21074" y="6828"/>
                    <a:pt x="21396" y="6745"/>
                  </a:cubicBezTo>
                  <a:cubicBezTo>
                    <a:pt x="21509" y="6718"/>
                    <a:pt x="21628" y="6710"/>
                    <a:pt x="21748" y="6710"/>
                  </a:cubicBezTo>
                  <a:cubicBezTo>
                    <a:pt x="21892" y="6710"/>
                    <a:pt x="22039" y="6721"/>
                    <a:pt x="22182" y="6721"/>
                  </a:cubicBezTo>
                  <a:cubicBezTo>
                    <a:pt x="22622" y="6721"/>
                    <a:pt x="22991" y="6828"/>
                    <a:pt x="23301" y="7114"/>
                  </a:cubicBezTo>
                  <a:cubicBezTo>
                    <a:pt x="23363" y="7176"/>
                    <a:pt x="23426" y="7206"/>
                    <a:pt x="23491" y="7206"/>
                  </a:cubicBezTo>
                  <a:cubicBezTo>
                    <a:pt x="23537" y="7206"/>
                    <a:pt x="23585" y="7191"/>
                    <a:pt x="23634" y="7161"/>
                  </a:cubicBezTo>
                  <a:cubicBezTo>
                    <a:pt x="23896" y="7007"/>
                    <a:pt x="24146" y="6864"/>
                    <a:pt x="24420" y="6709"/>
                  </a:cubicBezTo>
                  <a:cubicBezTo>
                    <a:pt x="24652" y="6572"/>
                    <a:pt x="24879" y="6509"/>
                    <a:pt x="25103" y="6509"/>
                  </a:cubicBezTo>
                  <a:cubicBezTo>
                    <a:pt x="25385" y="6509"/>
                    <a:pt x="25660" y="6608"/>
                    <a:pt x="25932" y="6780"/>
                  </a:cubicBezTo>
                  <a:cubicBezTo>
                    <a:pt x="26015" y="6828"/>
                    <a:pt x="26087" y="6887"/>
                    <a:pt x="26194" y="6959"/>
                  </a:cubicBezTo>
                  <a:cubicBezTo>
                    <a:pt x="26032" y="7024"/>
                    <a:pt x="25887" y="7053"/>
                    <a:pt x="25747" y="7053"/>
                  </a:cubicBezTo>
                  <a:cubicBezTo>
                    <a:pt x="25630" y="7053"/>
                    <a:pt x="25516" y="7033"/>
                    <a:pt x="25396" y="6995"/>
                  </a:cubicBezTo>
                  <a:cubicBezTo>
                    <a:pt x="25376" y="6991"/>
                    <a:pt x="25357" y="6989"/>
                    <a:pt x="25337" y="6989"/>
                  </a:cubicBezTo>
                  <a:cubicBezTo>
                    <a:pt x="25297" y="6989"/>
                    <a:pt x="25257" y="6995"/>
                    <a:pt x="25218" y="6995"/>
                  </a:cubicBezTo>
                  <a:lnTo>
                    <a:pt x="25206" y="7054"/>
                  </a:lnTo>
                  <a:cubicBezTo>
                    <a:pt x="25325" y="7078"/>
                    <a:pt x="25432" y="7102"/>
                    <a:pt x="25551" y="7126"/>
                  </a:cubicBezTo>
                  <a:cubicBezTo>
                    <a:pt x="25551" y="7161"/>
                    <a:pt x="25539" y="7173"/>
                    <a:pt x="25539" y="7197"/>
                  </a:cubicBezTo>
                  <a:cubicBezTo>
                    <a:pt x="25420" y="7185"/>
                    <a:pt x="25313" y="7173"/>
                    <a:pt x="25194" y="7173"/>
                  </a:cubicBezTo>
                  <a:cubicBezTo>
                    <a:pt x="25087" y="7173"/>
                    <a:pt x="25003" y="7173"/>
                    <a:pt x="24896" y="7197"/>
                  </a:cubicBezTo>
                  <a:cubicBezTo>
                    <a:pt x="24860" y="7221"/>
                    <a:pt x="24801" y="7292"/>
                    <a:pt x="24825" y="7316"/>
                  </a:cubicBezTo>
                  <a:cubicBezTo>
                    <a:pt x="24837" y="7364"/>
                    <a:pt x="24896" y="7435"/>
                    <a:pt x="24944" y="7435"/>
                  </a:cubicBezTo>
                  <a:cubicBezTo>
                    <a:pt x="25032" y="7435"/>
                    <a:pt x="25125" y="7443"/>
                    <a:pt x="25219" y="7443"/>
                  </a:cubicBezTo>
                  <a:cubicBezTo>
                    <a:pt x="25289" y="7443"/>
                    <a:pt x="25360" y="7439"/>
                    <a:pt x="25432" y="7423"/>
                  </a:cubicBezTo>
                  <a:cubicBezTo>
                    <a:pt x="25908" y="7304"/>
                    <a:pt x="26384" y="7185"/>
                    <a:pt x="26849" y="7042"/>
                  </a:cubicBezTo>
                  <a:cubicBezTo>
                    <a:pt x="27133" y="6950"/>
                    <a:pt x="27420" y="6927"/>
                    <a:pt x="27709" y="6927"/>
                  </a:cubicBezTo>
                  <a:cubicBezTo>
                    <a:pt x="27942" y="6927"/>
                    <a:pt x="28175" y="6942"/>
                    <a:pt x="28408" y="6947"/>
                  </a:cubicBezTo>
                  <a:cubicBezTo>
                    <a:pt x="28491" y="6950"/>
                    <a:pt x="28572" y="6952"/>
                    <a:pt x="28652" y="6952"/>
                  </a:cubicBezTo>
                  <a:cubicBezTo>
                    <a:pt x="28903" y="6952"/>
                    <a:pt x="29141" y="6930"/>
                    <a:pt x="29385" y="6840"/>
                  </a:cubicBezTo>
                  <a:cubicBezTo>
                    <a:pt x="29563" y="6780"/>
                    <a:pt x="29742" y="6745"/>
                    <a:pt x="29909" y="6661"/>
                  </a:cubicBezTo>
                  <a:cubicBezTo>
                    <a:pt x="30278" y="6471"/>
                    <a:pt x="30635" y="6280"/>
                    <a:pt x="31016" y="6066"/>
                  </a:cubicBezTo>
                  <a:cubicBezTo>
                    <a:pt x="31195" y="5971"/>
                    <a:pt x="31373" y="5864"/>
                    <a:pt x="31552" y="5744"/>
                  </a:cubicBezTo>
                  <a:cubicBezTo>
                    <a:pt x="31754" y="5614"/>
                    <a:pt x="31933" y="5447"/>
                    <a:pt x="32159" y="5328"/>
                  </a:cubicBezTo>
                  <a:cubicBezTo>
                    <a:pt x="32326" y="5233"/>
                    <a:pt x="32421" y="5113"/>
                    <a:pt x="32480" y="4959"/>
                  </a:cubicBezTo>
                  <a:cubicBezTo>
                    <a:pt x="32564" y="4744"/>
                    <a:pt x="32695" y="4613"/>
                    <a:pt x="32921" y="4554"/>
                  </a:cubicBezTo>
                  <a:cubicBezTo>
                    <a:pt x="33159" y="4494"/>
                    <a:pt x="33350" y="4375"/>
                    <a:pt x="33481" y="4161"/>
                  </a:cubicBezTo>
                  <a:cubicBezTo>
                    <a:pt x="33768" y="3723"/>
                    <a:pt x="34212" y="3553"/>
                    <a:pt x="34715" y="3553"/>
                  </a:cubicBezTo>
                  <a:cubicBezTo>
                    <a:pt x="34732" y="3553"/>
                    <a:pt x="34749" y="3553"/>
                    <a:pt x="34766" y="3554"/>
                  </a:cubicBezTo>
                  <a:cubicBezTo>
                    <a:pt x="35136" y="3566"/>
                    <a:pt x="35517" y="3613"/>
                    <a:pt x="35898" y="3661"/>
                  </a:cubicBezTo>
                  <a:cubicBezTo>
                    <a:pt x="36017" y="3673"/>
                    <a:pt x="36148" y="3673"/>
                    <a:pt x="36255" y="3720"/>
                  </a:cubicBezTo>
                  <a:cubicBezTo>
                    <a:pt x="36445" y="3792"/>
                    <a:pt x="36636" y="3887"/>
                    <a:pt x="36790" y="4006"/>
                  </a:cubicBezTo>
                  <a:cubicBezTo>
                    <a:pt x="36945" y="4125"/>
                    <a:pt x="37088" y="4280"/>
                    <a:pt x="37183" y="4459"/>
                  </a:cubicBezTo>
                  <a:cubicBezTo>
                    <a:pt x="37326" y="4673"/>
                    <a:pt x="37291" y="4911"/>
                    <a:pt x="37112" y="5102"/>
                  </a:cubicBezTo>
                  <a:cubicBezTo>
                    <a:pt x="37041" y="5197"/>
                    <a:pt x="36945" y="5328"/>
                    <a:pt x="36862" y="5340"/>
                  </a:cubicBezTo>
                  <a:cubicBezTo>
                    <a:pt x="36552" y="5387"/>
                    <a:pt x="36255" y="5375"/>
                    <a:pt x="35933" y="5387"/>
                  </a:cubicBezTo>
                  <a:cubicBezTo>
                    <a:pt x="35909" y="5209"/>
                    <a:pt x="36207" y="5161"/>
                    <a:pt x="36052" y="4911"/>
                  </a:cubicBezTo>
                  <a:lnTo>
                    <a:pt x="36052" y="4911"/>
                  </a:lnTo>
                  <a:cubicBezTo>
                    <a:pt x="35921" y="5042"/>
                    <a:pt x="35790" y="5137"/>
                    <a:pt x="35719" y="5268"/>
                  </a:cubicBezTo>
                  <a:cubicBezTo>
                    <a:pt x="35672" y="5335"/>
                    <a:pt x="35640" y="5365"/>
                    <a:pt x="35604" y="5365"/>
                  </a:cubicBezTo>
                  <a:cubicBezTo>
                    <a:pt x="35576" y="5365"/>
                    <a:pt x="35546" y="5347"/>
                    <a:pt x="35505" y="5316"/>
                  </a:cubicBezTo>
                  <a:cubicBezTo>
                    <a:pt x="35453" y="5280"/>
                    <a:pt x="35413" y="5264"/>
                    <a:pt x="35378" y="5264"/>
                  </a:cubicBezTo>
                  <a:cubicBezTo>
                    <a:pt x="35332" y="5264"/>
                    <a:pt x="35295" y="5292"/>
                    <a:pt x="35255" y="5340"/>
                  </a:cubicBezTo>
                  <a:cubicBezTo>
                    <a:pt x="35338" y="5387"/>
                    <a:pt x="35433" y="5447"/>
                    <a:pt x="35564" y="5518"/>
                  </a:cubicBezTo>
                  <a:cubicBezTo>
                    <a:pt x="35028" y="5625"/>
                    <a:pt x="34802" y="6090"/>
                    <a:pt x="34385" y="6268"/>
                  </a:cubicBezTo>
                  <a:cubicBezTo>
                    <a:pt x="34112" y="6054"/>
                    <a:pt x="34421" y="5887"/>
                    <a:pt x="34469" y="5709"/>
                  </a:cubicBezTo>
                  <a:cubicBezTo>
                    <a:pt x="34430" y="5698"/>
                    <a:pt x="34396" y="5693"/>
                    <a:pt x="34365" y="5693"/>
                  </a:cubicBezTo>
                  <a:cubicBezTo>
                    <a:pt x="34225" y="5693"/>
                    <a:pt x="34160" y="5794"/>
                    <a:pt x="34112" y="5911"/>
                  </a:cubicBezTo>
                  <a:cubicBezTo>
                    <a:pt x="34004" y="6114"/>
                    <a:pt x="34112" y="6292"/>
                    <a:pt x="34302" y="6423"/>
                  </a:cubicBezTo>
                  <a:cubicBezTo>
                    <a:pt x="34112" y="6518"/>
                    <a:pt x="33933" y="6602"/>
                    <a:pt x="33754" y="6697"/>
                  </a:cubicBezTo>
                  <a:cubicBezTo>
                    <a:pt x="33731" y="6578"/>
                    <a:pt x="33731" y="6483"/>
                    <a:pt x="33707" y="6399"/>
                  </a:cubicBezTo>
                  <a:cubicBezTo>
                    <a:pt x="33695" y="6352"/>
                    <a:pt x="33635" y="6328"/>
                    <a:pt x="33600" y="6292"/>
                  </a:cubicBezTo>
                  <a:cubicBezTo>
                    <a:pt x="33576" y="6340"/>
                    <a:pt x="33540" y="6364"/>
                    <a:pt x="33528" y="6411"/>
                  </a:cubicBezTo>
                  <a:cubicBezTo>
                    <a:pt x="33516" y="6530"/>
                    <a:pt x="33528" y="6649"/>
                    <a:pt x="33528" y="6757"/>
                  </a:cubicBezTo>
                  <a:cubicBezTo>
                    <a:pt x="33373" y="6685"/>
                    <a:pt x="33254" y="6626"/>
                    <a:pt x="33123" y="6566"/>
                  </a:cubicBezTo>
                  <a:cubicBezTo>
                    <a:pt x="33118" y="6560"/>
                    <a:pt x="33110" y="6558"/>
                    <a:pt x="33101" y="6558"/>
                  </a:cubicBezTo>
                  <a:cubicBezTo>
                    <a:pt x="33072" y="6558"/>
                    <a:pt x="33029" y="6581"/>
                    <a:pt x="32992" y="6590"/>
                  </a:cubicBezTo>
                  <a:cubicBezTo>
                    <a:pt x="33016" y="6637"/>
                    <a:pt x="33040" y="6685"/>
                    <a:pt x="33064" y="6697"/>
                  </a:cubicBezTo>
                  <a:cubicBezTo>
                    <a:pt x="33111" y="6745"/>
                    <a:pt x="33183" y="6757"/>
                    <a:pt x="33278" y="6816"/>
                  </a:cubicBezTo>
                  <a:cubicBezTo>
                    <a:pt x="33171" y="6828"/>
                    <a:pt x="33100" y="6828"/>
                    <a:pt x="33016" y="6864"/>
                  </a:cubicBezTo>
                  <a:cubicBezTo>
                    <a:pt x="32957" y="6876"/>
                    <a:pt x="32897" y="6887"/>
                    <a:pt x="32861" y="6923"/>
                  </a:cubicBezTo>
                  <a:cubicBezTo>
                    <a:pt x="32719" y="7054"/>
                    <a:pt x="32588" y="7185"/>
                    <a:pt x="32469" y="7316"/>
                  </a:cubicBezTo>
                  <a:cubicBezTo>
                    <a:pt x="32457" y="7304"/>
                    <a:pt x="32445" y="7304"/>
                    <a:pt x="32409" y="7292"/>
                  </a:cubicBezTo>
                  <a:cubicBezTo>
                    <a:pt x="32445" y="7221"/>
                    <a:pt x="32457" y="7138"/>
                    <a:pt x="32504" y="7042"/>
                  </a:cubicBezTo>
                  <a:cubicBezTo>
                    <a:pt x="32454" y="7022"/>
                    <a:pt x="32379" y="6977"/>
                    <a:pt x="32342" y="6977"/>
                  </a:cubicBezTo>
                  <a:cubicBezTo>
                    <a:pt x="32335" y="6977"/>
                    <a:pt x="32329" y="6979"/>
                    <a:pt x="32326" y="6983"/>
                  </a:cubicBezTo>
                  <a:cubicBezTo>
                    <a:pt x="32266" y="7018"/>
                    <a:pt x="32230" y="7114"/>
                    <a:pt x="32218" y="7185"/>
                  </a:cubicBezTo>
                  <a:cubicBezTo>
                    <a:pt x="32207" y="7257"/>
                    <a:pt x="32242" y="7340"/>
                    <a:pt x="32266" y="7411"/>
                  </a:cubicBezTo>
                  <a:cubicBezTo>
                    <a:pt x="32278" y="7471"/>
                    <a:pt x="32278" y="7530"/>
                    <a:pt x="32290" y="7590"/>
                  </a:cubicBezTo>
                  <a:cubicBezTo>
                    <a:pt x="32230" y="7590"/>
                    <a:pt x="32183" y="7578"/>
                    <a:pt x="32123" y="7578"/>
                  </a:cubicBezTo>
                  <a:cubicBezTo>
                    <a:pt x="32004" y="7590"/>
                    <a:pt x="31873" y="7590"/>
                    <a:pt x="31754" y="7614"/>
                  </a:cubicBezTo>
                  <a:cubicBezTo>
                    <a:pt x="31742" y="7614"/>
                    <a:pt x="31707" y="7697"/>
                    <a:pt x="31707" y="7721"/>
                  </a:cubicBezTo>
                  <a:cubicBezTo>
                    <a:pt x="31730" y="7757"/>
                    <a:pt x="31766" y="7780"/>
                    <a:pt x="31814" y="7780"/>
                  </a:cubicBezTo>
                  <a:cubicBezTo>
                    <a:pt x="31909" y="7792"/>
                    <a:pt x="31980" y="7792"/>
                    <a:pt x="32064" y="7792"/>
                  </a:cubicBezTo>
                  <a:cubicBezTo>
                    <a:pt x="31992" y="7852"/>
                    <a:pt x="31933" y="7911"/>
                    <a:pt x="31861" y="7971"/>
                  </a:cubicBezTo>
                  <a:cubicBezTo>
                    <a:pt x="31826" y="7995"/>
                    <a:pt x="31814" y="8007"/>
                    <a:pt x="31766" y="8019"/>
                  </a:cubicBezTo>
                  <a:cubicBezTo>
                    <a:pt x="31766" y="7971"/>
                    <a:pt x="31766" y="7947"/>
                    <a:pt x="31754" y="7935"/>
                  </a:cubicBezTo>
                  <a:cubicBezTo>
                    <a:pt x="31730" y="7888"/>
                    <a:pt x="31683" y="7852"/>
                    <a:pt x="31635" y="7816"/>
                  </a:cubicBezTo>
                  <a:cubicBezTo>
                    <a:pt x="31611" y="7852"/>
                    <a:pt x="31576" y="7900"/>
                    <a:pt x="31564" y="7947"/>
                  </a:cubicBezTo>
                  <a:cubicBezTo>
                    <a:pt x="31552" y="7959"/>
                    <a:pt x="31564" y="7995"/>
                    <a:pt x="31564" y="8019"/>
                  </a:cubicBezTo>
                  <a:cubicBezTo>
                    <a:pt x="31587" y="8150"/>
                    <a:pt x="31564" y="8233"/>
                    <a:pt x="31409" y="8257"/>
                  </a:cubicBezTo>
                  <a:cubicBezTo>
                    <a:pt x="31075" y="8316"/>
                    <a:pt x="30742" y="8388"/>
                    <a:pt x="30421" y="8483"/>
                  </a:cubicBezTo>
                  <a:cubicBezTo>
                    <a:pt x="30361" y="8495"/>
                    <a:pt x="30313" y="8531"/>
                    <a:pt x="30266" y="8566"/>
                  </a:cubicBezTo>
                  <a:cubicBezTo>
                    <a:pt x="30075" y="8745"/>
                    <a:pt x="29909" y="8959"/>
                    <a:pt x="29718" y="9126"/>
                  </a:cubicBezTo>
                  <a:cubicBezTo>
                    <a:pt x="29663" y="9167"/>
                    <a:pt x="29608" y="9229"/>
                    <a:pt x="29550" y="9229"/>
                  </a:cubicBezTo>
                  <a:cubicBezTo>
                    <a:pt x="29508" y="9229"/>
                    <a:pt x="29465" y="9197"/>
                    <a:pt x="29421" y="9102"/>
                  </a:cubicBezTo>
                  <a:cubicBezTo>
                    <a:pt x="29409" y="9078"/>
                    <a:pt x="29313" y="9078"/>
                    <a:pt x="29230" y="9066"/>
                  </a:cubicBezTo>
                  <a:lnTo>
                    <a:pt x="29230" y="9066"/>
                  </a:lnTo>
                  <a:cubicBezTo>
                    <a:pt x="29254" y="9162"/>
                    <a:pt x="29266" y="9245"/>
                    <a:pt x="29301" y="9304"/>
                  </a:cubicBezTo>
                  <a:cubicBezTo>
                    <a:pt x="29361" y="9435"/>
                    <a:pt x="29313" y="9507"/>
                    <a:pt x="29182" y="9543"/>
                  </a:cubicBezTo>
                  <a:cubicBezTo>
                    <a:pt x="29051" y="9566"/>
                    <a:pt x="28932" y="9614"/>
                    <a:pt x="28766" y="9662"/>
                  </a:cubicBezTo>
                  <a:cubicBezTo>
                    <a:pt x="28766" y="9519"/>
                    <a:pt x="28778" y="9424"/>
                    <a:pt x="28778" y="9304"/>
                  </a:cubicBezTo>
                  <a:cubicBezTo>
                    <a:pt x="28745" y="9281"/>
                    <a:pt x="28715" y="9271"/>
                    <a:pt x="28689" y="9271"/>
                  </a:cubicBezTo>
                  <a:cubicBezTo>
                    <a:pt x="28622" y="9271"/>
                    <a:pt x="28577" y="9341"/>
                    <a:pt x="28551" y="9435"/>
                  </a:cubicBezTo>
                  <a:cubicBezTo>
                    <a:pt x="28481" y="9412"/>
                    <a:pt x="28434" y="9396"/>
                    <a:pt x="28401" y="9396"/>
                  </a:cubicBezTo>
                  <a:cubicBezTo>
                    <a:pt x="28334" y="9396"/>
                    <a:pt x="28329" y="9462"/>
                    <a:pt x="28313" y="9662"/>
                  </a:cubicBezTo>
                  <a:cubicBezTo>
                    <a:pt x="28111" y="9638"/>
                    <a:pt x="27897" y="9626"/>
                    <a:pt x="27694" y="9626"/>
                  </a:cubicBezTo>
                  <a:cubicBezTo>
                    <a:pt x="27635" y="9519"/>
                    <a:pt x="27944" y="9316"/>
                    <a:pt x="27646" y="9257"/>
                  </a:cubicBezTo>
                  <a:lnTo>
                    <a:pt x="27646" y="9257"/>
                  </a:lnTo>
                  <a:cubicBezTo>
                    <a:pt x="27349" y="9364"/>
                    <a:pt x="27563" y="9602"/>
                    <a:pt x="27468" y="9804"/>
                  </a:cubicBezTo>
                  <a:cubicBezTo>
                    <a:pt x="27385" y="9793"/>
                    <a:pt x="27289" y="9757"/>
                    <a:pt x="27218" y="9757"/>
                  </a:cubicBezTo>
                  <a:cubicBezTo>
                    <a:pt x="27198" y="9759"/>
                    <a:pt x="27181" y="9761"/>
                    <a:pt x="27165" y="9761"/>
                  </a:cubicBezTo>
                  <a:cubicBezTo>
                    <a:pt x="27027" y="9761"/>
                    <a:pt x="27029" y="9671"/>
                    <a:pt x="27039" y="9543"/>
                  </a:cubicBezTo>
                  <a:cubicBezTo>
                    <a:pt x="27051" y="9459"/>
                    <a:pt x="27004" y="9400"/>
                    <a:pt x="26980" y="9328"/>
                  </a:cubicBezTo>
                  <a:cubicBezTo>
                    <a:pt x="26932" y="9376"/>
                    <a:pt x="26873" y="9435"/>
                    <a:pt x="26861" y="9495"/>
                  </a:cubicBezTo>
                  <a:cubicBezTo>
                    <a:pt x="26827" y="9611"/>
                    <a:pt x="26783" y="9675"/>
                    <a:pt x="26706" y="9675"/>
                  </a:cubicBezTo>
                  <a:cubicBezTo>
                    <a:pt x="26673" y="9675"/>
                    <a:pt x="26634" y="9663"/>
                    <a:pt x="26587" y="9638"/>
                  </a:cubicBezTo>
                  <a:cubicBezTo>
                    <a:pt x="26527" y="9614"/>
                    <a:pt x="26492" y="9566"/>
                    <a:pt x="26432" y="9543"/>
                  </a:cubicBezTo>
                  <a:cubicBezTo>
                    <a:pt x="26325" y="9495"/>
                    <a:pt x="26218" y="9435"/>
                    <a:pt x="26134" y="9435"/>
                  </a:cubicBezTo>
                  <a:cubicBezTo>
                    <a:pt x="25980" y="9435"/>
                    <a:pt x="25837" y="9495"/>
                    <a:pt x="25694" y="9543"/>
                  </a:cubicBezTo>
                  <a:cubicBezTo>
                    <a:pt x="25638" y="9496"/>
                    <a:pt x="25655" y="9363"/>
                    <a:pt x="25591" y="9363"/>
                  </a:cubicBezTo>
                  <a:cubicBezTo>
                    <a:pt x="25574" y="9363"/>
                    <a:pt x="25549" y="9373"/>
                    <a:pt x="25515" y="9400"/>
                  </a:cubicBezTo>
                  <a:cubicBezTo>
                    <a:pt x="25456" y="9447"/>
                    <a:pt x="25420" y="9519"/>
                    <a:pt x="25420" y="9602"/>
                  </a:cubicBezTo>
                  <a:cubicBezTo>
                    <a:pt x="25396" y="9721"/>
                    <a:pt x="25337" y="9733"/>
                    <a:pt x="25253" y="9733"/>
                  </a:cubicBezTo>
                  <a:cubicBezTo>
                    <a:pt x="25158" y="9733"/>
                    <a:pt x="25075" y="9733"/>
                    <a:pt x="24979" y="9745"/>
                  </a:cubicBezTo>
                  <a:cubicBezTo>
                    <a:pt x="24741" y="9757"/>
                    <a:pt x="24503" y="9793"/>
                    <a:pt x="24313" y="9959"/>
                  </a:cubicBezTo>
                  <a:cubicBezTo>
                    <a:pt x="24257" y="9801"/>
                    <a:pt x="24223" y="9737"/>
                    <a:pt x="24157" y="9737"/>
                  </a:cubicBezTo>
                  <a:cubicBezTo>
                    <a:pt x="24124" y="9737"/>
                    <a:pt x="24083" y="9753"/>
                    <a:pt x="24027" y="9781"/>
                  </a:cubicBezTo>
                  <a:cubicBezTo>
                    <a:pt x="24051" y="9840"/>
                    <a:pt x="24075" y="9900"/>
                    <a:pt x="24051" y="9935"/>
                  </a:cubicBezTo>
                  <a:cubicBezTo>
                    <a:pt x="24003" y="10031"/>
                    <a:pt x="23956" y="10150"/>
                    <a:pt x="23884" y="10174"/>
                  </a:cubicBezTo>
                  <a:cubicBezTo>
                    <a:pt x="23836" y="10197"/>
                    <a:pt x="23783" y="10203"/>
                    <a:pt x="23729" y="10203"/>
                  </a:cubicBezTo>
                  <a:cubicBezTo>
                    <a:pt x="23676" y="10203"/>
                    <a:pt x="23622" y="10197"/>
                    <a:pt x="23575" y="10197"/>
                  </a:cubicBezTo>
                  <a:cubicBezTo>
                    <a:pt x="23491" y="10174"/>
                    <a:pt x="23420" y="10150"/>
                    <a:pt x="23348" y="10114"/>
                  </a:cubicBezTo>
                  <a:cubicBezTo>
                    <a:pt x="23336" y="10174"/>
                    <a:pt x="23301" y="10257"/>
                    <a:pt x="23289" y="10293"/>
                  </a:cubicBezTo>
                  <a:cubicBezTo>
                    <a:pt x="23194" y="10340"/>
                    <a:pt x="23122" y="10376"/>
                    <a:pt x="23039" y="10412"/>
                  </a:cubicBezTo>
                  <a:cubicBezTo>
                    <a:pt x="22741" y="10555"/>
                    <a:pt x="22455" y="10709"/>
                    <a:pt x="22158" y="10805"/>
                  </a:cubicBezTo>
                  <a:cubicBezTo>
                    <a:pt x="21860" y="10888"/>
                    <a:pt x="21550" y="10912"/>
                    <a:pt x="21229" y="10983"/>
                  </a:cubicBezTo>
                  <a:cubicBezTo>
                    <a:pt x="21169" y="10995"/>
                    <a:pt x="21146" y="11090"/>
                    <a:pt x="21098" y="11150"/>
                  </a:cubicBezTo>
                  <a:cubicBezTo>
                    <a:pt x="21158" y="11174"/>
                    <a:pt x="21217" y="11233"/>
                    <a:pt x="21277" y="11245"/>
                  </a:cubicBezTo>
                  <a:cubicBezTo>
                    <a:pt x="21291" y="11250"/>
                    <a:pt x="21305" y="11252"/>
                    <a:pt x="21321" y="11252"/>
                  </a:cubicBezTo>
                  <a:cubicBezTo>
                    <a:pt x="21384" y="11252"/>
                    <a:pt x="21457" y="11219"/>
                    <a:pt x="21515" y="11209"/>
                  </a:cubicBezTo>
                  <a:cubicBezTo>
                    <a:pt x="21693" y="11183"/>
                    <a:pt x="21892" y="11129"/>
                    <a:pt x="22066" y="11129"/>
                  </a:cubicBezTo>
                  <a:cubicBezTo>
                    <a:pt x="22123" y="11129"/>
                    <a:pt x="22179" y="11135"/>
                    <a:pt x="22229" y="11150"/>
                  </a:cubicBezTo>
                  <a:cubicBezTo>
                    <a:pt x="22310" y="11175"/>
                    <a:pt x="22387" y="11183"/>
                    <a:pt x="22461" y="11183"/>
                  </a:cubicBezTo>
                  <a:cubicBezTo>
                    <a:pt x="22562" y="11183"/>
                    <a:pt x="22657" y="11169"/>
                    <a:pt x="22753" y="11162"/>
                  </a:cubicBezTo>
                  <a:cubicBezTo>
                    <a:pt x="22896" y="11150"/>
                    <a:pt x="23051" y="11114"/>
                    <a:pt x="23194" y="11090"/>
                  </a:cubicBezTo>
                  <a:cubicBezTo>
                    <a:pt x="23289" y="11067"/>
                    <a:pt x="23396" y="11067"/>
                    <a:pt x="23420" y="10947"/>
                  </a:cubicBezTo>
                  <a:cubicBezTo>
                    <a:pt x="23420" y="10938"/>
                    <a:pt x="23481" y="10905"/>
                    <a:pt x="23512" y="10905"/>
                  </a:cubicBezTo>
                  <a:cubicBezTo>
                    <a:pt x="23519" y="10905"/>
                    <a:pt x="23525" y="10907"/>
                    <a:pt x="23527" y="10912"/>
                  </a:cubicBezTo>
                  <a:cubicBezTo>
                    <a:pt x="23587" y="10950"/>
                    <a:pt x="23647" y="10966"/>
                    <a:pt x="23708" y="10966"/>
                  </a:cubicBezTo>
                  <a:cubicBezTo>
                    <a:pt x="23781" y="10966"/>
                    <a:pt x="23854" y="10944"/>
                    <a:pt x="23932" y="10912"/>
                  </a:cubicBezTo>
                  <a:cubicBezTo>
                    <a:pt x="23959" y="10885"/>
                    <a:pt x="24019" y="10872"/>
                    <a:pt x="24057" y="10872"/>
                  </a:cubicBezTo>
                  <a:cubicBezTo>
                    <a:pt x="24070" y="10872"/>
                    <a:pt x="24081" y="10873"/>
                    <a:pt x="24087" y="10876"/>
                  </a:cubicBezTo>
                  <a:cubicBezTo>
                    <a:pt x="24194" y="10940"/>
                    <a:pt x="24304" y="10958"/>
                    <a:pt x="24415" y="10958"/>
                  </a:cubicBezTo>
                  <a:cubicBezTo>
                    <a:pt x="24556" y="10958"/>
                    <a:pt x="24698" y="10930"/>
                    <a:pt x="24837" y="10930"/>
                  </a:cubicBezTo>
                  <a:cubicBezTo>
                    <a:pt x="24893" y="10930"/>
                    <a:pt x="24949" y="10934"/>
                    <a:pt x="25003" y="10947"/>
                  </a:cubicBezTo>
                  <a:cubicBezTo>
                    <a:pt x="25015" y="10947"/>
                    <a:pt x="25039" y="10924"/>
                    <a:pt x="25075" y="10912"/>
                  </a:cubicBezTo>
                  <a:cubicBezTo>
                    <a:pt x="25134" y="10876"/>
                    <a:pt x="25182" y="10852"/>
                    <a:pt x="25241" y="10817"/>
                  </a:cubicBezTo>
                  <a:cubicBezTo>
                    <a:pt x="25301" y="10793"/>
                    <a:pt x="25384" y="10793"/>
                    <a:pt x="25420" y="10757"/>
                  </a:cubicBezTo>
                  <a:cubicBezTo>
                    <a:pt x="25551" y="10590"/>
                    <a:pt x="25730" y="10590"/>
                    <a:pt x="25908" y="10555"/>
                  </a:cubicBezTo>
                  <a:cubicBezTo>
                    <a:pt x="25961" y="10537"/>
                    <a:pt x="26008" y="10527"/>
                    <a:pt x="26052" y="10527"/>
                  </a:cubicBezTo>
                  <a:cubicBezTo>
                    <a:pt x="26125" y="10527"/>
                    <a:pt x="26191" y="10554"/>
                    <a:pt x="26265" y="10614"/>
                  </a:cubicBezTo>
                  <a:cubicBezTo>
                    <a:pt x="26358" y="10696"/>
                    <a:pt x="26459" y="10736"/>
                    <a:pt x="26560" y="10736"/>
                  </a:cubicBezTo>
                  <a:cubicBezTo>
                    <a:pt x="26679" y="10736"/>
                    <a:pt x="26799" y="10681"/>
                    <a:pt x="26908" y="10578"/>
                  </a:cubicBezTo>
                  <a:cubicBezTo>
                    <a:pt x="26932" y="10555"/>
                    <a:pt x="26968" y="10507"/>
                    <a:pt x="26992" y="10507"/>
                  </a:cubicBezTo>
                  <a:cubicBezTo>
                    <a:pt x="27006" y="10508"/>
                    <a:pt x="27020" y="10509"/>
                    <a:pt x="27034" y="10509"/>
                  </a:cubicBezTo>
                  <a:cubicBezTo>
                    <a:pt x="27284" y="10509"/>
                    <a:pt x="27342" y="10307"/>
                    <a:pt x="27444" y="10138"/>
                  </a:cubicBezTo>
                  <a:cubicBezTo>
                    <a:pt x="27456" y="10102"/>
                    <a:pt x="27480" y="10078"/>
                    <a:pt x="27539" y="10019"/>
                  </a:cubicBezTo>
                  <a:lnTo>
                    <a:pt x="27646" y="10221"/>
                  </a:lnTo>
                  <a:cubicBezTo>
                    <a:pt x="27704" y="10348"/>
                    <a:pt x="27985" y="10519"/>
                    <a:pt x="28143" y="10519"/>
                  </a:cubicBezTo>
                  <a:cubicBezTo>
                    <a:pt x="28148" y="10519"/>
                    <a:pt x="28154" y="10519"/>
                    <a:pt x="28158" y="10519"/>
                  </a:cubicBezTo>
                  <a:cubicBezTo>
                    <a:pt x="28349" y="10507"/>
                    <a:pt x="28361" y="10316"/>
                    <a:pt x="28397" y="10174"/>
                  </a:cubicBezTo>
                  <a:cubicBezTo>
                    <a:pt x="28420" y="10043"/>
                    <a:pt x="28516" y="10019"/>
                    <a:pt x="28611" y="9995"/>
                  </a:cubicBezTo>
                  <a:cubicBezTo>
                    <a:pt x="28625" y="9994"/>
                    <a:pt x="28639" y="9993"/>
                    <a:pt x="28652" y="9993"/>
                  </a:cubicBezTo>
                  <a:cubicBezTo>
                    <a:pt x="28800" y="9993"/>
                    <a:pt x="28921" y="10052"/>
                    <a:pt x="29051" y="10150"/>
                  </a:cubicBezTo>
                  <a:cubicBezTo>
                    <a:pt x="29147" y="10221"/>
                    <a:pt x="29301" y="10269"/>
                    <a:pt x="29432" y="10269"/>
                  </a:cubicBezTo>
                  <a:cubicBezTo>
                    <a:pt x="29480" y="10269"/>
                    <a:pt x="29540" y="10114"/>
                    <a:pt x="29599" y="10043"/>
                  </a:cubicBezTo>
                  <a:cubicBezTo>
                    <a:pt x="29623" y="10019"/>
                    <a:pt x="29659" y="9983"/>
                    <a:pt x="29706" y="9971"/>
                  </a:cubicBezTo>
                  <a:lnTo>
                    <a:pt x="30063" y="9924"/>
                  </a:lnTo>
                  <a:cubicBezTo>
                    <a:pt x="30302" y="9912"/>
                    <a:pt x="30516" y="9935"/>
                    <a:pt x="30742" y="9816"/>
                  </a:cubicBezTo>
                  <a:cubicBezTo>
                    <a:pt x="30921" y="9733"/>
                    <a:pt x="31028" y="9614"/>
                    <a:pt x="31075" y="9435"/>
                  </a:cubicBezTo>
                  <a:cubicBezTo>
                    <a:pt x="31090" y="9436"/>
                    <a:pt x="31104" y="9437"/>
                    <a:pt x="31118" y="9437"/>
                  </a:cubicBezTo>
                  <a:cubicBezTo>
                    <a:pt x="31323" y="9437"/>
                    <a:pt x="31394" y="9349"/>
                    <a:pt x="31349" y="9126"/>
                  </a:cubicBezTo>
                  <a:cubicBezTo>
                    <a:pt x="31349" y="9090"/>
                    <a:pt x="31385" y="9043"/>
                    <a:pt x="31385" y="9019"/>
                  </a:cubicBezTo>
                  <a:cubicBezTo>
                    <a:pt x="31409" y="8912"/>
                    <a:pt x="31445" y="8828"/>
                    <a:pt x="31468" y="8721"/>
                  </a:cubicBezTo>
                  <a:cubicBezTo>
                    <a:pt x="31504" y="8650"/>
                    <a:pt x="31504" y="8531"/>
                    <a:pt x="31564" y="8507"/>
                  </a:cubicBezTo>
                  <a:cubicBezTo>
                    <a:pt x="31602" y="8488"/>
                    <a:pt x="31654" y="8462"/>
                    <a:pt x="31708" y="8462"/>
                  </a:cubicBezTo>
                  <a:cubicBezTo>
                    <a:pt x="31755" y="8462"/>
                    <a:pt x="31805" y="8481"/>
                    <a:pt x="31849" y="8542"/>
                  </a:cubicBezTo>
                  <a:cubicBezTo>
                    <a:pt x="31873" y="8602"/>
                    <a:pt x="31968" y="8626"/>
                    <a:pt x="32028" y="8662"/>
                  </a:cubicBezTo>
                  <a:cubicBezTo>
                    <a:pt x="32106" y="8705"/>
                    <a:pt x="32178" y="8728"/>
                    <a:pt x="32243" y="8728"/>
                  </a:cubicBezTo>
                  <a:cubicBezTo>
                    <a:pt x="32356" y="8728"/>
                    <a:pt x="32448" y="8658"/>
                    <a:pt x="32516" y="8507"/>
                  </a:cubicBezTo>
                  <a:cubicBezTo>
                    <a:pt x="32576" y="8364"/>
                    <a:pt x="32588" y="8197"/>
                    <a:pt x="32635" y="8019"/>
                  </a:cubicBezTo>
                  <a:cubicBezTo>
                    <a:pt x="32754" y="7995"/>
                    <a:pt x="32980" y="8030"/>
                    <a:pt x="32873" y="7769"/>
                  </a:cubicBezTo>
                  <a:cubicBezTo>
                    <a:pt x="32897" y="7769"/>
                    <a:pt x="32921" y="7757"/>
                    <a:pt x="32921" y="7757"/>
                  </a:cubicBezTo>
                  <a:cubicBezTo>
                    <a:pt x="33036" y="7791"/>
                    <a:pt x="33110" y="7811"/>
                    <a:pt x="33166" y="7811"/>
                  </a:cubicBezTo>
                  <a:cubicBezTo>
                    <a:pt x="33267" y="7811"/>
                    <a:pt x="33311" y="7746"/>
                    <a:pt x="33433" y="7578"/>
                  </a:cubicBezTo>
                  <a:cubicBezTo>
                    <a:pt x="33488" y="7501"/>
                    <a:pt x="33492" y="7373"/>
                    <a:pt x="33634" y="7373"/>
                  </a:cubicBezTo>
                  <a:cubicBezTo>
                    <a:pt x="33645" y="7373"/>
                    <a:pt x="33658" y="7374"/>
                    <a:pt x="33671" y="7376"/>
                  </a:cubicBezTo>
                  <a:cubicBezTo>
                    <a:pt x="33700" y="7381"/>
                    <a:pt x="33728" y="7384"/>
                    <a:pt x="33757" y="7384"/>
                  </a:cubicBezTo>
                  <a:cubicBezTo>
                    <a:pt x="33847" y="7384"/>
                    <a:pt x="33938" y="7361"/>
                    <a:pt x="34028" y="7352"/>
                  </a:cubicBezTo>
                  <a:cubicBezTo>
                    <a:pt x="34064" y="7352"/>
                    <a:pt x="34088" y="7340"/>
                    <a:pt x="34123" y="7340"/>
                  </a:cubicBezTo>
                  <a:cubicBezTo>
                    <a:pt x="34196" y="7359"/>
                    <a:pt x="34259" y="7370"/>
                    <a:pt x="34313" y="7370"/>
                  </a:cubicBezTo>
                  <a:cubicBezTo>
                    <a:pt x="34489" y="7370"/>
                    <a:pt x="34570" y="7259"/>
                    <a:pt x="34588" y="6995"/>
                  </a:cubicBezTo>
                  <a:cubicBezTo>
                    <a:pt x="34588" y="6947"/>
                    <a:pt x="34600" y="6887"/>
                    <a:pt x="34624" y="6864"/>
                  </a:cubicBezTo>
                  <a:cubicBezTo>
                    <a:pt x="34707" y="6768"/>
                    <a:pt x="34778" y="6685"/>
                    <a:pt x="34862" y="6590"/>
                  </a:cubicBezTo>
                  <a:cubicBezTo>
                    <a:pt x="34909" y="6549"/>
                    <a:pt x="34953" y="6520"/>
                    <a:pt x="34997" y="6520"/>
                  </a:cubicBezTo>
                  <a:cubicBezTo>
                    <a:pt x="35030" y="6520"/>
                    <a:pt x="35064" y="6537"/>
                    <a:pt x="35100" y="6578"/>
                  </a:cubicBezTo>
                  <a:cubicBezTo>
                    <a:pt x="35163" y="6636"/>
                    <a:pt x="35221" y="6666"/>
                    <a:pt x="35274" y="6666"/>
                  </a:cubicBezTo>
                  <a:cubicBezTo>
                    <a:pt x="35341" y="6666"/>
                    <a:pt x="35399" y="6618"/>
                    <a:pt x="35445" y="6518"/>
                  </a:cubicBezTo>
                  <a:cubicBezTo>
                    <a:pt x="35517" y="6364"/>
                    <a:pt x="35576" y="6209"/>
                    <a:pt x="35659" y="6042"/>
                  </a:cubicBezTo>
                  <a:cubicBezTo>
                    <a:pt x="35753" y="5836"/>
                    <a:pt x="35798" y="5738"/>
                    <a:pt x="35862" y="5738"/>
                  </a:cubicBezTo>
                  <a:cubicBezTo>
                    <a:pt x="35920" y="5738"/>
                    <a:pt x="35994" y="5818"/>
                    <a:pt x="36136" y="5971"/>
                  </a:cubicBezTo>
                  <a:cubicBezTo>
                    <a:pt x="36237" y="6078"/>
                    <a:pt x="36320" y="6131"/>
                    <a:pt x="36404" y="6131"/>
                  </a:cubicBezTo>
                  <a:cubicBezTo>
                    <a:pt x="36487" y="6131"/>
                    <a:pt x="36570" y="6078"/>
                    <a:pt x="36671" y="5971"/>
                  </a:cubicBezTo>
                  <a:cubicBezTo>
                    <a:pt x="36743" y="5875"/>
                    <a:pt x="36802" y="5768"/>
                    <a:pt x="36862" y="5649"/>
                  </a:cubicBezTo>
                  <a:lnTo>
                    <a:pt x="36862" y="5649"/>
                  </a:lnTo>
                  <a:cubicBezTo>
                    <a:pt x="36969" y="6042"/>
                    <a:pt x="36790" y="6637"/>
                    <a:pt x="36505" y="6899"/>
                  </a:cubicBezTo>
                  <a:cubicBezTo>
                    <a:pt x="36314" y="7102"/>
                    <a:pt x="36136" y="7304"/>
                    <a:pt x="35957" y="7519"/>
                  </a:cubicBezTo>
                  <a:cubicBezTo>
                    <a:pt x="35898" y="7578"/>
                    <a:pt x="35814" y="7638"/>
                    <a:pt x="35743" y="7697"/>
                  </a:cubicBezTo>
                  <a:cubicBezTo>
                    <a:pt x="35743" y="7709"/>
                    <a:pt x="35731" y="7721"/>
                    <a:pt x="35731" y="7733"/>
                  </a:cubicBezTo>
                  <a:cubicBezTo>
                    <a:pt x="35552" y="7947"/>
                    <a:pt x="35386" y="8173"/>
                    <a:pt x="35195" y="8364"/>
                  </a:cubicBezTo>
                  <a:cubicBezTo>
                    <a:pt x="35028" y="8507"/>
                    <a:pt x="34850" y="8650"/>
                    <a:pt x="34671" y="8769"/>
                  </a:cubicBezTo>
                  <a:cubicBezTo>
                    <a:pt x="34350" y="9007"/>
                    <a:pt x="34052" y="9269"/>
                    <a:pt x="33707" y="9483"/>
                  </a:cubicBezTo>
                  <a:cubicBezTo>
                    <a:pt x="33195" y="9793"/>
                    <a:pt x="32659" y="10055"/>
                    <a:pt x="32159" y="10340"/>
                  </a:cubicBezTo>
                  <a:lnTo>
                    <a:pt x="31576" y="10697"/>
                  </a:lnTo>
                  <a:cubicBezTo>
                    <a:pt x="31349" y="10828"/>
                    <a:pt x="31147" y="10983"/>
                    <a:pt x="30921" y="11126"/>
                  </a:cubicBezTo>
                  <a:cubicBezTo>
                    <a:pt x="30635" y="11305"/>
                    <a:pt x="30337" y="11483"/>
                    <a:pt x="30075" y="11686"/>
                  </a:cubicBezTo>
                  <a:cubicBezTo>
                    <a:pt x="29778" y="11888"/>
                    <a:pt x="29480" y="12126"/>
                    <a:pt x="29194" y="12352"/>
                  </a:cubicBezTo>
                  <a:cubicBezTo>
                    <a:pt x="28932" y="12555"/>
                    <a:pt x="28659" y="12781"/>
                    <a:pt x="28373" y="12972"/>
                  </a:cubicBezTo>
                  <a:cubicBezTo>
                    <a:pt x="28039" y="13233"/>
                    <a:pt x="27694" y="13472"/>
                    <a:pt x="27337" y="13686"/>
                  </a:cubicBezTo>
                  <a:cubicBezTo>
                    <a:pt x="27111" y="13841"/>
                    <a:pt x="26861" y="13948"/>
                    <a:pt x="26634" y="14079"/>
                  </a:cubicBezTo>
                  <a:cubicBezTo>
                    <a:pt x="26527" y="14138"/>
                    <a:pt x="26456" y="14246"/>
                    <a:pt x="26373" y="14317"/>
                  </a:cubicBezTo>
                  <a:cubicBezTo>
                    <a:pt x="26230" y="14424"/>
                    <a:pt x="26075" y="14496"/>
                    <a:pt x="25956" y="14615"/>
                  </a:cubicBezTo>
                  <a:cubicBezTo>
                    <a:pt x="25682" y="14877"/>
                    <a:pt x="25432" y="15162"/>
                    <a:pt x="25182" y="15448"/>
                  </a:cubicBezTo>
                  <a:cubicBezTo>
                    <a:pt x="25015" y="15627"/>
                    <a:pt x="24837" y="15805"/>
                    <a:pt x="24670" y="15984"/>
                  </a:cubicBezTo>
                  <a:cubicBezTo>
                    <a:pt x="24253" y="16484"/>
                    <a:pt x="23813" y="16960"/>
                    <a:pt x="23467" y="17532"/>
                  </a:cubicBezTo>
                  <a:cubicBezTo>
                    <a:pt x="23289" y="17841"/>
                    <a:pt x="23051" y="18115"/>
                    <a:pt x="22860" y="18413"/>
                  </a:cubicBezTo>
                  <a:cubicBezTo>
                    <a:pt x="22801" y="18496"/>
                    <a:pt x="22753" y="18615"/>
                    <a:pt x="22693" y="18722"/>
                  </a:cubicBezTo>
                  <a:cubicBezTo>
                    <a:pt x="22503" y="19008"/>
                    <a:pt x="22301" y="19270"/>
                    <a:pt x="22110" y="19544"/>
                  </a:cubicBezTo>
                  <a:cubicBezTo>
                    <a:pt x="21967" y="19734"/>
                    <a:pt x="21848" y="19961"/>
                    <a:pt x="21681" y="20139"/>
                  </a:cubicBezTo>
                  <a:cubicBezTo>
                    <a:pt x="21324" y="20472"/>
                    <a:pt x="20955" y="20806"/>
                    <a:pt x="20574" y="21115"/>
                  </a:cubicBezTo>
                  <a:cubicBezTo>
                    <a:pt x="20479" y="21211"/>
                    <a:pt x="20372" y="21270"/>
                    <a:pt x="20265" y="21342"/>
                  </a:cubicBezTo>
                  <a:cubicBezTo>
                    <a:pt x="20074" y="21485"/>
                    <a:pt x="19907" y="21651"/>
                    <a:pt x="19717" y="21782"/>
                  </a:cubicBezTo>
                  <a:cubicBezTo>
                    <a:pt x="19443" y="21961"/>
                    <a:pt x="19169" y="22116"/>
                    <a:pt x="18907" y="22294"/>
                  </a:cubicBezTo>
                  <a:cubicBezTo>
                    <a:pt x="18693" y="22461"/>
                    <a:pt x="18455" y="22592"/>
                    <a:pt x="18181" y="22663"/>
                  </a:cubicBezTo>
                  <a:cubicBezTo>
                    <a:pt x="18110" y="22675"/>
                    <a:pt x="18038" y="22758"/>
                    <a:pt x="17943" y="22782"/>
                  </a:cubicBezTo>
                  <a:cubicBezTo>
                    <a:pt x="17933" y="22785"/>
                    <a:pt x="17923" y="22786"/>
                    <a:pt x="17913" y="22786"/>
                  </a:cubicBezTo>
                  <a:cubicBezTo>
                    <a:pt x="17873" y="22786"/>
                    <a:pt x="17833" y="22770"/>
                    <a:pt x="17824" y="22770"/>
                  </a:cubicBezTo>
                  <a:cubicBezTo>
                    <a:pt x="17800" y="22794"/>
                    <a:pt x="17764" y="22842"/>
                    <a:pt x="17717" y="22854"/>
                  </a:cubicBezTo>
                  <a:cubicBezTo>
                    <a:pt x="17526" y="22913"/>
                    <a:pt x="17336" y="22973"/>
                    <a:pt x="17145" y="23020"/>
                  </a:cubicBezTo>
                  <a:cubicBezTo>
                    <a:pt x="17062" y="23032"/>
                    <a:pt x="16990" y="23092"/>
                    <a:pt x="16919" y="23092"/>
                  </a:cubicBezTo>
                  <a:cubicBezTo>
                    <a:pt x="16867" y="23100"/>
                    <a:pt x="16818" y="23102"/>
                    <a:pt x="16771" y="23102"/>
                  </a:cubicBezTo>
                  <a:cubicBezTo>
                    <a:pt x="16676" y="23102"/>
                    <a:pt x="16586" y="23092"/>
                    <a:pt x="16490" y="23092"/>
                  </a:cubicBezTo>
                  <a:lnTo>
                    <a:pt x="15871" y="23092"/>
                  </a:lnTo>
                  <a:cubicBezTo>
                    <a:pt x="15481" y="23092"/>
                    <a:pt x="15090" y="23077"/>
                    <a:pt x="14700" y="23077"/>
                  </a:cubicBezTo>
                  <a:cubicBezTo>
                    <a:pt x="14602" y="23077"/>
                    <a:pt x="14504" y="23078"/>
                    <a:pt x="14407" y="23080"/>
                  </a:cubicBezTo>
                  <a:cubicBezTo>
                    <a:pt x="13907" y="23092"/>
                    <a:pt x="13430" y="23151"/>
                    <a:pt x="12942" y="23187"/>
                  </a:cubicBezTo>
                  <a:cubicBezTo>
                    <a:pt x="12466" y="23211"/>
                    <a:pt x="11990" y="23235"/>
                    <a:pt x="11514" y="23247"/>
                  </a:cubicBezTo>
                  <a:cubicBezTo>
                    <a:pt x="11109" y="23259"/>
                    <a:pt x="10692" y="23259"/>
                    <a:pt x="10299" y="23259"/>
                  </a:cubicBezTo>
                  <a:lnTo>
                    <a:pt x="9013" y="23259"/>
                  </a:lnTo>
                  <a:cubicBezTo>
                    <a:pt x="8934" y="23259"/>
                    <a:pt x="8854" y="23264"/>
                    <a:pt x="8775" y="23264"/>
                  </a:cubicBezTo>
                  <a:cubicBezTo>
                    <a:pt x="8735" y="23264"/>
                    <a:pt x="8696" y="23263"/>
                    <a:pt x="8656" y="23259"/>
                  </a:cubicBezTo>
                  <a:cubicBezTo>
                    <a:pt x="8168" y="23211"/>
                    <a:pt x="7656" y="23151"/>
                    <a:pt x="7168" y="23116"/>
                  </a:cubicBezTo>
                  <a:cubicBezTo>
                    <a:pt x="6858" y="23080"/>
                    <a:pt x="6525" y="23092"/>
                    <a:pt x="6215" y="23032"/>
                  </a:cubicBezTo>
                  <a:cubicBezTo>
                    <a:pt x="6037" y="23009"/>
                    <a:pt x="5810" y="23056"/>
                    <a:pt x="5691" y="22854"/>
                  </a:cubicBezTo>
                  <a:cubicBezTo>
                    <a:pt x="5691" y="22850"/>
                    <a:pt x="5687" y="22848"/>
                    <a:pt x="5680" y="22848"/>
                  </a:cubicBezTo>
                  <a:cubicBezTo>
                    <a:pt x="5665" y="22848"/>
                    <a:pt x="5636" y="22854"/>
                    <a:pt x="5596" y="22854"/>
                  </a:cubicBezTo>
                  <a:cubicBezTo>
                    <a:pt x="5632" y="22961"/>
                    <a:pt x="5632" y="23092"/>
                    <a:pt x="5715" y="23139"/>
                  </a:cubicBezTo>
                  <a:cubicBezTo>
                    <a:pt x="5875" y="23257"/>
                    <a:pt x="6044" y="23383"/>
                    <a:pt x="6257" y="23383"/>
                  </a:cubicBezTo>
                  <a:cubicBezTo>
                    <a:pt x="6282" y="23383"/>
                    <a:pt x="6308" y="23381"/>
                    <a:pt x="6334" y="23378"/>
                  </a:cubicBezTo>
                  <a:cubicBezTo>
                    <a:pt x="6365" y="23375"/>
                    <a:pt x="6396" y="23374"/>
                    <a:pt x="6427" y="23374"/>
                  </a:cubicBezTo>
                  <a:cubicBezTo>
                    <a:pt x="6566" y="23374"/>
                    <a:pt x="6710" y="23394"/>
                    <a:pt x="6846" y="23413"/>
                  </a:cubicBezTo>
                  <a:cubicBezTo>
                    <a:pt x="6965" y="23425"/>
                    <a:pt x="7061" y="23425"/>
                    <a:pt x="7180" y="23437"/>
                  </a:cubicBezTo>
                  <a:cubicBezTo>
                    <a:pt x="7465" y="23473"/>
                    <a:pt x="7739" y="23497"/>
                    <a:pt x="8013" y="23532"/>
                  </a:cubicBezTo>
                  <a:cubicBezTo>
                    <a:pt x="8251" y="23544"/>
                    <a:pt x="8477" y="23568"/>
                    <a:pt x="8716" y="23568"/>
                  </a:cubicBezTo>
                  <a:cubicBezTo>
                    <a:pt x="8847" y="23568"/>
                    <a:pt x="8989" y="23556"/>
                    <a:pt x="9120" y="23544"/>
                  </a:cubicBezTo>
                  <a:cubicBezTo>
                    <a:pt x="9228" y="23544"/>
                    <a:pt x="9323" y="23532"/>
                    <a:pt x="9442" y="23532"/>
                  </a:cubicBezTo>
                  <a:cubicBezTo>
                    <a:pt x="9787" y="23556"/>
                    <a:pt x="10120" y="23604"/>
                    <a:pt x="10454" y="23604"/>
                  </a:cubicBezTo>
                  <a:cubicBezTo>
                    <a:pt x="10569" y="23607"/>
                    <a:pt x="10682" y="23609"/>
                    <a:pt x="10794" y="23609"/>
                  </a:cubicBezTo>
                  <a:cubicBezTo>
                    <a:pt x="11065" y="23609"/>
                    <a:pt x="11331" y="23600"/>
                    <a:pt x="11609" y="23592"/>
                  </a:cubicBezTo>
                  <a:cubicBezTo>
                    <a:pt x="12216" y="23556"/>
                    <a:pt x="12811" y="23509"/>
                    <a:pt x="13419" y="23485"/>
                  </a:cubicBezTo>
                  <a:cubicBezTo>
                    <a:pt x="13633" y="23473"/>
                    <a:pt x="13823" y="23437"/>
                    <a:pt x="14038" y="23425"/>
                  </a:cubicBezTo>
                  <a:cubicBezTo>
                    <a:pt x="14407" y="23413"/>
                    <a:pt x="14788" y="23378"/>
                    <a:pt x="15169" y="23378"/>
                  </a:cubicBezTo>
                  <a:cubicBezTo>
                    <a:pt x="15502" y="23378"/>
                    <a:pt x="15859" y="23390"/>
                    <a:pt x="16205" y="23390"/>
                  </a:cubicBezTo>
                  <a:cubicBezTo>
                    <a:pt x="16379" y="23390"/>
                    <a:pt x="16564" y="23400"/>
                    <a:pt x="16750" y="23400"/>
                  </a:cubicBezTo>
                  <a:cubicBezTo>
                    <a:pt x="16842" y="23400"/>
                    <a:pt x="16935" y="23397"/>
                    <a:pt x="17026" y="23390"/>
                  </a:cubicBezTo>
                  <a:cubicBezTo>
                    <a:pt x="17038" y="23378"/>
                    <a:pt x="17062" y="23366"/>
                    <a:pt x="17109" y="23354"/>
                  </a:cubicBezTo>
                  <a:cubicBezTo>
                    <a:pt x="18538" y="22901"/>
                    <a:pt x="19884" y="22258"/>
                    <a:pt x="20979" y="21234"/>
                  </a:cubicBezTo>
                  <a:cubicBezTo>
                    <a:pt x="21717" y="20568"/>
                    <a:pt x="22324" y="19782"/>
                    <a:pt x="22967" y="19020"/>
                  </a:cubicBezTo>
                  <a:cubicBezTo>
                    <a:pt x="23229" y="18591"/>
                    <a:pt x="23479" y="18139"/>
                    <a:pt x="23765" y="17710"/>
                  </a:cubicBezTo>
                  <a:cubicBezTo>
                    <a:pt x="24027" y="17305"/>
                    <a:pt x="24325" y="16924"/>
                    <a:pt x="24622" y="16543"/>
                  </a:cubicBezTo>
                  <a:cubicBezTo>
                    <a:pt x="24884" y="16234"/>
                    <a:pt x="25182" y="15948"/>
                    <a:pt x="25432" y="15627"/>
                  </a:cubicBezTo>
                  <a:cubicBezTo>
                    <a:pt x="25777" y="15174"/>
                    <a:pt x="26146" y="14793"/>
                    <a:pt x="26634" y="14507"/>
                  </a:cubicBezTo>
                  <a:cubicBezTo>
                    <a:pt x="26730" y="14448"/>
                    <a:pt x="26789" y="14329"/>
                    <a:pt x="26861" y="14222"/>
                  </a:cubicBezTo>
                  <a:cubicBezTo>
                    <a:pt x="27087" y="14138"/>
                    <a:pt x="27325" y="14043"/>
                    <a:pt x="27563" y="13924"/>
                  </a:cubicBezTo>
                  <a:cubicBezTo>
                    <a:pt x="27813" y="13793"/>
                    <a:pt x="28063" y="13650"/>
                    <a:pt x="28301" y="13484"/>
                  </a:cubicBezTo>
                  <a:cubicBezTo>
                    <a:pt x="28623" y="13257"/>
                    <a:pt x="28897" y="13007"/>
                    <a:pt x="29194" y="12769"/>
                  </a:cubicBezTo>
                  <a:cubicBezTo>
                    <a:pt x="29421" y="12591"/>
                    <a:pt x="29647" y="12400"/>
                    <a:pt x="29885" y="12233"/>
                  </a:cubicBezTo>
                  <a:cubicBezTo>
                    <a:pt x="30159" y="12019"/>
                    <a:pt x="30456" y="11817"/>
                    <a:pt x="30754" y="11602"/>
                  </a:cubicBezTo>
                  <a:cubicBezTo>
                    <a:pt x="31016" y="11448"/>
                    <a:pt x="31266" y="11293"/>
                    <a:pt x="31516" y="11126"/>
                  </a:cubicBezTo>
                  <a:cubicBezTo>
                    <a:pt x="31897" y="10888"/>
                    <a:pt x="32242" y="10626"/>
                    <a:pt x="32635" y="10400"/>
                  </a:cubicBezTo>
                  <a:cubicBezTo>
                    <a:pt x="33004" y="10174"/>
                    <a:pt x="33397" y="9995"/>
                    <a:pt x="33766" y="9793"/>
                  </a:cubicBezTo>
                  <a:cubicBezTo>
                    <a:pt x="33885" y="9721"/>
                    <a:pt x="34004" y="9638"/>
                    <a:pt x="34123" y="9554"/>
                  </a:cubicBezTo>
                  <a:cubicBezTo>
                    <a:pt x="34290" y="9447"/>
                    <a:pt x="34457" y="9340"/>
                    <a:pt x="34600" y="9245"/>
                  </a:cubicBezTo>
                  <a:cubicBezTo>
                    <a:pt x="34850" y="9043"/>
                    <a:pt x="35124" y="8840"/>
                    <a:pt x="35362" y="8614"/>
                  </a:cubicBezTo>
                  <a:cubicBezTo>
                    <a:pt x="35647" y="8352"/>
                    <a:pt x="35909" y="8054"/>
                    <a:pt x="36183" y="7757"/>
                  </a:cubicBezTo>
                  <a:cubicBezTo>
                    <a:pt x="36398" y="7495"/>
                    <a:pt x="36612" y="7233"/>
                    <a:pt x="36850" y="6995"/>
                  </a:cubicBezTo>
                  <a:cubicBezTo>
                    <a:pt x="37160" y="6661"/>
                    <a:pt x="37386" y="6304"/>
                    <a:pt x="37326" y="5852"/>
                  </a:cubicBezTo>
                  <a:cubicBezTo>
                    <a:pt x="37279" y="5554"/>
                    <a:pt x="37374" y="5352"/>
                    <a:pt x="37552" y="5161"/>
                  </a:cubicBezTo>
                  <a:cubicBezTo>
                    <a:pt x="37588" y="5078"/>
                    <a:pt x="37636" y="4494"/>
                    <a:pt x="37433" y="4256"/>
                  </a:cubicBezTo>
                  <a:cubicBezTo>
                    <a:pt x="37255" y="4054"/>
                    <a:pt x="37041" y="3875"/>
                    <a:pt x="36838" y="3673"/>
                  </a:cubicBezTo>
                  <a:cubicBezTo>
                    <a:pt x="36790" y="3637"/>
                    <a:pt x="36743" y="3613"/>
                    <a:pt x="36695" y="3578"/>
                  </a:cubicBezTo>
                  <a:cubicBezTo>
                    <a:pt x="36660" y="3542"/>
                    <a:pt x="36600" y="3494"/>
                    <a:pt x="36552" y="3470"/>
                  </a:cubicBezTo>
                  <a:cubicBezTo>
                    <a:pt x="36513" y="3470"/>
                    <a:pt x="36468" y="3476"/>
                    <a:pt x="36424" y="3476"/>
                  </a:cubicBezTo>
                  <a:cubicBezTo>
                    <a:pt x="36403" y="3476"/>
                    <a:pt x="36382" y="3474"/>
                    <a:pt x="36362" y="3470"/>
                  </a:cubicBezTo>
                  <a:cubicBezTo>
                    <a:pt x="35969" y="3411"/>
                    <a:pt x="35600" y="3304"/>
                    <a:pt x="35231" y="3292"/>
                  </a:cubicBezTo>
                  <a:cubicBezTo>
                    <a:pt x="35166" y="3287"/>
                    <a:pt x="35101" y="3285"/>
                    <a:pt x="35036" y="3285"/>
                  </a:cubicBezTo>
                  <a:cubicBezTo>
                    <a:pt x="34752" y="3285"/>
                    <a:pt x="34464" y="3322"/>
                    <a:pt x="34183" y="3351"/>
                  </a:cubicBezTo>
                  <a:cubicBezTo>
                    <a:pt x="34112" y="3351"/>
                    <a:pt x="34016" y="3351"/>
                    <a:pt x="33957" y="3387"/>
                  </a:cubicBezTo>
                  <a:cubicBezTo>
                    <a:pt x="33683" y="3554"/>
                    <a:pt x="33421" y="3768"/>
                    <a:pt x="33219" y="4030"/>
                  </a:cubicBezTo>
                  <a:cubicBezTo>
                    <a:pt x="33123" y="4149"/>
                    <a:pt x="32992" y="4304"/>
                    <a:pt x="32885" y="4304"/>
                  </a:cubicBezTo>
                  <a:cubicBezTo>
                    <a:pt x="32635" y="4304"/>
                    <a:pt x="32528" y="4482"/>
                    <a:pt x="32349" y="4578"/>
                  </a:cubicBezTo>
                  <a:cubicBezTo>
                    <a:pt x="32278" y="4625"/>
                    <a:pt x="32195" y="4721"/>
                    <a:pt x="32171" y="4804"/>
                  </a:cubicBezTo>
                  <a:cubicBezTo>
                    <a:pt x="32135" y="5018"/>
                    <a:pt x="32028" y="5161"/>
                    <a:pt x="31837" y="5268"/>
                  </a:cubicBezTo>
                  <a:cubicBezTo>
                    <a:pt x="31718" y="5328"/>
                    <a:pt x="31611" y="5387"/>
                    <a:pt x="31504" y="5459"/>
                  </a:cubicBezTo>
                  <a:cubicBezTo>
                    <a:pt x="31337" y="5566"/>
                    <a:pt x="31206" y="5697"/>
                    <a:pt x="31040" y="5792"/>
                  </a:cubicBezTo>
                  <a:cubicBezTo>
                    <a:pt x="30849" y="5911"/>
                    <a:pt x="30635" y="5995"/>
                    <a:pt x="30433" y="6102"/>
                  </a:cubicBezTo>
                  <a:cubicBezTo>
                    <a:pt x="30302" y="6173"/>
                    <a:pt x="30159" y="6245"/>
                    <a:pt x="30028" y="6304"/>
                  </a:cubicBezTo>
                  <a:cubicBezTo>
                    <a:pt x="29718" y="6423"/>
                    <a:pt x="29421" y="6578"/>
                    <a:pt x="29087" y="6649"/>
                  </a:cubicBezTo>
                  <a:cubicBezTo>
                    <a:pt x="28968" y="6679"/>
                    <a:pt x="28843" y="6682"/>
                    <a:pt x="28718" y="6682"/>
                  </a:cubicBezTo>
                  <a:cubicBezTo>
                    <a:pt x="28687" y="6682"/>
                    <a:pt x="28656" y="6682"/>
                    <a:pt x="28624" y="6682"/>
                  </a:cubicBezTo>
                  <a:cubicBezTo>
                    <a:pt x="28531" y="6682"/>
                    <a:pt x="28438" y="6684"/>
                    <a:pt x="28349" y="6697"/>
                  </a:cubicBezTo>
                  <a:cubicBezTo>
                    <a:pt x="28335" y="6698"/>
                    <a:pt x="28321" y="6698"/>
                    <a:pt x="28307" y="6698"/>
                  </a:cubicBezTo>
                  <a:cubicBezTo>
                    <a:pt x="28189" y="6698"/>
                    <a:pt x="28076" y="6669"/>
                    <a:pt x="27960" y="6669"/>
                  </a:cubicBezTo>
                  <a:cubicBezTo>
                    <a:pt x="27916" y="6669"/>
                    <a:pt x="27871" y="6673"/>
                    <a:pt x="27825" y="6685"/>
                  </a:cubicBezTo>
                  <a:cubicBezTo>
                    <a:pt x="27575" y="6745"/>
                    <a:pt x="27289" y="6721"/>
                    <a:pt x="27027" y="6745"/>
                  </a:cubicBezTo>
                  <a:cubicBezTo>
                    <a:pt x="26884" y="6754"/>
                    <a:pt x="26733" y="6797"/>
                    <a:pt x="26596" y="6797"/>
                  </a:cubicBezTo>
                  <a:cubicBezTo>
                    <a:pt x="26552" y="6797"/>
                    <a:pt x="26509" y="6792"/>
                    <a:pt x="26468" y="6780"/>
                  </a:cubicBezTo>
                  <a:cubicBezTo>
                    <a:pt x="26277" y="6745"/>
                    <a:pt x="26111" y="6578"/>
                    <a:pt x="25932" y="6471"/>
                  </a:cubicBezTo>
                  <a:cubicBezTo>
                    <a:pt x="25718" y="6348"/>
                    <a:pt x="25477" y="6287"/>
                    <a:pt x="25240" y="6287"/>
                  </a:cubicBezTo>
                  <a:cubicBezTo>
                    <a:pt x="25201" y="6287"/>
                    <a:pt x="25161" y="6289"/>
                    <a:pt x="25122" y="6292"/>
                  </a:cubicBezTo>
                  <a:cubicBezTo>
                    <a:pt x="24896" y="6304"/>
                    <a:pt x="24658" y="6364"/>
                    <a:pt x="24444" y="6459"/>
                  </a:cubicBezTo>
                  <a:cubicBezTo>
                    <a:pt x="24206" y="6566"/>
                    <a:pt x="24003" y="6721"/>
                    <a:pt x="23777" y="6840"/>
                  </a:cubicBezTo>
                  <a:cubicBezTo>
                    <a:pt x="23729" y="6872"/>
                    <a:pt x="23655" y="6898"/>
                    <a:pt x="23597" y="6898"/>
                  </a:cubicBezTo>
                  <a:cubicBezTo>
                    <a:pt x="23568" y="6898"/>
                    <a:pt x="23543" y="6891"/>
                    <a:pt x="23527" y="6876"/>
                  </a:cubicBezTo>
                  <a:cubicBezTo>
                    <a:pt x="23289" y="6697"/>
                    <a:pt x="23039" y="6578"/>
                    <a:pt x="22753" y="6542"/>
                  </a:cubicBezTo>
                  <a:cubicBezTo>
                    <a:pt x="22527" y="6518"/>
                    <a:pt x="22301" y="6471"/>
                    <a:pt x="22086" y="6471"/>
                  </a:cubicBezTo>
                  <a:cubicBezTo>
                    <a:pt x="22025" y="6471"/>
                    <a:pt x="21963" y="6470"/>
                    <a:pt x="21901" y="6470"/>
                  </a:cubicBezTo>
                  <a:cubicBezTo>
                    <a:pt x="21682" y="6470"/>
                    <a:pt x="21459" y="6477"/>
                    <a:pt x="21265" y="6542"/>
                  </a:cubicBezTo>
                  <a:cubicBezTo>
                    <a:pt x="20753" y="6745"/>
                    <a:pt x="20384" y="7138"/>
                    <a:pt x="20026" y="7542"/>
                  </a:cubicBezTo>
                  <a:cubicBezTo>
                    <a:pt x="19919" y="7661"/>
                    <a:pt x="19776" y="7757"/>
                    <a:pt x="19622" y="7828"/>
                  </a:cubicBezTo>
                  <a:cubicBezTo>
                    <a:pt x="19467" y="7935"/>
                    <a:pt x="19264" y="7995"/>
                    <a:pt x="19086" y="8090"/>
                  </a:cubicBezTo>
                  <a:cubicBezTo>
                    <a:pt x="18776" y="8269"/>
                    <a:pt x="18479" y="8447"/>
                    <a:pt x="18169" y="8626"/>
                  </a:cubicBezTo>
                  <a:cubicBezTo>
                    <a:pt x="17955" y="8745"/>
                    <a:pt x="17717" y="8840"/>
                    <a:pt x="17514" y="8959"/>
                  </a:cubicBezTo>
                  <a:cubicBezTo>
                    <a:pt x="17098" y="9197"/>
                    <a:pt x="16705" y="9459"/>
                    <a:pt x="16276" y="9674"/>
                  </a:cubicBezTo>
                  <a:cubicBezTo>
                    <a:pt x="15966" y="9816"/>
                    <a:pt x="15693" y="9995"/>
                    <a:pt x="15443" y="10221"/>
                  </a:cubicBezTo>
                  <a:cubicBezTo>
                    <a:pt x="15145" y="10495"/>
                    <a:pt x="14823" y="10733"/>
                    <a:pt x="14383" y="10745"/>
                  </a:cubicBezTo>
                  <a:cubicBezTo>
                    <a:pt x="14252" y="10745"/>
                    <a:pt x="14121" y="10769"/>
                    <a:pt x="13990" y="10817"/>
                  </a:cubicBezTo>
                  <a:cubicBezTo>
                    <a:pt x="13669" y="10912"/>
                    <a:pt x="13335" y="10947"/>
                    <a:pt x="13109" y="11233"/>
                  </a:cubicBezTo>
                  <a:cubicBezTo>
                    <a:pt x="13073" y="11281"/>
                    <a:pt x="12978" y="11293"/>
                    <a:pt x="12918" y="11293"/>
                  </a:cubicBezTo>
                  <a:cubicBezTo>
                    <a:pt x="12633" y="11281"/>
                    <a:pt x="12335" y="11269"/>
                    <a:pt x="12049" y="11221"/>
                  </a:cubicBezTo>
                  <a:cubicBezTo>
                    <a:pt x="12002" y="11212"/>
                    <a:pt x="11956" y="11208"/>
                    <a:pt x="11912" y="11208"/>
                  </a:cubicBezTo>
                  <a:cubicBezTo>
                    <a:pt x="11780" y="11208"/>
                    <a:pt x="11659" y="11248"/>
                    <a:pt x="11525" y="11328"/>
                  </a:cubicBezTo>
                  <a:cubicBezTo>
                    <a:pt x="11475" y="11354"/>
                    <a:pt x="11389" y="11379"/>
                    <a:pt x="11313" y="11379"/>
                  </a:cubicBezTo>
                  <a:cubicBezTo>
                    <a:pt x="11282" y="11379"/>
                    <a:pt x="11252" y="11375"/>
                    <a:pt x="11228" y="11364"/>
                  </a:cubicBezTo>
                  <a:cubicBezTo>
                    <a:pt x="10978" y="11245"/>
                    <a:pt x="10716" y="11186"/>
                    <a:pt x="10442" y="11114"/>
                  </a:cubicBezTo>
                  <a:cubicBezTo>
                    <a:pt x="10192" y="11055"/>
                    <a:pt x="9966" y="10912"/>
                    <a:pt x="9716" y="10817"/>
                  </a:cubicBezTo>
                  <a:cubicBezTo>
                    <a:pt x="9597" y="10769"/>
                    <a:pt x="9466" y="10757"/>
                    <a:pt x="9347" y="10733"/>
                  </a:cubicBezTo>
                  <a:cubicBezTo>
                    <a:pt x="9177" y="10691"/>
                    <a:pt x="9020" y="10588"/>
                    <a:pt x="8853" y="10588"/>
                  </a:cubicBezTo>
                  <a:cubicBezTo>
                    <a:pt x="8785" y="10588"/>
                    <a:pt x="8716" y="10605"/>
                    <a:pt x="8644" y="10650"/>
                  </a:cubicBezTo>
                  <a:cubicBezTo>
                    <a:pt x="8640" y="10657"/>
                    <a:pt x="8633" y="10660"/>
                    <a:pt x="8624" y="10660"/>
                  </a:cubicBezTo>
                  <a:cubicBezTo>
                    <a:pt x="8604" y="10660"/>
                    <a:pt x="8573" y="10646"/>
                    <a:pt x="8549" y="10638"/>
                  </a:cubicBezTo>
                  <a:cubicBezTo>
                    <a:pt x="8335" y="10578"/>
                    <a:pt x="8108" y="10519"/>
                    <a:pt x="7882" y="10471"/>
                  </a:cubicBezTo>
                  <a:cubicBezTo>
                    <a:pt x="7537" y="10412"/>
                    <a:pt x="7263" y="10233"/>
                    <a:pt x="6942" y="10102"/>
                  </a:cubicBezTo>
                  <a:cubicBezTo>
                    <a:pt x="6750" y="10020"/>
                    <a:pt x="6559" y="9931"/>
                    <a:pt x="6346" y="9931"/>
                  </a:cubicBezTo>
                  <a:cubicBezTo>
                    <a:pt x="6281" y="9931"/>
                    <a:pt x="6214" y="9940"/>
                    <a:pt x="6144" y="9959"/>
                  </a:cubicBezTo>
                  <a:cubicBezTo>
                    <a:pt x="6043" y="9976"/>
                    <a:pt x="5950" y="10009"/>
                    <a:pt x="5865" y="10009"/>
                  </a:cubicBezTo>
                  <a:cubicBezTo>
                    <a:pt x="5769" y="10009"/>
                    <a:pt x="5684" y="9968"/>
                    <a:pt x="5608" y="9816"/>
                  </a:cubicBezTo>
                  <a:cubicBezTo>
                    <a:pt x="5477" y="9554"/>
                    <a:pt x="5239" y="9340"/>
                    <a:pt x="5132" y="9078"/>
                  </a:cubicBezTo>
                  <a:cubicBezTo>
                    <a:pt x="4941" y="8566"/>
                    <a:pt x="4786" y="8030"/>
                    <a:pt x="5001" y="7495"/>
                  </a:cubicBezTo>
                  <a:cubicBezTo>
                    <a:pt x="5060" y="7352"/>
                    <a:pt x="5084" y="7173"/>
                    <a:pt x="5179" y="7066"/>
                  </a:cubicBezTo>
                  <a:cubicBezTo>
                    <a:pt x="5394" y="6816"/>
                    <a:pt x="5632" y="6566"/>
                    <a:pt x="5894" y="6352"/>
                  </a:cubicBezTo>
                  <a:cubicBezTo>
                    <a:pt x="6084" y="6173"/>
                    <a:pt x="6322" y="6030"/>
                    <a:pt x="6549" y="5887"/>
                  </a:cubicBezTo>
                  <a:cubicBezTo>
                    <a:pt x="6977" y="5637"/>
                    <a:pt x="7406" y="5387"/>
                    <a:pt x="7870" y="5161"/>
                  </a:cubicBezTo>
                  <a:cubicBezTo>
                    <a:pt x="8156" y="5018"/>
                    <a:pt x="8466" y="4923"/>
                    <a:pt x="8775" y="4816"/>
                  </a:cubicBezTo>
                  <a:cubicBezTo>
                    <a:pt x="9013" y="4732"/>
                    <a:pt x="9251" y="4661"/>
                    <a:pt x="9489" y="4601"/>
                  </a:cubicBezTo>
                  <a:cubicBezTo>
                    <a:pt x="9882" y="4506"/>
                    <a:pt x="10263" y="4435"/>
                    <a:pt x="10632" y="4328"/>
                  </a:cubicBezTo>
                  <a:cubicBezTo>
                    <a:pt x="11013" y="4220"/>
                    <a:pt x="11371" y="4042"/>
                    <a:pt x="11740" y="3959"/>
                  </a:cubicBezTo>
                  <a:cubicBezTo>
                    <a:pt x="12406" y="3792"/>
                    <a:pt x="13073" y="3625"/>
                    <a:pt x="13764" y="3506"/>
                  </a:cubicBezTo>
                  <a:cubicBezTo>
                    <a:pt x="14050" y="3470"/>
                    <a:pt x="14347" y="3411"/>
                    <a:pt x="14621" y="3363"/>
                  </a:cubicBezTo>
                  <a:cubicBezTo>
                    <a:pt x="14883" y="3316"/>
                    <a:pt x="15133" y="3292"/>
                    <a:pt x="15371" y="3232"/>
                  </a:cubicBezTo>
                  <a:cubicBezTo>
                    <a:pt x="15800" y="3125"/>
                    <a:pt x="16228" y="2994"/>
                    <a:pt x="16681" y="2899"/>
                  </a:cubicBezTo>
                  <a:cubicBezTo>
                    <a:pt x="17455" y="2768"/>
                    <a:pt x="18241" y="2649"/>
                    <a:pt x="19014" y="2530"/>
                  </a:cubicBezTo>
                  <a:cubicBezTo>
                    <a:pt x="19622" y="2435"/>
                    <a:pt x="20265" y="2411"/>
                    <a:pt x="20836" y="2065"/>
                  </a:cubicBezTo>
                  <a:cubicBezTo>
                    <a:pt x="21050" y="1934"/>
                    <a:pt x="21134" y="1744"/>
                    <a:pt x="21158" y="1518"/>
                  </a:cubicBezTo>
                  <a:cubicBezTo>
                    <a:pt x="21165" y="1432"/>
                    <a:pt x="21132" y="1402"/>
                    <a:pt x="21081" y="1402"/>
                  </a:cubicBezTo>
                  <a:cubicBezTo>
                    <a:pt x="21055" y="1402"/>
                    <a:pt x="21024" y="1410"/>
                    <a:pt x="20991" y="1423"/>
                  </a:cubicBezTo>
                  <a:cubicBezTo>
                    <a:pt x="20955" y="1458"/>
                    <a:pt x="20919" y="1506"/>
                    <a:pt x="20896" y="1542"/>
                  </a:cubicBezTo>
                  <a:cubicBezTo>
                    <a:pt x="20812" y="1530"/>
                    <a:pt x="20753" y="1518"/>
                    <a:pt x="20693" y="1518"/>
                  </a:cubicBezTo>
                  <a:cubicBezTo>
                    <a:pt x="20674" y="1518"/>
                    <a:pt x="20655" y="1519"/>
                    <a:pt x="20636" y="1519"/>
                  </a:cubicBezTo>
                  <a:cubicBezTo>
                    <a:pt x="20203" y="1519"/>
                    <a:pt x="19773" y="1389"/>
                    <a:pt x="19419" y="1161"/>
                  </a:cubicBezTo>
                  <a:cubicBezTo>
                    <a:pt x="19144" y="983"/>
                    <a:pt x="18885" y="871"/>
                    <a:pt x="18595" y="871"/>
                  </a:cubicBezTo>
                  <a:cubicBezTo>
                    <a:pt x="18534" y="871"/>
                    <a:pt x="18471" y="876"/>
                    <a:pt x="18407" y="887"/>
                  </a:cubicBezTo>
                  <a:cubicBezTo>
                    <a:pt x="18391" y="892"/>
                    <a:pt x="18373" y="895"/>
                    <a:pt x="18354" y="895"/>
                  </a:cubicBezTo>
                  <a:cubicBezTo>
                    <a:pt x="18293" y="895"/>
                    <a:pt x="18224" y="869"/>
                    <a:pt x="18169" y="851"/>
                  </a:cubicBezTo>
                  <a:cubicBezTo>
                    <a:pt x="17979" y="768"/>
                    <a:pt x="17776" y="625"/>
                    <a:pt x="17574" y="613"/>
                  </a:cubicBezTo>
                  <a:cubicBezTo>
                    <a:pt x="17470" y="603"/>
                    <a:pt x="17366" y="600"/>
                    <a:pt x="17262" y="600"/>
                  </a:cubicBezTo>
                  <a:cubicBezTo>
                    <a:pt x="16973" y="600"/>
                    <a:pt x="16684" y="628"/>
                    <a:pt x="16395" y="637"/>
                  </a:cubicBezTo>
                  <a:cubicBezTo>
                    <a:pt x="16324" y="637"/>
                    <a:pt x="16228" y="637"/>
                    <a:pt x="16193" y="613"/>
                  </a:cubicBezTo>
                  <a:cubicBezTo>
                    <a:pt x="15986" y="428"/>
                    <a:pt x="15769" y="312"/>
                    <a:pt x="15496" y="312"/>
                  </a:cubicBezTo>
                  <a:cubicBezTo>
                    <a:pt x="15471" y="312"/>
                    <a:pt x="15445" y="313"/>
                    <a:pt x="15419" y="315"/>
                  </a:cubicBezTo>
                  <a:cubicBezTo>
                    <a:pt x="15389" y="318"/>
                    <a:pt x="15358" y="320"/>
                    <a:pt x="15326" y="320"/>
                  </a:cubicBezTo>
                  <a:cubicBezTo>
                    <a:pt x="15230" y="320"/>
                    <a:pt x="15127" y="306"/>
                    <a:pt x="15038" y="280"/>
                  </a:cubicBezTo>
                  <a:cubicBezTo>
                    <a:pt x="14873" y="232"/>
                    <a:pt x="14709" y="215"/>
                    <a:pt x="14546" y="215"/>
                  </a:cubicBezTo>
                  <a:cubicBezTo>
                    <a:pt x="14342" y="215"/>
                    <a:pt x="14141" y="241"/>
                    <a:pt x="13942" y="268"/>
                  </a:cubicBezTo>
                  <a:cubicBezTo>
                    <a:pt x="13609" y="315"/>
                    <a:pt x="13288" y="434"/>
                    <a:pt x="12942" y="494"/>
                  </a:cubicBezTo>
                  <a:cubicBezTo>
                    <a:pt x="12936" y="495"/>
                    <a:pt x="12929" y="496"/>
                    <a:pt x="12923" y="496"/>
                  </a:cubicBezTo>
                  <a:cubicBezTo>
                    <a:pt x="12865" y="496"/>
                    <a:pt x="12793" y="453"/>
                    <a:pt x="12740" y="410"/>
                  </a:cubicBezTo>
                  <a:cubicBezTo>
                    <a:pt x="12481" y="210"/>
                    <a:pt x="12231" y="1"/>
                    <a:pt x="1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9" name="Google Shape;46519;p69"/>
            <p:cNvSpPr/>
            <p:nvPr/>
          </p:nvSpPr>
          <p:spPr>
            <a:xfrm>
              <a:off x="1927289" y="4006528"/>
              <a:ext cx="135648" cy="56563"/>
            </a:xfrm>
            <a:custGeom>
              <a:avLst/>
              <a:gdLst/>
              <a:ahLst/>
              <a:cxnLst/>
              <a:rect l="l" t="t" r="r" b="b"/>
              <a:pathLst>
                <a:path w="3144" h="1311" extrusionOk="0">
                  <a:moveTo>
                    <a:pt x="1420" y="336"/>
                  </a:moveTo>
                  <a:cubicBezTo>
                    <a:pt x="1465" y="336"/>
                    <a:pt x="1515" y="346"/>
                    <a:pt x="1572" y="369"/>
                  </a:cubicBezTo>
                  <a:cubicBezTo>
                    <a:pt x="1489" y="417"/>
                    <a:pt x="1429" y="429"/>
                    <a:pt x="1406" y="477"/>
                  </a:cubicBezTo>
                  <a:cubicBezTo>
                    <a:pt x="1358" y="512"/>
                    <a:pt x="1334" y="584"/>
                    <a:pt x="1334" y="619"/>
                  </a:cubicBezTo>
                  <a:cubicBezTo>
                    <a:pt x="1346" y="667"/>
                    <a:pt x="1394" y="738"/>
                    <a:pt x="1429" y="750"/>
                  </a:cubicBezTo>
                  <a:cubicBezTo>
                    <a:pt x="1474" y="771"/>
                    <a:pt x="1516" y="781"/>
                    <a:pt x="1554" y="781"/>
                  </a:cubicBezTo>
                  <a:cubicBezTo>
                    <a:pt x="1671" y="781"/>
                    <a:pt x="1754" y="691"/>
                    <a:pt x="1763" y="548"/>
                  </a:cubicBezTo>
                  <a:cubicBezTo>
                    <a:pt x="1775" y="500"/>
                    <a:pt x="1787" y="477"/>
                    <a:pt x="1810" y="429"/>
                  </a:cubicBezTo>
                  <a:cubicBezTo>
                    <a:pt x="1822" y="429"/>
                    <a:pt x="1834" y="441"/>
                    <a:pt x="1846" y="441"/>
                  </a:cubicBezTo>
                  <a:cubicBezTo>
                    <a:pt x="1822" y="596"/>
                    <a:pt x="1810" y="738"/>
                    <a:pt x="1775" y="929"/>
                  </a:cubicBezTo>
                  <a:cubicBezTo>
                    <a:pt x="1596" y="929"/>
                    <a:pt x="1394" y="965"/>
                    <a:pt x="1167" y="965"/>
                  </a:cubicBezTo>
                  <a:cubicBezTo>
                    <a:pt x="1001" y="965"/>
                    <a:pt x="1072" y="834"/>
                    <a:pt x="1108" y="750"/>
                  </a:cubicBezTo>
                  <a:cubicBezTo>
                    <a:pt x="1132" y="667"/>
                    <a:pt x="1215" y="596"/>
                    <a:pt x="1048" y="548"/>
                  </a:cubicBezTo>
                  <a:cubicBezTo>
                    <a:pt x="1160" y="464"/>
                    <a:pt x="1258" y="336"/>
                    <a:pt x="1420" y="336"/>
                  </a:cubicBezTo>
                  <a:close/>
                  <a:moveTo>
                    <a:pt x="1540" y="1"/>
                  </a:moveTo>
                  <a:cubicBezTo>
                    <a:pt x="1456" y="1"/>
                    <a:pt x="1372" y="19"/>
                    <a:pt x="1298" y="60"/>
                  </a:cubicBezTo>
                  <a:cubicBezTo>
                    <a:pt x="1120" y="167"/>
                    <a:pt x="977" y="298"/>
                    <a:pt x="810" y="417"/>
                  </a:cubicBezTo>
                  <a:cubicBezTo>
                    <a:pt x="751" y="477"/>
                    <a:pt x="691" y="536"/>
                    <a:pt x="620" y="584"/>
                  </a:cubicBezTo>
                  <a:cubicBezTo>
                    <a:pt x="441" y="703"/>
                    <a:pt x="263" y="798"/>
                    <a:pt x="84" y="917"/>
                  </a:cubicBezTo>
                  <a:cubicBezTo>
                    <a:pt x="36" y="953"/>
                    <a:pt x="1" y="1024"/>
                    <a:pt x="24" y="1072"/>
                  </a:cubicBezTo>
                  <a:cubicBezTo>
                    <a:pt x="36" y="1119"/>
                    <a:pt x="108" y="1155"/>
                    <a:pt x="155" y="1155"/>
                  </a:cubicBezTo>
                  <a:cubicBezTo>
                    <a:pt x="298" y="1155"/>
                    <a:pt x="453" y="1131"/>
                    <a:pt x="596" y="1096"/>
                  </a:cubicBezTo>
                  <a:cubicBezTo>
                    <a:pt x="620" y="1084"/>
                    <a:pt x="632" y="1084"/>
                    <a:pt x="644" y="1072"/>
                  </a:cubicBezTo>
                  <a:cubicBezTo>
                    <a:pt x="620" y="1024"/>
                    <a:pt x="584" y="977"/>
                    <a:pt x="536" y="905"/>
                  </a:cubicBezTo>
                  <a:lnTo>
                    <a:pt x="536" y="905"/>
                  </a:lnTo>
                  <a:cubicBezTo>
                    <a:pt x="620" y="941"/>
                    <a:pt x="667" y="941"/>
                    <a:pt x="691" y="965"/>
                  </a:cubicBezTo>
                  <a:cubicBezTo>
                    <a:pt x="751" y="1096"/>
                    <a:pt x="870" y="1143"/>
                    <a:pt x="989" y="1203"/>
                  </a:cubicBezTo>
                  <a:cubicBezTo>
                    <a:pt x="1154" y="1276"/>
                    <a:pt x="1315" y="1311"/>
                    <a:pt x="1472" y="1311"/>
                  </a:cubicBezTo>
                  <a:cubicBezTo>
                    <a:pt x="1700" y="1311"/>
                    <a:pt x="1920" y="1237"/>
                    <a:pt x="2132" y="1096"/>
                  </a:cubicBezTo>
                  <a:cubicBezTo>
                    <a:pt x="2259" y="1023"/>
                    <a:pt x="2359" y="992"/>
                    <a:pt x="2478" y="992"/>
                  </a:cubicBezTo>
                  <a:cubicBezTo>
                    <a:pt x="2515" y="992"/>
                    <a:pt x="2554" y="995"/>
                    <a:pt x="2596" y="1000"/>
                  </a:cubicBezTo>
                  <a:cubicBezTo>
                    <a:pt x="2656" y="1004"/>
                    <a:pt x="2721" y="1011"/>
                    <a:pt x="2786" y="1011"/>
                  </a:cubicBezTo>
                  <a:cubicBezTo>
                    <a:pt x="2925" y="1011"/>
                    <a:pt x="3062" y="977"/>
                    <a:pt x="3144" y="798"/>
                  </a:cubicBezTo>
                  <a:cubicBezTo>
                    <a:pt x="2977" y="703"/>
                    <a:pt x="2822" y="619"/>
                    <a:pt x="2680" y="500"/>
                  </a:cubicBezTo>
                  <a:cubicBezTo>
                    <a:pt x="2370" y="250"/>
                    <a:pt x="2025" y="107"/>
                    <a:pt x="1656" y="12"/>
                  </a:cubicBezTo>
                  <a:cubicBezTo>
                    <a:pt x="1618" y="5"/>
                    <a:pt x="1579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0" name="Google Shape;46520;p69"/>
            <p:cNvSpPr/>
            <p:nvPr/>
          </p:nvSpPr>
          <p:spPr>
            <a:xfrm>
              <a:off x="1647321" y="4176045"/>
              <a:ext cx="98673" cy="177240"/>
            </a:xfrm>
            <a:custGeom>
              <a:avLst/>
              <a:gdLst/>
              <a:ahLst/>
              <a:cxnLst/>
              <a:rect l="l" t="t" r="r" b="b"/>
              <a:pathLst>
                <a:path w="2287" h="4108" extrusionOk="0">
                  <a:moveTo>
                    <a:pt x="2287" y="0"/>
                  </a:moveTo>
                  <a:cubicBezTo>
                    <a:pt x="2168" y="24"/>
                    <a:pt x="2108" y="12"/>
                    <a:pt x="2049" y="48"/>
                  </a:cubicBezTo>
                  <a:cubicBezTo>
                    <a:pt x="1691" y="227"/>
                    <a:pt x="1358" y="429"/>
                    <a:pt x="1132" y="774"/>
                  </a:cubicBezTo>
                  <a:cubicBezTo>
                    <a:pt x="1060" y="869"/>
                    <a:pt x="989" y="977"/>
                    <a:pt x="882" y="1036"/>
                  </a:cubicBezTo>
                  <a:cubicBezTo>
                    <a:pt x="751" y="1131"/>
                    <a:pt x="596" y="1155"/>
                    <a:pt x="453" y="1203"/>
                  </a:cubicBezTo>
                  <a:cubicBezTo>
                    <a:pt x="298" y="1250"/>
                    <a:pt x="155" y="1310"/>
                    <a:pt x="1" y="1358"/>
                  </a:cubicBezTo>
                  <a:cubicBezTo>
                    <a:pt x="1" y="1370"/>
                    <a:pt x="25" y="1381"/>
                    <a:pt x="25" y="1393"/>
                  </a:cubicBezTo>
                  <a:cubicBezTo>
                    <a:pt x="298" y="1310"/>
                    <a:pt x="572" y="1239"/>
                    <a:pt x="882" y="1131"/>
                  </a:cubicBezTo>
                  <a:lnTo>
                    <a:pt x="882" y="1131"/>
                  </a:lnTo>
                  <a:cubicBezTo>
                    <a:pt x="656" y="1620"/>
                    <a:pt x="501" y="2096"/>
                    <a:pt x="501" y="2608"/>
                  </a:cubicBezTo>
                  <a:cubicBezTo>
                    <a:pt x="477" y="3322"/>
                    <a:pt x="584" y="3834"/>
                    <a:pt x="810" y="4108"/>
                  </a:cubicBezTo>
                  <a:cubicBezTo>
                    <a:pt x="798" y="4001"/>
                    <a:pt x="822" y="3929"/>
                    <a:pt x="798" y="3882"/>
                  </a:cubicBezTo>
                  <a:cubicBezTo>
                    <a:pt x="596" y="3525"/>
                    <a:pt x="620" y="3144"/>
                    <a:pt x="632" y="2751"/>
                  </a:cubicBezTo>
                  <a:cubicBezTo>
                    <a:pt x="632" y="2548"/>
                    <a:pt x="656" y="2322"/>
                    <a:pt x="703" y="2108"/>
                  </a:cubicBezTo>
                  <a:cubicBezTo>
                    <a:pt x="751" y="1905"/>
                    <a:pt x="810" y="1715"/>
                    <a:pt x="894" y="1512"/>
                  </a:cubicBezTo>
                  <a:cubicBezTo>
                    <a:pt x="1001" y="1310"/>
                    <a:pt x="1132" y="1119"/>
                    <a:pt x="1275" y="917"/>
                  </a:cubicBezTo>
                  <a:cubicBezTo>
                    <a:pt x="1346" y="798"/>
                    <a:pt x="1429" y="679"/>
                    <a:pt x="1537" y="596"/>
                  </a:cubicBezTo>
                  <a:cubicBezTo>
                    <a:pt x="1727" y="429"/>
                    <a:pt x="1941" y="310"/>
                    <a:pt x="2144" y="167"/>
                  </a:cubicBezTo>
                  <a:cubicBezTo>
                    <a:pt x="2191" y="131"/>
                    <a:pt x="2227" y="84"/>
                    <a:pt x="2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1" name="Google Shape;46521;p69"/>
            <p:cNvSpPr/>
            <p:nvPr/>
          </p:nvSpPr>
          <p:spPr>
            <a:xfrm>
              <a:off x="1990971" y="4295125"/>
              <a:ext cx="173702" cy="70499"/>
            </a:xfrm>
            <a:custGeom>
              <a:avLst/>
              <a:gdLst/>
              <a:ahLst/>
              <a:cxnLst/>
              <a:rect l="l" t="t" r="r" b="b"/>
              <a:pathLst>
                <a:path w="4026" h="1634" extrusionOk="0">
                  <a:moveTo>
                    <a:pt x="3918" y="0"/>
                  </a:moveTo>
                  <a:cubicBezTo>
                    <a:pt x="3913" y="0"/>
                    <a:pt x="3910" y="1"/>
                    <a:pt x="3906" y="3"/>
                  </a:cubicBezTo>
                  <a:cubicBezTo>
                    <a:pt x="3799" y="50"/>
                    <a:pt x="3692" y="122"/>
                    <a:pt x="3585" y="169"/>
                  </a:cubicBezTo>
                  <a:cubicBezTo>
                    <a:pt x="3370" y="264"/>
                    <a:pt x="3132" y="324"/>
                    <a:pt x="2906" y="407"/>
                  </a:cubicBezTo>
                  <a:cubicBezTo>
                    <a:pt x="2608" y="526"/>
                    <a:pt x="2299" y="634"/>
                    <a:pt x="2025" y="800"/>
                  </a:cubicBezTo>
                  <a:cubicBezTo>
                    <a:pt x="1608" y="1038"/>
                    <a:pt x="1180" y="1181"/>
                    <a:pt x="727" y="1336"/>
                  </a:cubicBezTo>
                  <a:cubicBezTo>
                    <a:pt x="525" y="1407"/>
                    <a:pt x="275" y="1419"/>
                    <a:pt x="37" y="1455"/>
                  </a:cubicBezTo>
                  <a:cubicBezTo>
                    <a:pt x="37" y="1479"/>
                    <a:pt x="13" y="1527"/>
                    <a:pt x="1" y="1550"/>
                  </a:cubicBezTo>
                  <a:cubicBezTo>
                    <a:pt x="72" y="1574"/>
                    <a:pt x="132" y="1634"/>
                    <a:pt x="191" y="1634"/>
                  </a:cubicBezTo>
                  <a:cubicBezTo>
                    <a:pt x="358" y="1610"/>
                    <a:pt x="525" y="1598"/>
                    <a:pt x="692" y="1550"/>
                  </a:cubicBezTo>
                  <a:cubicBezTo>
                    <a:pt x="1061" y="1467"/>
                    <a:pt x="1406" y="1336"/>
                    <a:pt x="1739" y="1134"/>
                  </a:cubicBezTo>
                  <a:cubicBezTo>
                    <a:pt x="2085" y="943"/>
                    <a:pt x="2477" y="800"/>
                    <a:pt x="2847" y="634"/>
                  </a:cubicBezTo>
                  <a:cubicBezTo>
                    <a:pt x="3216" y="467"/>
                    <a:pt x="3573" y="300"/>
                    <a:pt x="3942" y="145"/>
                  </a:cubicBezTo>
                  <a:cubicBezTo>
                    <a:pt x="3978" y="122"/>
                    <a:pt x="3990" y="62"/>
                    <a:pt x="4025" y="38"/>
                  </a:cubicBezTo>
                  <a:cubicBezTo>
                    <a:pt x="3984" y="28"/>
                    <a:pt x="3943" y="0"/>
                    <a:pt x="3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2" name="Google Shape;46522;p69"/>
            <p:cNvSpPr/>
            <p:nvPr/>
          </p:nvSpPr>
          <p:spPr>
            <a:xfrm>
              <a:off x="2496975" y="3873469"/>
              <a:ext cx="48840" cy="37536"/>
            </a:xfrm>
            <a:custGeom>
              <a:avLst/>
              <a:gdLst/>
              <a:ahLst/>
              <a:cxnLst/>
              <a:rect l="l" t="t" r="r" b="b"/>
              <a:pathLst>
                <a:path w="1132" h="870" extrusionOk="0">
                  <a:moveTo>
                    <a:pt x="632" y="1"/>
                  </a:moveTo>
                  <a:cubicBezTo>
                    <a:pt x="560" y="1"/>
                    <a:pt x="489" y="36"/>
                    <a:pt x="453" y="60"/>
                  </a:cubicBezTo>
                  <a:cubicBezTo>
                    <a:pt x="227" y="215"/>
                    <a:pt x="108" y="453"/>
                    <a:pt x="13" y="703"/>
                  </a:cubicBezTo>
                  <a:cubicBezTo>
                    <a:pt x="1" y="751"/>
                    <a:pt x="48" y="810"/>
                    <a:pt x="72" y="870"/>
                  </a:cubicBezTo>
                  <a:cubicBezTo>
                    <a:pt x="179" y="822"/>
                    <a:pt x="310" y="786"/>
                    <a:pt x="358" y="715"/>
                  </a:cubicBezTo>
                  <a:cubicBezTo>
                    <a:pt x="404" y="623"/>
                    <a:pt x="443" y="588"/>
                    <a:pt x="514" y="588"/>
                  </a:cubicBezTo>
                  <a:cubicBezTo>
                    <a:pt x="534" y="588"/>
                    <a:pt x="557" y="591"/>
                    <a:pt x="584" y="596"/>
                  </a:cubicBezTo>
                  <a:cubicBezTo>
                    <a:pt x="608" y="603"/>
                    <a:pt x="635" y="606"/>
                    <a:pt x="662" y="606"/>
                  </a:cubicBezTo>
                  <a:cubicBezTo>
                    <a:pt x="822" y="606"/>
                    <a:pt x="1018" y="499"/>
                    <a:pt x="1048" y="417"/>
                  </a:cubicBezTo>
                  <a:cubicBezTo>
                    <a:pt x="1072" y="310"/>
                    <a:pt x="1108" y="215"/>
                    <a:pt x="1132" y="96"/>
                  </a:cubicBezTo>
                  <a:cubicBezTo>
                    <a:pt x="965" y="60"/>
                    <a:pt x="810" y="12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3" name="Google Shape;46523;p69"/>
            <p:cNvSpPr/>
            <p:nvPr/>
          </p:nvSpPr>
          <p:spPr>
            <a:xfrm>
              <a:off x="2265804" y="4154257"/>
              <a:ext cx="135691" cy="89828"/>
            </a:xfrm>
            <a:custGeom>
              <a:avLst/>
              <a:gdLst/>
              <a:ahLst/>
              <a:cxnLst/>
              <a:rect l="l" t="t" r="r" b="b"/>
              <a:pathLst>
                <a:path w="3145" h="2082" extrusionOk="0">
                  <a:moveTo>
                    <a:pt x="3046" y="1"/>
                  </a:moveTo>
                  <a:cubicBezTo>
                    <a:pt x="3007" y="1"/>
                    <a:pt x="2973" y="9"/>
                    <a:pt x="2954" y="29"/>
                  </a:cubicBezTo>
                  <a:cubicBezTo>
                    <a:pt x="2751" y="136"/>
                    <a:pt x="2561" y="231"/>
                    <a:pt x="2382" y="351"/>
                  </a:cubicBezTo>
                  <a:cubicBezTo>
                    <a:pt x="2180" y="505"/>
                    <a:pt x="1965" y="648"/>
                    <a:pt x="1775" y="803"/>
                  </a:cubicBezTo>
                  <a:cubicBezTo>
                    <a:pt x="1561" y="970"/>
                    <a:pt x="1382" y="1184"/>
                    <a:pt x="1120" y="1291"/>
                  </a:cubicBezTo>
                  <a:cubicBezTo>
                    <a:pt x="1025" y="1327"/>
                    <a:pt x="953" y="1398"/>
                    <a:pt x="882" y="1458"/>
                  </a:cubicBezTo>
                  <a:cubicBezTo>
                    <a:pt x="763" y="1541"/>
                    <a:pt x="668" y="1660"/>
                    <a:pt x="549" y="1744"/>
                  </a:cubicBezTo>
                  <a:cubicBezTo>
                    <a:pt x="394" y="1863"/>
                    <a:pt x="215" y="1958"/>
                    <a:pt x="1" y="2077"/>
                  </a:cubicBezTo>
                  <a:cubicBezTo>
                    <a:pt x="36" y="2080"/>
                    <a:pt x="69" y="2082"/>
                    <a:pt x="102" y="2082"/>
                  </a:cubicBezTo>
                  <a:cubicBezTo>
                    <a:pt x="301" y="2082"/>
                    <a:pt x="453" y="2018"/>
                    <a:pt x="596" y="1875"/>
                  </a:cubicBezTo>
                  <a:cubicBezTo>
                    <a:pt x="787" y="1708"/>
                    <a:pt x="1013" y="1577"/>
                    <a:pt x="1227" y="1410"/>
                  </a:cubicBezTo>
                  <a:cubicBezTo>
                    <a:pt x="1418" y="1243"/>
                    <a:pt x="1596" y="1053"/>
                    <a:pt x="1799" y="910"/>
                  </a:cubicBezTo>
                  <a:cubicBezTo>
                    <a:pt x="2132" y="672"/>
                    <a:pt x="2477" y="458"/>
                    <a:pt x="2799" y="231"/>
                  </a:cubicBezTo>
                  <a:cubicBezTo>
                    <a:pt x="2918" y="160"/>
                    <a:pt x="3025" y="89"/>
                    <a:pt x="3144" y="17"/>
                  </a:cubicBezTo>
                  <a:cubicBezTo>
                    <a:pt x="3112" y="6"/>
                    <a:pt x="3077" y="1"/>
                    <a:pt x="3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4" name="Google Shape;46524;p69"/>
            <p:cNvSpPr/>
            <p:nvPr/>
          </p:nvSpPr>
          <p:spPr>
            <a:xfrm>
              <a:off x="2437392" y="4050191"/>
              <a:ext cx="98155" cy="82752"/>
            </a:xfrm>
            <a:custGeom>
              <a:avLst/>
              <a:gdLst/>
              <a:ahLst/>
              <a:cxnLst/>
              <a:rect l="l" t="t" r="r" b="b"/>
              <a:pathLst>
                <a:path w="2275" h="1918" extrusionOk="0">
                  <a:moveTo>
                    <a:pt x="2215" y="0"/>
                  </a:moveTo>
                  <a:cubicBezTo>
                    <a:pt x="2013" y="238"/>
                    <a:pt x="1810" y="500"/>
                    <a:pt x="1572" y="727"/>
                  </a:cubicBezTo>
                  <a:cubicBezTo>
                    <a:pt x="1358" y="953"/>
                    <a:pt x="1072" y="1131"/>
                    <a:pt x="798" y="1322"/>
                  </a:cubicBezTo>
                  <a:cubicBezTo>
                    <a:pt x="548" y="1500"/>
                    <a:pt x="262" y="1667"/>
                    <a:pt x="1" y="1846"/>
                  </a:cubicBezTo>
                  <a:cubicBezTo>
                    <a:pt x="12" y="1858"/>
                    <a:pt x="12" y="1893"/>
                    <a:pt x="24" y="1917"/>
                  </a:cubicBezTo>
                  <a:cubicBezTo>
                    <a:pt x="179" y="1846"/>
                    <a:pt x="346" y="1786"/>
                    <a:pt x="477" y="1691"/>
                  </a:cubicBezTo>
                  <a:cubicBezTo>
                    <a:pt x="739" y="1512"/>
                    <a:pt x="1013" y="1334"/>
                    <a:pt x="1263" y="1155"/>
                  </a:cubicBezTo>
                  <a:cubicBezTo>
                    <a:pt x="1477" y="1012"/>
                    <a:pt x="1691" y="858"/>
                    <a:pt x="1894" y="703"/>
                  </a:cubicBezTo>
                  <a:cubicBezTo>
                    <a:pt x="1965" y="643"/>
                    <a:pt x="2048" y="500"/>
                    <a:pt x="2036" y="465"/>
                  </a:cubicBezTo>
                  <a:cubicBezTo>
                    <a:pt x="1953" y="298"/>
                    <a:pt x="2096" y="262"/>
                    <a:pt x="2156" y="179"/>
                  </a:cubicBezTo>
                  <a:cubicBezTo>
                    <a:pt x="2191" y="131"/>
                    <a:pt x="2227" y="84"/>
                    <a:pt x="2275" y="48"/>
                  </a:cubicBezTo>
                  <a:cubicBezTo>
                    <a:pt x="2263" y="24"/>
                    <a:pt x="2227" y="12"/>
                    <a:pt x="2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5" name="Google Shape;46525;p69"/>
            <p:cNvSpPr/>
            <p:nvPr/>
          </p:nvSpPr>
          <p:spPr>
            <a:xfrm>
              <a:off x="1965299" y="4067665"/>
              <a:ext cx="84305" cy="27268"/>
            </a:xfrm>
            <a:custGeom>
              <a:avLst/>
              <a:gdLst/>
              <a:ahLst/>
              <a:cxnLst/>
              <a:rect l="l" t="t" r="r" b="b"/>
              <a:pathLst>
                <a:path w="1954" h="632" extrusionOk="0">
                  <a:moveTo>
                    <a:pt x="1953" y="0"/>
                  </a:moveTo>
                  <a:lnTo>
                    <a:pt x="1953" y="0"/>
                  </a:lnTo>
                  <a:cubicBezTo>
                    <a:pt x="1882" y="24"/>
                    <a:pt x="1834" y="24"/>
                    <a:pt x="1787" y="36"/>
                  </a:cubicBezTo>
                  <a:cubicBezTo>
                    <a:pt x="1608" y="143"/>
                    <a:pt x="1441" y="274"/>
                    <a:pt x="1263" y="322"/>
                  </a:cubicBezTo>
                  <a:cubicBezTo>
                    <a:pt x="894" y="405"/>
                    <a:pt x="513" y="429"/>
                    <a:pt x="132" y="464"/>
                  </a:cubicBezTo>
                  <a:cubicBezTo>
                    <a:pt x="96" y="464"/>
                    <a:pt x="48" y="512"/>
                    <a:pt x="1" y="548"/>
                  </a:cubicBezTo>
                  <a:cubicBezTo>
                    <a:pt x="48" y="572"/>
                    <a:pt x="96" y="631"/>
                    <a:pt x="132" y="631"/>
                  </a:cubicBezTo>
                  <a:cubicBezTo>
                    <a:pt x="189" y="626"/>
                    <a:pt x="245" y="625"/>
                    <a:pt x="302" y="625"/>
                  </a:cubicBezTo>
                  <a:cubicBezTo>
                    <a:pt x="386" y="625"/>
                    <a:pt x="470" y="628"/>
                    <a:pt x="553" y="628"/>
                  </a:cubicBezTo>
                  <a:cubicBezTo>
                    <a:pt x="691" y="628"/>
                    <a:pt x="828" y="619"/>
                    <a:pt x="965" y="572"/>
                  </a:cubicBezTo>
                  <a:cubicBezTo>
                    <a:pt x="1322" y="453"/>
                    <a:pt x="1727" y="453"/>
                    <a:pt x="1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6" name="Google Shape;46526;p69"/>
            <p:cNvSpPr/>
            <p:nvPr/>
          </p:nvSpPr>
          <p:spPr>
            <a:xfrm>
              <a:off x="2183095" y="4245379"/>
              <a:ext cx="80724" cy="46295"/>
            </a:xfrm>
            <a:custGeom>
              <a:avLst/>
              <a:gdLst/>
              <a:ahLst/>
              <a:cxnLst/>
              <a:rect l="l" t="t" r="r" b="b"/>
              <a:pathLst>
                <a:path w="1871" h="1073" extrusionOk="0">
                  <a:moveTo>
                    <a:pt x="1513" y="1"/>
                  </a:moveTo>
                  <a:cubicBezTo>
                    <a:pt x="894" y="191"/>
                    <a:pt x="477" y="679"/>
                    <a:pt x="1" y="1072"/>
                  </a:cubicBezTo>
                  <a:cubicBezTo>
                    <a:pt x="49" y="1072"/>
                    <a:pt x="96" y="1072"/>
                    <a:pt x="132" y="1036"/>
                  </a:cubicBezTo>
                  <a:cubicBezTo>
                    <a:pt x="358" y="882"/>
                    <a:pt x="584" y="703"/>
                    <a:pt x="799" y="548"/>
                  </a:cubicBezTo>
                  <a:cubicBezTo>
                    <a:pt x="977" y="417"/>
                    <a:pt x="1192" y="298"/>
                    <a:pt x="1382" y="191"/>
                  </a:cubicBezTo>
                  <a:cubicBezTo>
                    <a:pt x="1387" y="190"/>
                    <a:pt x="1393" y="189"/>
                    <a:pt x="1398" y="189"/>
                  </a:cubicBezTo>
                  <a:cubicBezTo>
                    <a:pt x="1443" y="189"/>
                    <a:pt x="1496" y="228"/>
                    <a:pt x="1549" y="239"/>
                  </a:cubicBezTo>
                  <a:cubicBezTo>
                    <a:pt x="1591" y="249"/>
                    <a:pt x="1662" y="288"/>
                    <a:pt x="1685" y="288"/>
                  </a:cubicBezTo>
                  <a:cubicBezTo>
                    <a:pt x="1688" y="288"/>
                    <a:pt x="1690" y="288"/>
                    <a:pt x="1692" y="286"/>
                  </a:cubicBezTo>
                  <a:cubicBezTo>
                    <a:pt x="1775" y="227"/>
                    <a:pt x="1811" y="132"/>
                    <a:pt x="1870" y="60"/>
                  </a:cubicBezTo>
                  <a:cubicBezTo>
                    <a:pt x="1853" y="46"/>
                    <a:pt x="1837" y="40"/>
                    <a:pt x="1821" y="40"/>
                  </a:cubicBezTo>
                  <a:cubicBezTo>
                    <a:pt x="1746" y="40"/>
                    <a:pt x="1684" y="170"/>
                    <a:pt x="1621" y="170"/>
                  </a:cubicBezTo>
                  <a:cubicBezTo>
                    <a:pt x="1586" y="170"/>
                    <a:pt x="1551" y="129"/>
                    <a:pt x="1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7" name="Google Shape;46527;p69"/>
            <p:cNvSpPr/>
            <p:nvPr/>
          </p:nvSpPr>
          <p:spPr>
            <a:xfrm>
              <a:off x="1847686" y="4226913"/>
              <a:ext cx="66788" cy="88275"/>
            </a:xfrm>
            <a:custGeom>
              <a:avLst/>
              <a:gdLst/>
              <a:ahLst/>
              <a:cxnLst/>
              <a:rect l="l" t="t" r="r" b="b"/>
              <a:pathLst>
                <a:path w="1548" h="2046" extrusionOk="0">
                  <a:moveTo>
                    <a:pt x="405" y="0"/>
                  </a:moveTo>
                  <a:lnTo>
                    <a:pt x="405" y="0"/>
                  </a:lnTo>
                  <a:cubicBezTo>
                    <a:pt x="119" y="179"/>
                    <a:pt x="0" y="738"/>
                    <a:pt x="155" y="1167"/>
                  </a:cubicBezTo>
                  <a:cubicBezTo>
                    <a:pt x="309" y="1596"/>
                    <a:pt x="961" y="2045"/>
                    <a:pt x="1435" y="2045"/>
                  </a:cubicBezTo>
                  <a:cubicBezTo>
                    <a:pt x="1474" y="2045"/>
                    <a:pt x="1512" y="2042"/>
                    <a:pt x="1548" y="2036"/>
                  </a:cubicBezTo>
                  <a:cubicBezTo>
                    <a:pt x="1060" y="1965"/>
                    <a:pt x="655" y="1750"/>
                    <a:pt x="393" y="1345"/>
                  </a:cubicBezTo>
                  <a:cubicBezTo>
                    <a:pt x="95" y="905"/>
                    <a:pt x="119" y="441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8" name="Google Shape;46528;p69"/>
            <p:cNvSpPr/>
            <p:nvPr/>
          </p:nvSpPr>
          <p:spPr>
            <a:xfrm>
              <a:off x="2010515" y="4067665"/>
              <a:ext cx="58073" cy="41635"/>
            </a:xfrm>
            <a:custGeom>
              <a:avLst/>
              <a:gdLst/>
              <a:ahLst/>
              <a:cxnLst/>
              <a:rect l="l" t="t" r="r" b="b"/>
              <a:pathLst>
                <a:path w="1346" h="965" extrusionOk="0">
                  <a:moveTo>
                    <a:pt x="1346" y="0"/>
                  </a:moveTo>
                  <a:cubicBezTo>
                    <a:pt x="1251" y="60"/>
                    <a:pt x="1155" y="83"/>
                    <a:pt x="1132" y="131"/>
                  </a:cubicBezTo>
                  <a:cubicBezTo>
                    <a:pt x="917" y="488"/>
                    <a:pt x="596" y="691"/>
                    <a:pt x="179" y="774"/>
                  </a:cubicBezTo>
                  <a:cubicBezTo>
                    <a:pt x="119" y="786"/>
                    <a:pt x="60" y="857"/>
                    <a:pt x="0" y="905"/>
                  </a:cubicBezTo>
                  <a:cubicBezTo>
                    <a:pt x="0" y="929"/>
                    <a:pt x="12" y="953"/>
                    <a:pt x="24" y="965"/>
                  </a:cubicBezTo>
                  <a:cubicBezTo>
                    <a:pt x="334" y="965"/>
                    <a:pt x="620" y="798"/>
                    <a:pt x="893" y="667"/>
                  </a:cubicBezTo>
                  <a:cubicBezTo>
                    <a:pt x="1132" y="548"/>
                    <a:pt x="1262" y="322"/>
                    <a:pt x="1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9" name="Google Shape;46529;p69"/>
            <p:cNvSpPr/>
            <p:nvPr/>
          </p:nvSpPr>
          <p:spPr>
            <a:xfrm>
              <a:off x="2140986" y="4021931"/>
              <a:ext cx="67867" cy="20580"/>
            </a:xfrm>
            <a:custGeom>
              <a:avLst/>
              <a:gdLst/>
              <a:ahLst/>
              <a:cxnLst/>
              <a:rect l="l" t="t" r="r" b="b"/>
              <a:pathLst>
                <a:path w="1573" h="477" extrusionOk="0">
                  <a:moveTo>
                    <a:pt x="1406" y="0"/>
                  </a:moveTo>
                  <a:cubicBezTo>
                    <a:pt x="1036" y="60"/>
                    <a:pt x="644" y="120"/>
                    <a:pt x="274" y="191"/>
                  </a:cubicBezTo>
                  <a:cubicBezTo>
                    <a:pt x="203" y="203"/>
                    <a:pt x="120" y="286"/>
                    <a:pt x="48" y="346"/>
                  </a:cubicBezTo>
                  <a:cubicBezTo>
                    <a:pt x="24" y="358"/>
                    <a:pt x="24" y="429"/>
                    <a:pt x="1" y="477"/>
                  </a:cubicBezTo>
                  <a:cubicBezTo>
                    <a:pt x="60" y="477"/>
                    <a:pt x="132" y="477"/>
                    <a:pt x="167" y="465"/>
                  </a:cubicBezTo>
                  <a:cubicBezTo>
                    <a:pt x="346" y="405"/>
                    <a:pt x="524" y="310"/>
                    <a:pt x="727" y="262"/>
                  </a:cubicBezTo>
                  <a:cubicBezTo>
                    <a:pt x="929" y="227"/>
                    <a:pt x="1144" y="203"/>
                    <a:pt x="1346" y="179"/>
                  </a:cubicBezTo>
                  <a:cubicBezTo>
                    <a:pt x="1417" y="167"/>
                    <a:pt x="1501" y="120"/>
                    <a:pt x="1572" y="84"/>
                  </a:cubicBezTo>
                  <a:cubicBezTo>
                    <a:pt x="1572" y="72"/>
                    <a:pt x="1560" y="48"/>
                    <a:pt x="1548" y="24"/>
                  </a:cubicBezTo>
                  <a:cubicBezTo>
                    <a:pt x="1513" y="24"/>
                    <a:pt x="1453" y="0"/>
                    <a:pt x="1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0" name="Google Shape;46530;p69"/>
            <p:cNvSpPr/>
            <p:nvPr/>
          </p:nvSpPr>
          <p:spPr>
            <a:xfrm>
              <a:off x="1816837" y="4073317"/>
              <a:ext cx="101779" cy="65278"/>
            </a:xfrm>
            <a:custGeom>
              <a:avLst/>
              <a:gdLst/>
              <a:ahLst/>
              <a:cxnLst/>
              <a:rect l="l" t="t" r="r" b="b"/>
              <a:pathLst>
                <a:path w="2359" h="1513" extrusionOk="0">
                  <a:moveTo>
                    <a:pt x="2358" y="0"/>
                  </a:moveTo>
                  <a:cubicBezTo>
                    <a:pt x="2156" y="72"/>
                    <a:pt x="2001" y="191"/>
                    <a:pt x="1822" y="286"/>
                  </a:cubicBezTo>
                  <a:cubicBezTo>
                    <a:pt x="1596" y="381"/>
                    <a:pt x="1370" y="476"/>
                    <a:pt x="1144" y="583"/>
                  </a:cubicBezTo>
                  <a:cubicBezTo>
                    <a:pt x="1108" y="607"/>
                    <a:pt x="1060" y="619"/>
                    <a:pt x="1013" y="655"/>
                  </a:cubicBezTo>
                  <a:cubicBezTo>
                    <a:pt x="798" y="822"/>
                    <a:pt x="572" y="976"/>
                    <a:pt x="358" y="1143"/>
                  </a:cubicBezTo>
                  <a:cubicBezTo>
                    <a:pt x="239" y="1250"/>
                    <a:pt x="120" y="1369"/>
                    <a:pt x="1" y="1476"/>
                  </a:cubicBezTo>
                  <a:cubicBezTo>
                    <a:pt x="25" y="1488"/>
                    <a:pt x="36" y="1512"/>
                    <a:pt x="60" y="1512"/>
                  </a:cubicBezTo>
                  <a:cubicBezTo>
                    <a:pt x="739" y="857"/>
                    <a:pt x="1644" y="583"/>
                    <a:pt x="2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1" name="Google Shape;46531;p69"/>
            <p:cNvSpPr/>
            <p:nvPr/>
          </p:nvSpPr>
          <p:spPr>
            <a:xfrm>
              <a:off x="2022337" y="4279291"/>
              <a:ext cx="106870" cy="58591"/>
            </a:xfrm>
            <a:custGeom>
              <a:avLst/>
              <a:gdLst/>
              <a:ahLst/>
              <a:cxnLst/>
              <a:rect l="l" t="t" r="r" b="b"/>
              <a:pathLst>
                <a:path w="2477" h="1358" extrusionOk="0">
                  <a:moveTo>
                    <a:pt x="2441" y="0"/>
                  </a:moveTo>
                  <a:cubicBezTo>
                    <a:pt x="1643" y="417"/>
                    <a:pt x="822" y="846"/>
                    <a:pt x="0" y="1286"/>
                  </a:cubicBezTo>
                  <a:cubicBezTo>
                    <a:pt x="0" y="1310"/>
                    <a:pt x="24" y="1322"/>
                    <a:pt x="36" y="1358"/>
                  </a:cubicBezTo>
                  <a:cubicBezTo>
                    <a:pt x="881" y="1001"/>
                    <a:pt x="1643" y="465"/>
                    <a:pt x="2477" y="60"/>
                  </a:cubicBezTo>
                  <a:cubicBezTo>
                    <a:pt x="2477" y="36"/>
                    <a:pt x="2465" y="0"/>
                    <a:pt x="2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2" name="Google Shape;46532;p69"/>
            <p:cNvSpPr/>
            <p:nvPr/>
          </p:nvSpPr>
          <p:spPr>
            <a:xfrm>
              <a:off x="2600221" y="3882055"/>
              <a:ext cx="50393" cy="32574"/>
            </a:xfrm>
            <a:custGeom>
              <a:avLst/>
              <a:gdLst/>
              <a:ahLst/>
              <a:cxnLst/>
              <a:rect l="l" t="t" r="r" b="b"/>
              <a:pathLst>
                <a:path w="1168" h="755" extrusionOk="0">
                  <a:moveTo>
                    <a:pt x="167" y="1"/>
                  </a:moveTo>
                  <a:cubicBezTo>
                    <a:pt x="120" y="1"/>
                    <a:pt x="66" y="13"/>
                    <a:pt x="1" y="40"/>
                  </a:cubicBezTo>
                  <a:cubicBezTo>
                    <a:pt x="120" y="159"/>
                    <a:pt x="358" y="52"/>
                    <a:pt x="394" y="266"/>
                  </a:cubicBezTo>
                  <a:cubicBezTo>
                    <a:pt x="406" y="409"/>
                    <a:pt x="441" y="564"/>
                    <a:pt x="453" y="683"/>
                  </a:cubicBezTo>
                  <a:cubicBezTo>
                    <a:pt x="501" y="647"/>
                    <a:pt x="584" y="611"/>
                    <a:pt x="656" y="564"/>
                  </a:cubicBezTo>
                  <a:lnTo>
                    <a:pt x="703" y="611"/>
                  </a:lnTo>
                  <a:cubicBezTo>
                    <a:pt x="715" y="516"/>
                    <a:pt x="715" y="433"/>
                    <a:pt x="739" y="325"/>
                  </a:cubicBezTo>
                  <a:cubicBezTo>
                    <a:pt x="929" y="409"/>
                    <a:pt x="882" y="587"/>
                    <a:pt x="941" y="754"/>
                  </a:cubicBezTo>
                  <a:cubicBezTo>
                    <a:pt x="1168" y="671"/>
                    <a:pt x="1060" y="516"/>
                    <a:pt x="1001" y="397"/>
                  </a:cubicBezTo>
                  <a:cubicBezTo>
                    <a:pt x="957" y="265"/>
                    <a:pt x="903" y="132"/>
                    <a:pt x="744" y="132"/>
                  </a:cubicBezTo>
                  <a:cubicBezTo>
                    <a:pt x="731" y="132"/>
                    <a:pt x="717" y="133"/>
                    <a:pt x="703" y="135"/>
                  </a:cubicBezTo>
                  <a:cubicBezTo>
                    <a:pt x="691" y="135"/>
                    <a:pt x="679" y="135"/>
                    <a:pt x="679" y="147"/>
                  </a:cubicBezTo>
                  <a:cubicBezTo>
                    <a:pt x="638" y="226"/>
                    <a:pt x="597" y="254"/>
                    <a:pt x="560" y="254"/>
                  </a:cubicBezTo>
                  <a:cubicBezTo>
                    <a:pt x="501" y="254"/>
                    <a:pt x="449" y="186"/>
                    <a:pt x="406" y="135"/>
                  </a:cubicBezTo>
                  <a:cubicBezTo>
                    <a:pt x="333" y="54"/>
                    <a:pt x="266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3" name="Google Shape;46533;p69"/>
            <p:cNvSpPr/>
            <p:nvPr/>
          </p:nvSpPr>
          <p:spPr>
            <a:xfrm>
              <a:off x="1835907" y="4332704"/>
              <a:ext cx="71923" cy="33394"/>
            </a:xfrm>
            <a:custGeom>
              <a:avLst/>
              <a:gdLst/>
              <a:ahLst/>
              <a:cxnLst/>
              <a:rect l="l" t="t" r="r" b="b"/>
              <a:pathLst>
                <a:path w="1667" h="774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311"/>
                    <a:pt x="959" y="773"/>
                    <a:pt x="1469" y="773"/>
                  </a:cubicBezTo>
                  <a:cubicBezTo>
                    <a:pt x="1547" y="773"/>
                    <a:pt x="1614" y="762"/>
                    <a:pt x="1666" y="739"/>
                  </a:cubicBezTo>
                  <a:cubicBezTo>
                    <a:pt x="1083" y="584"/>
                    <a:pt x="499" y="429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4" name="Google Shape;46534;p69"/>
            <p:cNvSpPr/>
            <p:nvPr/>
          </p:nvSpPr>
          <p:spPr>
            <a:xfrm>
              <a:off x="2231935" y="4013949"/>
              <a:ext cx="56520" cy="14195"/>
            </a:xfrm>
            <a:custGeom>
              <a:avLst/>
              <a:gdLst/>
              <a:ahLst/>
              <a:cxnLst/>
              <a:rect l="l" t="t" r="r" b="b"/>
              <a:pathLst>
                <a:path w="1310" h="329" extrusionOk="0">
                  <a:moveTo>
                    <a:pt x="629" y="1"/>
                  </a:moveTo>
                  <a:cubicBezTo>
                    <a:pt x="465" y="1"/>
                    <a:pt x="301" y="29"/>
                    <a:pt x="143" y="54"/>
                  </a:cubicBezTo>
                  <a:cubicBezTo>
                    <a:pt x="107" y="66"/>
                    <a:pt x="60" y="114"/>
                    <a:pt x="0" y="150"/>
                  </a:cubicBezTo>
                  <a:cubicBezTo>
                    <a:pt x="60" y="185"/>
                    <a:pt x="60" y="197"/>
                    <a:pt x="83" y="197"/>
                  </a:cubicBezTo>
                  <a:cubicBezTo>
                    <a:pt x="429" y="245"/>
                    <a:pt x="774" y="305"/>
                    <a:pt x="1119" y="328"/>
                  </a:cubicBezTo>
                  <a:cubicBezTo>
                    <a:pt x="1179" y="328"/>
                    <a:pt x="1250" y="269"/>
                    <a:pt x="1310" y="245"/>
                  </a:cubicBezTo>
                  <a:lnTo>
                    <a:pt x="1179" y="150"/>
                  </a:lnTo>
                  <a:cubicBezTo>
                    <a:pt x="1131" y="126"/>
                    <a:pt x="1095" y="114"/>
                    <a:pt x="1060" y="90"/>
                  </a:cubicBezTo>
                  <a:cubicBezTo>
                    <a:pt x="920" y="23"/>
                    <a:pt x="775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5" name="Google Shape;46535;p69"/>
            <p:cNvSpPr/>
            <p:nvPr/>
          </p:nvSpPr>
          <p:spPr>
            <a:xfrm>
              <a:off x="1850232" y="4089755"/>
              <a:ext cx="56045" cy="46251"/>
            </a:xfrm>
            <a:custGeom>
              <a:avLst/>
              <a:gdLst/>
              <a:ahLst/>
              <a:cxnLst/>
              <a:rect l="l" t="t" r="r" b="b"/>
              <a:pathLst>
                <a:path w="1299" h="1072" extrusionOk="0">
                  <a:moveTo>
                    <a:pt x="1298" y="0"/>
                  </a:moveTo>
                  <a:lnTo>
                    <a:pt x="1298" y="0"/>
                  </a:lnTo>
                  <a:cubicBezTo>
                    <a:pt x="870" y="333"/>
                    <a:pt x="441" y="655"/>
                    <a:pt x="1" y="1072"/>
                  </a:cubicBezTo>
                  <a:cubicBezTo>
                    <a:pt x="441" y="941"/>
                    <a:pt x="1263" y="262"/>
                    <a:pt x="1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6" name="Google Shape;46536;p69"/>
            <p:cNvSpPr/>
            <p:nvPr/>
          </p:nvSpPr>
          <p:spPr>
            <a:xfrm>
              <a:off x="1801952" y="4191965"/>
              <a:ext cx="30331" cy="84780"/>
            </a:xfrm>
            <a:custGeom>
              <a:avLst/>
              <a:gdLst/>
              <a:ahLst/>
              <a:cxnLst/>
              <a:rect l="l" t="t" r="r" b="b"/>
              <a:pathLst>
                <a:path w="703" h="1965" extrusionOk="0">
                  <a:moveTo>
                    <a:pt x="703" y="0"/>
                  </a:moveTo>
                  <a:lnTo>
                    <a:pt x="703" y="0"/>
                  </a:lnTo>
                  <a:cubicBezTo>
                    <a:pt x="262" y="298"/>
                    <a:pt x="0" y="1596"/>
                    <a:pt x="334" y="1965"/>
                  </a:cubicBezTo>
                  <a:cubicBezTo>
                    <a:pt x="334" y="1620"/>
                    <a:pt x="310" y="1262"/>
                    <a:pt x="370" y="953"/>
                  </a:cubicBezTo>
                  <a:cubicBezTo>
                    <a:pt x="429" y="631"/>
                    <a:pt x="584" y="334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7" name="Google Shape;46537;p69"/>
            <p:cNvSpPr/>
            <p:nvPr/>
          </p:nvSpPr>
          <p:spPr>
            <a:xfrm>
              <a:off x="1987907" y="4220225"/>
              <a:ext cx="75029" cy="19545"/>
            </a:xfrm>
            <a:custGeom>
              <a:avLst/>
              <a:gdLst/>
              <a:ahLst/>
              <a:cxnLst/>
              <a:rect l="l" t="t" r="r" b="b"/>
              <a:pathLst>
                <a:path w="1739" h="453" extrusionOk="0">
                  <a:moveTo>
                    <a:pt x="1739" y="0"/>
                  </a:moveTo>
                  <a:cubicBezTo>
                    <a:pt x="1155" y="107"/>
                    <a:pt x="596" y="226"/>
                    <a:pt x="12" y="334"/>
                  </a:cubicBezTo>
                  <a:cubicBezTo>
                    <a:pt x="12" y="346"/>
                    <a:pt x="1" y="357"/>
                    <a:pt x="1" y="369"/>
                  </a:cubicBezTo>
                  <a:cubicBezTo>
                    <a:pt x="60" y="405"/>
                    <a:pt x="132" y="453"/>
                    <a:pt x="191" y="453"/>
                  </a:cubicBezTo>
                  <a:cubicBezTo>
                    <a:pt x="298" y="453"/>
                    <a:pt x="405" y="417"/>
                    <a:pt x="501" y="393"/>
                  </a:cubicBezTo>
                  <a:cubicBezTo>
                    <a:pt x="917" y="286"/>
                    <a:pt x="1322" y="167"/>
                    <a:pt x="1739" y="60"/>
                  </a:cubicBezTo>
                  <a:lnTo>
                    <a:pt x="17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8" name="Google Shape;46538;p69"/>
            <p:cNvSpPr/>
            <p:nvPr/>
          </p:nvSpPr>
          <p:spPr>
            <a:xfrm>
              <a:off x="2144567" y="4194036"/>
              <a:ext cx="66832" cy="18509"/>
            </a:xfrm>
            <a:custGeom>
              <a:avLst/>
              <a:gdLst/>
              <a:ahLst/>
              <a:cxnLst/>
              <a:rect l="l" t="t" r="r" b="b"/>
              <a:pathLst>
                <a:path w="1549" h="429" extrusionOk="0">
                  <a:moveTo>
                    <a:pt x="1430" y="0"/>
                  </a:moveTo>
                  <a:cubicBezTo>
                    <a:pt x="977" y="71"/>
                    <a:pt x="549" y="167"/>
                    <a:pt x="120" y="250"/>
                  </a:cubicBezTo>
                  <a:cubicBezTo>
                    <a:pt x="72" y="262"/>
                    <a:pt x="49" y="310"/>
                    <a:pt x="1" y="345"/>
                  </a:cubicBezTo>
                  <a:cubicBezTo>
                    <a:pt x="13" y="369"/>
                    <a:pt x="49" y="405"/>
                    <a:pt x="60" y="429"/>
                  </a:cubicBezTo>
                  <a:cubicBezTo>
                    <a:pt x="537" y="310"/>
                    <a:pt x="1025" y="202"/>
                    <a:pt x="1513" y="107"/>
                  </a:cubicBezTo>
                  <a:cubicBezTo>
                    <a:pt x="1513" y="83"/>
                    <a:pt x="1537" y="60"/>
                    <a:pt x="1549" y="48"/>
                  </a:cubicBezTo>
                  <a:cubicBezTo>
                    <a:pt x="1501" y="24"/>
                    <a:pt x="1454" y="0"/>
                    <a:pt x="1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9" name="Google Shape;46539;p69"/>
            <p:cNvSpPr/>
            <p:nvPr/>
          </p:nvSpPr>
          <p:spPr>
            <a:xfrm>
              <a:off x="2370086" y="3955660"/>
              <a:ext cx="51947" cy="40643"/>
            </a:xfrm>
            <a:custGeom>
              <a:avLst/>
              <a:gdLst/>
              <a:ahLst/>
              <a:cxnLst/>
              <a:rect l="l" t="t" r="r" b="b"/>
              <a:pathLst>
                <a:path w="1204" h="942" extrusionOk="0">
                  <a:moveTo>
                    <a:pt x="1168" y="1"/>
                  </a:moveTo>
                  <a:lnTo>
                    <a:pt x="1168" y="1"/>
                  </a:lnTo>
                  <a:cubicBezTo>
                    <a:pt x="775" y="310"/>
                    <a:pt x="382" y="632"/>
                    <a:pt x="1" y="941"/>
                  </a:cubicBezTo>
                  <a:cubicBezTo>
                    <a:pt x="441" y="846"/>
                    <a:pt x="1203" y="25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0" name="Google Shape;46540;p69"/>
            <p:cNvSpPr/>
            <p:nvPr/>
          </p:nvSpPr>
          <p:spPr>
            <a:xfrm>
              <a:off x="2130200" y="4183725"/>
              <a:ext cx="65278" cy="14712"/>
            </a:xfrm>
            <a:custGeom>
              <a:avLst/>
              <a:gdLst/>
              <a:ahLst/>
              <a:cxnLst/>
              <a:rect l="l" t="t" r="r" b="b"/>
              <a:pathLst>
                <a:path w="1513" h="341" extrusionOk="0">
                  <a:moveTo>
                    <a:pt x="1513" y="1"/>
                  </a:moveTo>
                  <a:lnTo>
                    <a:pt x="1513" y="1"/>
                  </a:lnTo>
                  <a:cubicBezTo>
                    <a:pt x="1239" y="13"/>
                    <a:pt x="1001" y="72"/>
                    <a:pt x="751" y="120"/>
                  </a:cubicBezTo>
                  <a:cubicBezTo>
                    <a:pt x="571" y="156"/>
                    <a:pt x="392" y="212"/>
                    <a:pt x="197" y="212"/>
                  </a:cubicBezTo>
                  <a:cubicBezTo>
                    <a:pt x="133" y="212"/>
                    <a:pt x="68" y="206"/>
                    <a:pt x="1" y="191"/>
                  </a:cubicBezTo>
                  <a:lnTo>
                    <a:pt x="1" y="191"/>
                  </a:lnTo>
                  <a:cubicBezTo>
                    <a:pt x="45" y="289"/>
                    <a:pt x="103" y="340"/>
                    <a:pt x="169" y="340"/>
                  </a:cubicBezTo>
                  <a:cubicBezTo>
                    <a:pt x="191" y="340"/>
                    <a:pt x="214" y="334"/>
                    <a:pt x="239" y="322"/>
                  </a:cubicBezTo>
                  <a:cubicBezTo>
                    <a:pt x="644" y="251"/>
                    <a:pt x="1036" y="168"/>
                    <a:pt x="1429" y="72"/>
                  </a:cubicBezTo>
                  <a:cubicBezTo>
                    <a:pt x="1465" y="72"/>
                    <a:pt x="1477" y="25"/>
                    <a:pt x="1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1" name="Google Shape;46541;p69"/>
            <p:cNvSpPr/>
            <p:nvPr/>
          </p:nvSpPr>
          <p:spPr>
            <a:xfrm>
              <a:off x="2196988" y="4255647"/>
              <a:ext cx="55528" cy="38572"/>
            </a:xfrm>
            <a:custGeom>
              <a:avLst/>
              <a:gdLst/>
              <a:ahLst/>
              <a:cxnLst/>
              <a:rect l="l" t="t" r="r" b="b"/>
              <a:pathLst>
                <a:path w="1287" h="894" extrusionOk="0">
                  <a:moveTo>
                    <a:pt x="1215" y="1"/>
                  </a:moveTo>
                  <a:cubicBezTo>
                    <a:pt x="822" y="287"/>
                    <a:pt x="405" y="548"/>
                    <a:pt x="0" y="822"/>
                  </a:cubicBezTo>
                  <a:cubicBezTo>
                    <a:pt x="24" y="846"/>
                    <a:pt x="24" y="858"/>
                    <a:pt x="36" y="894"/>
                  </a:cubicBezTo>
                  <a:cubicBezTo>
                    <a:pt x="96" y="882"/>
                    <a:pt x="167" y="846"/>
                    <a:pt x="227" y="822"/>
                  </a:cubicBezTo>
                  <a:cubicBezTo>
                    <a:pt x="441" y="727"/>
                    <a:pt x="572" y="501"/>
                    <a:pt x="822" y="489"/>
                  </a:cubicBezTo>
                  <a:cubicBezTo>
                    <a:pt x="881" y="477"/>
                    <a:pt x="977" y="429"/>
                    <a:pt x="977" y="382"/>
                  </a:cubicBezTo>
                  <a:cubicBezTo>
                    <a:pt x="996" y="236"/>
                    <a:pt x="1071" y="169"/>
                    <a:pt x="1195" y="169"/>
                  </a:cubicBezTo>
                  <a:cubicBezTo>
                    <a:pt x="1223" y="169"/>
                    <a:pt x="1254" y="173"/>
                    <a:pt x="1286" y="179"/>
                  </a:cubicBezTo>
                  <a:cubicBezTo>
                    <a:pt x="1251" y="120"/>
                    <a:pt x="1239" y="60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2" name="Google Shape;46542;p69"/>
            <p:cNvSpPr/>
            <p:nvPr/>
          </p:nvSpPr>
          <p:spPr>
            <a:xfrm>
              <a:off x="2583783" y="3987501"/>
              <a:ext cx="33437" cy="55010"/>
            </a:xfrm>
            <a:custGeom>
              <a:avLst/>
              <a:gdLst/>
              <a:ahLst/>
              <a:cxnLst/>
              <a:rect l="l" t="t" r="r" b="b"/>
              <a:pathLst>
                <a:path w="775" h="1275" extrusionOk="0">
                  <a:moveTo>
                    <a:pt x="739" y="1"/>
                  </a:moveTo>
                  <a:cubicBezTo>
                    <a:pt x="406" y="358"/>
                    <a:pt x="239" y="810"/>
                    <a:pt x="1" y="1275"/>
                  </a:cubicBezTo>
                  <a:cubicBezTo>
                    <a:pt x="84" y="1263"/>
                    <a:pt x="132" y="1239"/>
                    <a:pt x="179" y="1227"/>
                  </a:cubicBezTo>
                  <a:cubicBezTo>
                    <a:pt x="179" y="1215"/>
                    <a:pt x="191" y="1203"/>
                    <a:pt x="191" y="1179"/>
                  </a:cubicBezTo>
                  <a:cubicBezTo>
                    <a:pt x="298" y="989"/>
                    <a:pt x="406" y="798"/>
                    <a:pt x="489" y="620"/>
                  </a:cubicBezTo>
                  <a:cubicBezTo>
                    <a:pt x="584" y="441"/>
                    <a:pt x="668" y="275"/>
                    <a:pt x="763" y="108"/>
                  </a:cubicBezTo>
                  <a:cubicBezTo>
                    <a:pt x="775" y="84"/>
                    <a:pt x="739" y="48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3" name="Google Shape;46543;p69"/>
            <p:cNvSpPr/>
            <p:nvPr/>
          </p:nvSpPr>
          <p:spPr>
            <a:xfrm>
              <a:off x="2381390" y="3971581"/>
              <a:ext cx="45777" cy="32402"/>
            </a:xfrm>
            <a:custGeom>
              <a:avLst/>
              <a:gdLst/>
              <a:ahLst/>
              <a:cxnLst/>
              <a:rect l="l" t="t" r="r" b="b"/>
              <a:pathLst>
                <a:path w="1061" h="751" extrusionOk="0">
                  <a:moveTo>
                    <a:pt x="1060" y="1"/>
                  </a:moveTo>
                  <a:cubicBezTo>
                    <a:pt x="1013" y="1"/>
                    <a:pt x="953" y="1"/>
                    <a:pt x="929" y="36"/>
                  </a:cubicBezTo>
                  <a:cubicBezTo>
                    <a:pt x="632" y="263"/>
                    <a:pt x="334" y="477"/>
                    <a:pt x="1" y="751"/>
                  </a:cubicBezTo>
                  <a:cubicBezTo>
                    <a:pt x="25" y="747"/>
                    <a:pt x="46" y="745"/>
                    <a:pt x="65" y="745"/>
                  </a:cubicBezTo>
                  <a:cubicBezTo>
                    <a:pt x="104" y="745"/>
                    <a:pt x="136" y="751"/>
                    <a:pt x="167" y="751"/>
                  </a:cubicBezTo>
                  <a:cubicBezTo>
                    <a:pt x="227" y="715"/>
                    <a:pt x="298" y="691"/>
                    <a:pt x="358" y="644"/>
                  </a:cubicBezTo>
                  <a:cubicBezTo>
                    <a:pt x="584" y="477"/>
                    <a:pt x="810" y="298"/>
                    <a:pt x="1025" y="120"/>
                  </a:cubicBezTo>
                  <a:cubicBezTo>
                    <a:pt x="1060" y="96"/>
                    <a:pt x="1048" y="48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4" name="Google Shape;46544;p69"/>
            <p:cNvSpPr/>
            <p:nvPr/>
          </p:nvSpPr>
          <p:spPr>
            <a:xfrm>
              <a:off x="1772657" y="4130441"/>
              <a:ext cx="39607" cy="48193"/>
            </a:xfrm>
            <a:custGeom>
              <a:avLst/>
              <a:gdLst/>
              <a:ahLst/>
              <a:cxnLst/>
              <a:rect l="l" t="t" r="r" b="b"/>
              <a:pathLst>
                <a:path w="918" h="1117" extrusionOk="0">
                  <a:moveTo>
                    <a:pt x="818" y="1"/>
                  </a:moveTo>
                  <a:cubicBezTo>
                    <a:pt x="796" y="1"/>
                    <a:pt x="775" y="4"/>
                    <a:pt x="763" y="10"/>
                  </a:cubicBezTo>
                  <a:cubicBezTo>
                    <a:pt x="679" y="33"/>
                    <a:pt x="632" y="57"/>
                    <a:pt x="572" y="93"/>
                  </a:cubicBezTo>
                  <a:cubicBezTo>
                    <a:pt x="310" y="391"/>
                    <a:pt x="108" y="700"/>
                    <a:pt x="1" y="1117"/>
                  </a:cubicBezTo>
                  <a:cubicBezTo>
                    <a:pt x="60" y="1069"/>
                    <a:pt x="108" y="1069"/>
                    <a:pt x="120" y="1045"/>
                  </a:cubicBezTo>
                  <a:cubicBezTo>
                    <a:pt x="263" y="819"/>
                    <a:pt x="406" y="581"/>
                    <a:pt x="560" y="355"/>
                  </a:cubicBezTo>
                  <a:cubicBezTo>
                    <a:pt x="620" y="271"/>
                    <a:pt x="739" y="212"/>
                    <a:pt x="834" y="152"/>
                  </a:cubicBezTo>
                  <a:cubicBezTo>
                    <a:pt x="846" y="129"/>
                    <a:pt x="894" y="129"/>
                    <a:pt x="918" y="117"/>
                  </a:cubicBezTo>
                  <a:cubicBezTo>
                    <a:pt x="906" y="93"/>
                    <a:pt x="906" y="33"/>
                    <a:pt x="882" y="10"/>
                  </a:cubicBezTo>
                  <a:cubicBezTo>
                    <a:pt x="864" y="4"/>
                    <a:pt x="840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5" name="Google Shape;46545;p69"/>
            <p:cNvSpPr/>
            <p:nvPr/>
          </p:nvSpPr>
          <p:spPr>
            <a:xfrm>
              <a:off x="2256053" y="4208921"/>
              <a:ext cx="39607" cy="28821"/>
            </a:xfrm>
            <a:custGeom>
              <a:avLst/>
              <a:gdLst/>
              <a:ahLst/>
              <a:cxnLst/>
              <a:rect l="l" t="t" r="r" b="b"/>
              <a:pathLst>
                <a:path w="918" h="668" extrusionOk="0">
                  <a:moveTo>
                    <a:pt x="917" y="0"/>
                  </a:moveTo>
                  <a:lnTo>
                    <a:pt x="917" y="0"/>
                  </a:lnTo>
                  <a:cubicBezTo>
                    <a:pt x="858" y="12"/>
                    <a:pt x="786" y="12"/>
                    <a:pt x="751" y="36"/>
                  </a:cubicBezTo>
                  <a:cubicBezTo>
                    <a:pt x="513" y="215"/>
                    <a:pt x="286" y="381"/>
                    <a:pt x="48" y="560"/>
                  </a:cubicBezTo>
                  <a:cubicBezTo>
                    <a:pt x="36" y="572"/>
                    <a:pt x="24" y="619"/>
                    <a:pt x="1" y="655"/>
                  </a:cubicBezTo>
                  <a:cubicBezTo>
                    <a:pt x="48" y="655"/>
                    <a:pt x="60" y="667"/>
                    <a:pt x="60" y="667"/>
                  </a:cubicBezTo>
                  <a:cubicBezTo>
                    <a:pt x="382" y="572"/>
                    <a:pt x="632" y="381"/>
                    <a:pt x="834" y="143"/>
                  </a:cubicBezTo>
                  <a:cubicBezTo>
                    <a:pt x="882" y="96"/>
                    <a:pt x="894" y="36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6" name="Google Shape;46546;p69"/>
            <p:cNvSpPr/>
            <p:nvPr/>
          </p:nvSpPr>
          <p:spPr>
            <a:xfrm>
              <a:off x="1957620" y="4209957"/>
              <a:ext cx="59626" cy="8758"/>
            </a:xfrm>
            <a:custGeom>
              <a:avLst/>
              <a:gdLst/>
              <a:ahLst/>
              <a:cxnLst/>
              <a:rect l="l" t="t" r="r" b="b"/>
              <a:pathLst>
                <a:path w="1382" h="203" extrusionOk="0">
                  <a:moveTo>
                    <a:pt x="1381" y="0"/>
                  </a:moveTo>
                  <a:cubicBezTo>
                    <a:pt x="1262" y="12"/>
                    <a:pt x="1143" y="48"/>
                    <a:pt x="1024" y="48"/>
                  </a:cubicBezTo>
                  <a:cubicBezTo>
                    <a:pt x="921" y="52"/>
                    <a:pt x="819" y="53"/>
                    <a:pt x="718" y="53"/>
                  </a:cubicBezTo>
                  <a:cubicBezTo>
                    <a:pt x="516" y="53"/>
                    <a:pt x="318" y="48"/>
                    <a:pt x="119" y="48"/>
                  </a:cubicBezTo>
                  <a:cubicBezTo>
                    <a:pt x="95" y="48"/>
                    <a:pt x="48" y="72"/>
                    <a:pt x="0" y="95"/>
                  </a:cubicBezTo>
                  <a:cubicBezTo>
                    <a:pt x="36" y="119"/>
                    <a:pt x="60" y="167"/>
                    <a:pt x="107" y="167"/>
                  </a:cubicBezTo>
                  <a:cubicBezTo>
                    <a:pt x="265" y="189"/>
                    <a:pt x="418" y="203"/>
                    <a:pt x="571" y="203"/>
                  </a:cubicBezTo>
                  <a:cubicBezTo>
                    <a:pt x="752" y="203"/>
                    <a:pt x="932" y="183"/>
                    <a:pt x="1119" y="131"/>
                  </a:cubicBezTo>
                  <a:cubicBezTo>
                    <a:pt x="1203" y="107"/>
                    <a:pt x="1298" y="60"/>
                    <a:pt x="1381" y="36"/>
                  </a:cubicBezTo>
                  <a:cubicBezTo>
                    <a:pt x="1381" y="12"/>
                    <a:pt x="1369" y="12"/>
                    <a:pt x="1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7" name="Google Shape;46547;p69"/>
            <p:cNvSpPr/>
            <p:nvPr/>
          </p:nvSpPr>
          <p:spPr>
            <a:xfrm>
              <a:off x="2314601" y="4003422"/>
              <a:ext cx="57081" cy="25758"/>
            </a:xfrm>
            <a:custGeom>
              <a:avLst/>
              <a:gdLst/>
              <a:ahLst/>
              <a:cxnLst/>
              <a:rect l="l" t="t" r="r" b="b"/>
              <a:pathLst>
                <a:path w="1323" h="597" extrusionOk="0">
                  <a:moveTo>
                    <a:pt x="1299" y="1"/>
                  </a:moveTo>
                  <a:lnTo>
                    <a:pt x="96" y="441"/>
                  </a:lnTo>
                  <a:cubicBezTo>
                    <a:pt x="49" y="453"/>
                    <a:pt x="49" y="513"/>
                    <a:pt x="1" y="596"/>
                  </a:cubicBezTo>
                  <a:cubicBezTo>
                    <a:pt x="465" y="394"/>
                    <a:pt x="894" y="215"/>
                    <a:pt x="1323" y="37"/>
                  </a:cubicBezTo>
                  <a:cubicBezTo>
                    <a:pt x="1311" y="25"/>
                    <a:pt x="1311" y="13"/>
                    <a:pt x="1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8" name="Google Shape;46548;p69"/>
            <p:cNvSpPr/>
            <p:nvPr/>
          </p:nvSpPr>
          <p:spPr>
            <a:xfrm>
              <a:off x="1763424" y="4129276"/>
              <a:ext cx="34473" cy="37062"/>
            </a:xfrm>
            <a:custGeom>
              <a:avLst/>
              <a:gdLst/>
              <a:ahLst/>
              <a:cxnLst/>
              <a:rect l="l" t="t" r="r" b="b"/>
              <a:pathLst>
                <a:path w="799" h="859" extrusionOk="0">
                  <a:moveTo>
                    <a:pt x="798" y="1"/>
                  </a:moveTo>
                  <a:cubicBezTo>
                    <a:pt x="560" y="60"/>
                    <a:pt x="36" y="608"/>
                    <a:pt x="1" y="858"/>
                  </a:cubicBezTo>
                  <a:cubicBezTo>
                    <a:pt x="84" y="751"/>
                    <a:pt x="155" y="668"/>
                    <a:pt x="227" y="596"/>
                  </a:cubicBezTo>
                  <a:cubicBezTo>
                    <a:pt x="429" y="429"/>
                    <a:pt x="524" y="191"/>
                    <a:pt x="786" y="120"/>
                  </a:cubicBezTo>
                  <a:cubicBezTo>
                    <a:pt x="786" y="72"/>
                    <a:pt x="786" y="37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9" name="Google Shape;46549;p69"/>
            <p:cNvSpPr/>
            <p:nvPr/>
          </p:nvSpPr>
          <p:spPr>
            <a:xfrm>
              <a:off x="2194399" y="4071246"/>
              <a:ext cx="25240" cy="25714"/>
            </a:xfrm>
            <a:custGeom>
              <a:avLst/>
              <a:gdLst/>
              <a:ahLst/>
              <a:cxnLst/>
              <a:rect l="l" t="t" r="r" b="b"/>
              <a:pathLst>
                <a:path w="585" h="596" extrusionOk="0">
                  <a:moveTo>
                    <a:pt x="584" y="0"/>
                  </a:moveTo>
                  <a:lnTo>
                    <a:pt x="584" y="0"/>
                  </a:lnTo>
                  <a:cubicBezTo>
                    <a:pt x="287" y="36"/>
                    <a:pt x="1" y="370"/>
                    <a:pt x="84" y="596"/>
                  </a:cubicBezTo>
                  <a:cubicBezTo>
                    <a:pt x="239" y="405"/>
                    <a:pt x="406" y="215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0" name="Google Shape;46550;p69"/>
            <p:cNvSpPr/>
            <p:nvPr/>
          </p:nvSpPr>
          <p:spPr>
            <a:xfrm>
              <a:off x="1788103" y="4223289"/>
              <a:ext cx="12857" cy="52464"/>
            </a:xfrm>
            <a:custGeom>
              <a:avLst/>
              <a:gdLst/>
              <a:ahLst/>
              <a:cxnLst/>
              <a:rect l="l" t="t" r="r" b="b"/>
              <a:pathLst>
                <a:path w="298" h="1216" extrusionOk="0">
                  <a:moveTo>
                    <a:pt x="298" y="1"/>
                  </a:moveTo>
                  <a:lnTo>
                    <a:pt x="298" y="1"/>
                  </a:lnTo>
                  <a:cubicBezTo>
                    <a:pt x="167" y="394"/>
                    <a:pt x="0" y="798"/>
                    <a:pt x="191" y="1215"/>
                  </a:cubicBezTo>
                  <a:lnTo>
                    <a:pt x="250" y="1179"/>
                  </a:lnTo>
                  <a:cubicBezTo>
                    <a:pt x="167" y="798"/>
                    <a:pt x="191" y="394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1" name="Google Shape;46551;p69"/>
            <p:cNvSpPr/>
            <p:nvPr/>
          </p:nvSpPr>
          <p:spPr>
            <a:xfrm>
              <a:off x="2109663" y="3996562"/>
              <a:ext cx="46251" cy="13073"/>
            </a:xfrm>
            <a:custGeom>
              <a:avLst/>
              <a:gdLst/>
              <a:ahLst/>
              <a:cxnLst/>
              <a:rect l="l" t="t" r="r" b="b"/>
              <a:pathLst>
                <a:path w="1072" h="303" extrusionOk="0">
                  <a:moveTo>
                    <a:pt x="794" y="0"/>
                  </a:moveTo>
                  <a:cubicBezTo>
                    <a:pt x="564" y="0"/>
                    <a:pt x="263" y="103"/>
                    <a:pt x="0" y="303"/>
                  </a:cubicBezTo>
                  <a:cubicBezTo>
                    <a:pt x="271" y="158"/>
                    <a:pt x="557" y="60"/>
                    <a:pt x="859" y="60"/>
                  </a:cubicBezTo>
                  <a:cubicBezTo>
                    <a:pt x="929" y="60"/>
                    <a:pt x="1000" y="65"/>
                    <a:pt x="1072" y="76"/>
                  </a:cubicBezTo>
                  <a:cubicBezTo>
                    <a:pt x="1005" y="25"/>
                    <a:pt x="908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2" name="Google Shape;46552;p69"/>
            <p:cNvSpPr/>
            <p:nvPr/>
          </p:nvSpPr>
          <p:spPr>
            <a:xfrm>
              <a:off x="2313609" y="4017832"/>
              <a:ext cx="49832" cy="24679"/>
            </a:xfrm>
            <a:custGeom>
              <a:avLst/>
              <a:gdLst/>
              <a:ahLst/>
              <a:cxnLst/>
              <a:rect l="l" t="t" r="r" b="b"/>
              <a:pathLst>
                <a:path w="1155" h="572" extrusionOk="0">
                  <a:moveTo>
                    <a:pt x="1155" y="0"/>
                  </a:moveTo>
                  <a:lnTo>
                    <a:pt x="1155" y="0"/>
                  </a:lnTo>
                  <a:cubicBezTo>
                    <a:pt x="738" y="107"/>
                    <a:pt x="357" y="262"/>
                    <a:pt x="0" y="560"/>
                  </a:cubicBezTo>
                  <a:cubicBezTo>
                    <a:pt x="72" y="572"/>
                    <a:pt x="83" y="572"/>
                    <a:pt x="95" y="572"/>
                  </a:cubicBezTo>
                  <a:cubicBezTo>
                    <a:pt x="453" y="381"/>
                    <a:pt x="798" y="203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3" name="Google Shape;46553;p69"/>
            <p:cNvSpPr/>
            <p:nvPr/>
          </p:nvSpPr>
          <p:spPr>
            <a:xfrm>
              <a:off x="1946316" y="4265916"/>
              <a:ext cx="42153" cy="14281"/>
            </a:xfrm>
            <a:custGeom>
              <a:avLst/>
              <a:gdLst/>
              <a:ahLst/>
              <a:cxnLst/>
              <a:rect l="l" t="t" r="r" b="b"/>
              <a:pathLst>
                <a:path w="977" h="331" extrusionOk="0">
                  <a:moveTo>
                    <a:pt x="965" y="1"/>
                  </a:moveTo>
                  <a:cubicBezTo>
                    <a:pt x="810" y="60"/>
                    <a:pt x="667" y="108"/>
                    <a:pt x="512" y="168"/>
                  </a:cubicBezTo>
                  <a:cubicBezTo>
                    <a:pt x="381" y="203"/>
                    <a:pt x="262" y="251"/>
                    <a:pt x="143" y="287"/>
                  </a:cubicBezTo>
                  <a:cubicBezTo>
                    <a:pt x="131" y="287"/>
                    <a:pt x="83" y="227"/>
                    <a:pt x="72" y="179"/>
                  </a:cubicBezTo>
                  <a:cubicBezTo>
                    <a:pt x="60" y="168"/>
                    <a:pt x="95" y="120"/>
                    <a:pt x="119" y="84"/>
                  </a:cubicBezTo>
                  <a:cubicBezTo>
                    <a:pt x="83" y="72"/>
                    <a:pt x="72" y="72"/>
                    <a:pt x="60" y="72"/>
                  </a:cubicBezTo>
                  <a:cubicBezTo>
                    <a:pt x="36" y="144"/>
                    <a:pt x="12" y="239"/>
                    <a:pt x="0" y="310"/>
                  </a:cubicBezTo>
                  <a:cubicBezTo>
                    <a:pt x="54" y="310"/>
                    <a:pt x="114" y="331"/>
                    <a:pt x="166" y="331"/>
                  </a:cubicBezTo>
                  <a:cubicBezTo>
                    <a:pt x="183" y="331"/>
                    <a:pt x="200" y="328"/>
                    <a:pt x="214" y="322"/>
                  </a:cubicBezTo>
                  <a:cubicBezTo>
                    <a:pt x="476" y="239"/>
                    <a:pt x="726" y="132"/>
                    <a:pt x="976" y="49"/>
                  </a:cubicBezTo>
                  <a:cubicBezTo>
                    <a:pt x="976" y="25"/>
                    <a:pt x="965" y="13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4" name="Google Shape;46554;p69"/>
            <p:cNvSpPr/>
            <p:nvPr/>
          </p:nvSpPr>
          <p:spPr>
            <a:xfrm>
              <a:off x="2505216" y="3903800"/>
              <a:ext cx="34947" cy="25197"/>
            </a:xfrm>
            <a:custGeom>
              <a:avLst/>
              <a:gdLst/>
              <a:ahLst/>
              <a:cxnLst/>
              <a:rect l="l" t="t" r="r" b="b"/>
              <a:pathLst>
                <a:path w="810" h="584" extrusionOk="0">
                  <a:moveTo>
                    <a:pt x="810" y="0"/>
                  </a:moveTo>
                  <a:cubicBezTo>
                    <a:pt x="524" y="191"/>
                    <a:pt x="274" y="381"/>
                    <a:pt x="0" y="583"/>
                  </a:cubicBezTo>
                  <a:cubicBezTo>
                    <a:pt x="381" y="464"/>
                    <a:pt x="810" y="143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5" name="Google Shape;46555;p69"/>
            <p:cNvSpPr/>
            <p:nvPr/>
          </p:nvSpPr>
          <p:spPr>
            <a:xfrm>
              <a:off x="2246820" y="4066111"/>
              <a:ext cx="19027" cy="19286"/>
            </a:xfrm>
            <a:custGeom>
              <a:avLst/>
              <a:gdLst/>
              <a:ahLst/>
              <a:cxnLst/>
              <a:rect l="l" t="t" r="r" b="b"/>
              <a:pathLst>
                <a:path w="441" h="447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67"/>
                    <a:pt x="203" y="298"/>
                    <a:pt x="310" y="429"/>
                  </a:cubicBezTo>
                  <a:cubicBezTo>
                    <a:pt x="316" y="441"/>
                    <a:pt x="334" y="447"/>
                    <a:pt x="353" y="447"/>
                  </a:cubicBezTo>
                  <a:cubicBezTo>
                    <a:pt x="372" y="447"/>
                    <a:pt x="393" y="441"/>
                    <a:pt x="405" y="429"/>
                  </a:cubicBezTo>
                  <a:cubicBezTo>
                    <a:pt x="429" y="429"/>
                    <a:pt x="441" y="393"/>
                    <a:pt x="441" y="358"/>
                  </a:cubicBezTo>
                  <a:cubicBezTo>
                    <a:pt x="429" y="227"/>
                    <a:pt x="203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6" name="Google Shape;46556;p69"/>
            <p:cNvSpPr/>
            <p:nvPr/>
          </p:nvSpPr>
          <p:spPr>
            <a:xfrm>
              <a:off x="1944762" y="4069175"/>
              <a:ext cx="39089" cy="7507"/>
            </a:xfrm>
            <a:custGeom>
              <a:avLst/>
              <a:gdLst/>
              <a:ahLst/>
              <a:cxnLst/>
              <a:rect l="l" t="t" r="r" b="b"/>
              <a:pathLst>
                <a:path w="906" h="174" extrusionOk="0">
                  <a:moveTo>
                    <a:pt x="0" y="1"/>
                  </a:moveTo>
                  <a:lnTo>
                    <a:pt x="0" y="1"/>
                  </a:lnTo>
                  <a:cubicBezTo>
                    <a:pt x="62" y="117"/>
                    <a:pt x="230" y="174"/>
                    <a:pt x="414" y="174"/>
                  </a:cubicBezTo>
                  <a:cubicBezTo>
                    <a:pt x="589" y="174"/>
                    <a:pt x="778" y="123"/>
                    <a:pt x="905" y="25"/>
                  </a:cubicBezTo>
                  <a:lnTo>
                    <a:pt x="905" y="25"/>
                  </a:lnTo>
                  <a:cubicBezTo>
                    <a:pt x="780" y="75"/>
                    <a:pt x="655" y="95"/>
                    <a:pt x="529" y="95"/>
                  </a:cubicBezTo>
                  <a:cubicBezTo>
                    <a:pt x="355" y="95"/>
                    <a:pt x="180" y="5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7" name="Google Shape;46557;p69"/>
            <p:cNvSpPr/>
            <p:nvPr/>
          </p:nvSpPr>
          <p:spPr>
            <a:xfrm>
              <a:off x="2080367" y="4033235"/>
              <a:ext cx="26750" cy="28303"/>
            </a:xfrm>
            <a:custGeom>
              <a:avLst/>
              <a:gdLst/>
              <a:ahLst/>
              <a:cxnLst/>
              <a:rect l="l" t="t" r="r" b="b"/>
              <a:pathLst>
                <a:path w="620" h="656" extrusionOk="0">
                  <a:moveTo>
                    <a:pt x="620" y="0"/>
                  </a:moveTo>
                  <a:cubicBezTo>
                    <a:pt x="429" y="215"/>
                    <a:pt x="227" y="417"/>
                    <a:pt x="1" y="655"/>
                  </a:cubicBezTo>
                  <a:cubicBezTo>
                    <a:pt x="346" y="524"/>
                    <a:pt x="536" y="322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8" name="Google Shape;46558;p69"/>
            <p:cNvSpPr/>
            <p:nvPr/>
          </p:nvSpPr>
          <p:spPr>
            <a:xfrm>
              <a:off x="1926771" y="4156500"/>
              <a:ext cx="35508" cy="24722"/>
            </a:xfrm>
            <a:custGeom>
              <a:avLst/>
              <a:gdLst/>
              <a:ahLst/>
              <a:cxnLst/>
              <a:rect l="l" t="t" r="r" b="b"/>
              <a:pathLst>
                <a:path w="823" h="573" extrusionOk="0">
                  <a:moveTo>
                    <a:pt x="822" y="1"/>
                  </a:moveTo>
                  <a:cubicBezTo>
                    <a:pt x="489" y="108"/>
                    <a:pt x="191" y="275"/>
                    <a:pt x="1" y="572"/>
                  </a:cubicBezTo>
                  <a:cubicBezTo>
                    <a:pt x="275" y="382"/>
                    <a:pt x="548" y="203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9" name="Google Shape;46559;p69"/>
            <p:cNvSpPr/>
            <p:nvPr/>
          </p:nvSpPr>
          <p:spPr>
            <a:xfrm>
              <a:off x="2551424" y="4035780"/>
              <a:ext cx="27268" cy="31927"/>
            </a:xfrm>
            <a:custGeom>
              <a:avLst/>
              <a:gdLst/>
              <a:ahLst/>
              <a:cxnLst/>
              <a:rect l="l" t="t" r="r" b="b"/>
              <a:pathLst>
                <a:path w="632" h="740" extrusionOk="0">
                  <a:moveTo>
                    <a:pt x="596" y="1"/>
                  </a:moveTo>
                  <a:cubicBezTo>
                    <a:pt x="394" y="263"/>
                    <a:pt x="191" y="477"/>
                    <a:pt x="1" y="703"/>
                  </a:cubicBezTo>
                  <a:cubicBezTo>
                    <a:pt x="25" y="703"/>
                    <a:pt x="25" y="715"/>
                    <a:pt x="48" y="739"/>
                  </a:cubicBezTo>
                  <a:lnTo>
                    <a:pt x="632" y="108"/>
                  </a:lnTo>
                  <a:cubicBezTo>
                    <a:pt x="632" y="96"/>
                    <a:pt x="620" y="60"/>
                    <a:pt x="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0" name="Google Shape;46560;p69"/>
            <p:cNvSpPr/>
            <p:nvPr/>
          </p:nvSpPr>
          <p:spPr>
            <a:xfrm>
              <a:off x="1952485" y="4153437"/>
              <a:ext cx="46769" cy="15446"/>
            </a:xfrm>
            <a:custGeom>
              <a:avLst/>
              <a:gdLst/>
              <a:ahLst/>
              <a:cxnLst/>
              <a:rect l="l" t="t" r="r" b="b"/>
              <a:pathLst>
                <a:path w="1084" h="358" extrusionOk="0">
                  <a:moveTo>
                    <a:pt x="1072" y="0"/>
                  </a:moveTo>
                  <a:lnTo>
                    <a:pt x="0" y="310"/>
                  </a:lnTo>
                  <a:cubicBezTo>
                    <a:pt x="0" y="334"/>
                    <a:pt x="12" y="346"/>
                    <a:pt x="12" y="358"/>
                  </a:cubicBezTo>
                  <a:cubicBezTo>
                    <a:pt x="369" y="274"/>
                    <a:pt x="726" y="167"/>
                    <a:pt x="1083" y="60"/>
                  </a:cubicBezTo>
                  <a:cubicBezTo>
                    <a:pt x="1083" y="48"/>
                    <a:pt x="1083" y="36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1" name="Google Shape;46561;p69"/>
            <p:cNvSpPr/>
            <p:nvPr/>
          </p:nvSpPr>
          <p:spPr>
            <a:xfrm>
              <a:off x="2296135" y="4065594"/>
              <a:ext cx="16481" cy="18035"/>
            </a:xfrm>
            <a:custGeom>
              <a:avLst/>
              <a:gdLst/>
              <a:ahLst/>
              <a:cxnLst/>
              <a:rect l="l" t="t" r="r" b="b"/>
              <a:pathLst>
                <a:path w="382" h="418" extrusionOk="0">
                  <a:moveTo>
                    <a:pt x="131" y="0"/>
                  </a:moveTo>
                  <a:lnTo>
                    <a:pt x="131" y="0"/>
                  </a:lnTo>
                  <a:cubicBezTo>
                    <a:pt x="84" y="48"/>
                    <a:pt x="0" y="84"/>
                    <a:pt x="143" y="179"/>
                  </a:cubicBezTo>
                  <a:cubicBezTo>
                    <a:pt x="191" y="191"/>
                    <a:pt x="191" y="251"/>
                    <a:pt x="215" y="286"/>
                  </a:cubicBezTo>
                  <a:cubicBezTo>
                    <a:pt x="250" y="322"/>
                    <a:pt x="286" y="370"/>
                    <a:pt x="322" y="417"/>
                  </a:cubicBezTo>
                  <a:cubicBezTo>
                    <a:pt x="322" y="417"/>
                    <a:pt x="381" y="381"/>
                    <a:pt x="381" y="370"/>
                  </a:cubicBezTo>
                  <a:cubicBezTo>
                    <a:pt x="369" y="298"/>
                    <a:pt x="357" y="227"/>
                    <a:pt x="322" y="179"/>
                  </a:cubicBezTo>
                  <a:cubicBezTo>
                    <a:pt x="286" y="108"/>
                    <a:pt x="203" y="72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2" name="Google Shape;46562;p69"/>
            <p:cNvSpPr/>
            <p:nvPr/>
          </p:nvSpPr>
          <p:spPr>
            <a:xfrm>
              <a:off x="2529334" y="3908416"/>
              <a:ext cx="31366" cy="21616"/>
            </a:xfrm>
            <a:custGeom>
              <a:avLst/>
              <a:gdLst/>
              <a:ahLst/>
              <a:cxnLst/>
              <a:rect l="l" t="t" r="r" b="b"/>
              <a:pathLst>
                <a:path w="727" h="501" extrusionOk="0">
                  <a:moveTo>
                    <a:pt x="691" y="0"/>
                  </a:moveTo>
                  <a:cubicBezTo>
                    <a:pt x="453" y="143"/>
                    <a:pt x="239" y="298"/>
                    <a:pt x="1" y="441"/>
                  </a:cubicBezTo>
                  <a:cubicBezTo>
                    <a:pt x="1" y="476"/>
                    <a:pt x="13" y="488"/>
                    <a:pt x="25" y="500"/>
                  </a:cubicBezTo>
                  <a:cubicBezTo>
                    <a:pt x="251" y="369"/>
                    <a:pt x="489" y="214"/>
                    <a:pt x="727" y="72"/>
                  </a:cubicBezTo>
                  <a:cubicBezTo>
                    <a:pt x="715" y="60"/>
                    <a:pt x="691" y="36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3" name="Google Shape;46563;p69"/>
            <p:cNvSpPr/>
            <p:nvPr/>
          </p:nvSpPr>
          <p:spPr>
            <a:xfrm>
              <a:off x="2143057" y="4075862"/>
              <a:ext cx="21616" cy="12081"/>
            </a:xfrm>
            <a:custGeom>
              <a:avLst/>
              <a:gdLst/>
              <a:ahLst/>
              <a:cxnLst/>
              <a:rect l="l" t="t" r="r" b="b"/>
              <a:pathLst>
                <a:path w="501" h="280" extrusionOk="0">
                  <a:moveTo>
                    <a:pt x="0" y="1"/>
                  </a:moveTo>
                  <a:lnTo>
                    <a:pt x="0" y="1"/>
                  </a:lnTo>
                  <a:cubicBezTo>
                    <a:pt x="84" y="184"/>
                    <a:pt x="214" y="280"/>
                    <a:pt x="342" y="280"/>
                  </a:cubicBezTo>
                  <a:cubicBezTo>
                    <a:pt x="396" y="280"/>
                    <a:pt x="450" y="262"/>
                    <a:pt x="500" y="227"/>
                  </a:cubicBezTo>
                  <a:cubicBezTo>
                    <a:pt x="346" y="143"/>
                    <a:pt x="203" y="8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4" name="Google Shape;46564;p69"/>
            <p:cNvSpPr/>
            <p:nvPr/>
          </p:nvSpPr>
          <p:spPr>
            <a:xfrm>
              <a:off x="2135334" y="4084103"/>
              <a:ext cx="16481" cy="12555"/>
            </a:xfrm>
            <a:custGeom>
              <a:avLst/>
              <a:gdLst/>
              <a:ahLst/>
              <a:cxnLst/>
              <a:rect l="l" t="t" r="r" b="b"/>
              <a:pathLst>
                <a:path w="382" h="291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185"/>
                    <a:pt x="158" y="290"/>
                    <a:pt x="291" y="290"/>
                  </a:cubicBezTo>
                  <a:cubicBezTo>
                    <a:pt x="321" y="290"/>
                    <a:pt x="351" y="285"/>
                    <a:pt x="382" y="274"/>
                  </a:cubicBezTo>
                  <a:cubicBezTo>
                    <a:pt x="239" y="179"/>
                    <a:pt x="120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5" name="Google Shape;46565;p69"/>
            <p:cNvSpPr/>
            <p:nvPr/>
          </p:nvSpPr>
          <p:spPr>
            <a:xfrm>
              <a:off x="2308475" y="4045057"/>
              <a:ext cx="27268" cy="12857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619" y="0"/>
                  </a:moveTo>
                  <a:cubicBezTo>
                    <a:pt x="417" y="72"/>
                    <a:pt x="202" y="131"/>
                    <a:pt x="0" y="203"/>
                  </a:cubicBezTo>
                  <a:cubicBezTo>
                    <a:pt x="12" y="238"/>
                    <a:pt x="12" y="262"/>
                    <a:pt x="24" y="298"/>
                  </a:cubicBezTo>
                  <a:cubicBezTo>
                    <a:pt x="238" y="203"/>
                    <a:pt x="429" y="131"/>
                    <a:pt x="631" y="48"/>
                  </a:cubicBezTo>
                  <a:cubicBezTo>
                    <a:pt x="619" y="24"/>
                    <a:pt x="619" y="12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6" name="Google Shape;46566;p69"/>
            <p:cNvSpPr/>
            <p:nvPr/>
          </p:nvSpPr>
          <p:spPr>
            <a:xfrm>
              <a:off x="2020784" y="4130311"/>
              <a:ext cx="24204" cy="10010"/>
            </a:xfrm>
            <a:custGeom>
              <a:avLst/>
              <a:gdLst/>
              <a:ahLst/>
              <a:cxnLst/>
              <a:rect l="l" t="t" r="r" b="b"/>
              <a:pathLst>
                <a:path w="561" h="232" extrusionOk="0">
                  <a:moveTo>
                    <a:pt x="560" y="1"/>
                  </a:moveTo>
                  <a:lnTo>
                    <a:pt x="560" y="1"/>
                  </a:lnTo>
                  <a:cubicBezTo>
                    <a:pt x="370" y="60"/>
                    <a:pt x="191" y="120"/>
                    <a:pt x="1" y="179"/>
                  </a:cubicBezTo>
                  <a:cubicBezTo>
                    <a:pt x="1" y="191"/>
                    <a:pt x="1" y="215"/>
                    <a:pt x="12" y="227"/>
                  </a:cubicBezTo>
                  <a:cubicBezTo>
                    <a:pt x="34" y="230"/>
                    <a:pt x="54" y="232"/>
                    <a:pt x="74" y="232"/>
                  </a:cubicBezTo>
                  <a:cubicBezTo>
                    <a:pt x="266" y="232"/>
                    <a:pt x="398" y="87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7" name="Google Shape;46567;p69"/>
            <p:cNvSpPr/>
            <p:nvPr/>
          </p:nvSpPr>
          <p:spPr>
            <a:xfrm>
              <a:off x="2260670" y="4173974"/>
              <a:ext cx="23169" cy="18552"/>
            </a:xfrm>
            <a:custGeom>
              <a:avLst/>
              <a:gdLst/>
              <a:ahLst/>
              <a:cxnLst/>
              <a:rect l="l" t="t" r="r" b="b"/>
              <a:pathLst>
                <a:path w="537" h="430" extrusionOk="0">
                  <a:moveTo>
                    <a:pt x="489" y="1"/>
                  </a:moveTo>
                  <a:cubicBezTo>
                    <a:pt x="334" y="120"/>
                    <a:pt x="167" y="251"/>
                    <a:pt x="1" y="394"/>
                  </a:cubicBezTo>
                  <a:lnTo>
                    <a:pt x="48" y="429"/>
                  </a:lnTo>
                  <a:lnTo>
                    <a:pt x="537" y="36"/>
                  </a:lnTo>
                  <a:cubicBezTo>
                    <a:pt x="525" y="13"/>
                    <a:pt x="513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8" name="Google Shape;46568;p69"/>
            <p:cNvSpPr/>
            <p:nvPr/>
          </p:nvSpPr>
          <p:spPr>
            <a:xfrm>
              <a:off x="2075233" y="4039405"/>
              <a:ext cx="17517" cy="13893"/>
            </a:xfrm>
            <a:custGeom>
              <a:avLst/>
              <a:gdLst/>
              <a:ahLst/>
              <a:cxnLst/>
              <a:rect l="l" t="t" r="r" b="b"/>
              <a:pathLst>
                <a:path w="406" h="322" extrusionOk="0">
                  <a:moveTo>
                    <a:pt x="370" y="0"/>
                  </a:moveTo>
                  <a:cubicBezTo>
                    <a:pt x="239" y="84"/>
                    <a:pt x="120" y="167"/>
                    <a:pt x="1" y="262"/>
                  </a:cubicBezTo>
                  <a:cubicBezTo>
                    <a:pt x="13" y="274"/>
                    <a:pt x="24" y="310"/>
                    <a:pt x="48" y="322"/>
                  </a:cubicBezTo>
                  <a:lnTo>
                    <a:pt x="405" y="60"/>
                  </a:lnTo>
                  <a:cubicBezTo>
                    <a:pt x="382" y="24"/>
                    <a:pt x="370" y="12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9" name="Google Shape;46569;p69"/>
            <p:cNvSpPr/>
            <p:nvPr/>
          </p:nvSpPr>
          <p:spPr>
            <a:xfrm>
              <a:off x="1870769" y="4142651"/>
              <a:ext cx="17517" cy="22651"/>
            </a:xfrm>
            <a:custGeom>
              <a:avLst/>
              <a:gdLst/>
              <a:ahLst/>
              <a:cxnLst/>
              <a:rect l="l" t="t" r="r" b="b"/>
              <a:pathLst>
                <a:path w="406" h="525" extrusionOk="0">
                  <a:moveTo>
                    <a:pt x="346" y="0"/>
                  </a:moveTo>
                  <a:cubicBezTo>
                    <a:pt x="227" y="155"/>
                    <a:pt x="120" y="322"/>
                    <a:pt x="1" y="489"/>
                  </a:cubicBezTo>
                  <a:cubicBezTo>
                    <a:pt x="25" y="500"/>
                    <a:pt x="37" y="500"/>
                    <a:pt x="49" y="524"/>
                  </a:cubicBezTo>
                  <a:cubicBezTo>
                    <a:pt x="168" y="358"/>
                    <a:pt x="287" y="203"/>
                    <a:pt x="406" y="48"/>
                  </a:cubicBezTo>
                  <a:cubicBezTo>
                    <a:pt x="382" y="24"/>
                    <a:pt x="358" y="12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0" name="Google Shape;46570;p69"/>
            <p:cNvSpPr/>
            <p:nvPr/>
          </p:nvSpPr>
          <p:spPr>
            <a:xfrm>
              <a:off x="1947826" y="4244343"/>
              <a:ext cx="29856" cy="9319"/>
            </a:xfrm>
            <a:custGeom>
              <a:avLst/>
              <a:gdLst/>
              <a:ahLst/>
              <a:cxnLst/>
              <a:rect l="l" t="t" r="r" b="b"/>
              <a:pathLst>
                <a:path w="692" h="216" extrusionOk="0">
                  <a:moveTo>
                    <a:pt x="691" y="1"/>
                  </a:moveTo>
                  <a:lnTo>
                    <a:pt x="691" y="1"/>
                  </a:lnTo>
                  <a:cubicBezTo>
                    <a:pt x="453" y="72"/>
                    <a:pt x="227" y="132"/>
                    <a:pt x="1" y="179"/>
                  </a:cubicBezTo>
                  <a:lnTo>
                    <a:pt x="1" y="215"/>
                  </a:lnTo>
                  <a:cubicBezTo>
                    <a:pt x="227" y="168"/>
                    <a:pt x="465" y="108"/>
                    <a:pt x="691" y="72"/>
                  </a:cubicBezTo>
                  <a:cubicBezTo>
                    <a:pt x="680" y="48"/>
                    <a:pt x="680" y="37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1" name="Google Shape;46571;p69"/>
            <p:cNvSpPr/>
            <p:nvPr/>
          </p:nvSpPr>
          <p:spPr>
            <a:xfrm>
              <a:off x="2287895" y="4174492"/>
              <a:ext cx="20623" cy="16999"/>
            </a:xfrm>
            <a:custGeom>
              <a:avLst/>
              <a:gdLst/>
              <a:ahLst/>
              <a:cxnLst/>
              <a:rect l="l" t="t" r="r" b="b"/>
              <a:pathLst>
                <a:path w="478" h="394" extrusionOk="0">
                  <a:moveTo>
                    <a:pt x="429" y="1"/>
                  </a:moveTo>
                  <a:cubicBezTo>
                    <a:pt x="298" y="120"/>
                    <a:pt x="144" y="227"/>
                    <a:pt x="1" y="346"/>
                  </a:cubicBezTo>
                  <a:cubicBezTo>
                    <a:pt x="1" y="358"/>
                    <a:pt x="13" y="370"/>
                    <a:pt x="25" y="393"/>
                  </a:cubicBezTo>
                  <a:cubicBezTo>
                    <a:pt x="179" y="274"/>
                    <a:pt x="322" y="167"/>
                    <a:pt x="477" y="48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2" name="Google Shape;46572;p69"/>
            <p:cNvSpPr/>
            <p:nvPr/>
          </p:nvSpPr>
          <p:spPr>
            <a:xfrm>
              <a:off x="2439463" y="3976197"/>
              <a:ext cx="18509" cy="14454"/>
            </a:xfrm>
            <a:custGeom>
              <a:avLst/>
              <a:gdLst/>
              <a:ahLst/>
              <a:cxnLst/>
              <a:rect l="l" t="t" r="r" b="b"/>
              <a:pathLst>
                <a:path w="429" h="335" extrusionOk="0">
                  <a:moveTo>
                    <a:pt x="393" y="1"/>
                  </a:moveTo>
                  <a:cubicBezTo>
                    <a:pt x="262" y="96"/>
                    <a:pt x="131" y="191"/>
                    <a:pt x="0" y="287"/>
                  </a:cubicBezTo>
                  <a:cubicBezTo>
                    <a:pt x="12" y="298"/>
                    <a:pt x="12" y="310"/>
                    <a:pt x="24" y="334"/>
                  </a:cubicBezTo>
                  <a:cubicBezTo>
                    <a:pt x="155" y="239"/>
                    <a:pt x="298" y="132"/>
                    <a:pt x="429" y="48"/>
                  </a:cubicBezTo>
                  <a:cubicBezTo>
                    <a:pt x="417" y="37"/>
                    <a:pt x="417" y="13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3" name="Google Shape;46573;p69"/>
            <p:cNvSpPr/>
            <p:nvPr/>
          </p:nvSpPr>
          <p:spPr>
            <a:xfrm>
              <a:off x="2440973" y="4083067"/>
              <a:ext cx="15489" cy="14410"/>
            </a:xfrm>
            <a:custGeom>
              <a:avLst/>
              <a:gdLst/>
              <a:ahLst/>
              <a:cxnLst/>
              <a:rect l="l" t="t" r="r" b="b"/>
              <a:pathLst>
                <a:path w="359" h="334" extrusionOk="0">
                  <a:moveTo>
                    <a:pt x="322" y="0"/>
                  </a:moveTo>
                  <a:cubicBezTo>
                    <a:pt x="215" y="96"/>
                    <a:pt x="108" y="191"/>
                    <a:pt x="1" y="298"/>
                  </a:cubicBezTo>
                  <a:lnTo>
                    <a:pt x="48" y="334"/>
                  </a:lnTo>
                  <a:cubicBezTo>
                    <a:pt x="156" y="238"/>
                    <a:pt x="263" y="143"/>
                    <a:pt x="358" y="36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4" name="Google Shape;46574;p69"/>
            <p:cNvSpPr/>
            <p:nvPr/>
          </p:nvSpPr>
          <p:spPr>
            <a:xfrm>
              <a:off x="1399712" y="3840075"/>
              <a:ext cx="157781" cy="53457"/>
            </a:xfrm>
            <a:custGeom>
              <a:avLst/>
              <a:gdLst/>
              <a:ahLst/>
              <a:cxnLst/>
              <a:rect l="l" t="t" r="r" b="b"/>
              <a:pathLst>
                <a:path w="3657" h="1239" extrusionOk="0">
                  <a:moveTo>
                    <a:pt x="3620" y="1"/>
                  </a:moveTo>
                  <a:cubicBezTo>
                    <a:pt x="3466" y="48"/>
                    <a:pt x="3299" y="84"/>
                    <a:pt x="3156" y="132"/>
                  </a:cubicBezTo>
                  <a:cubicBezTo>
                    <a:pt x="2632" y="274"/>
                    <a:pt x="2096" y="382"/>
                    <a:pt x="1573" y="536"/>
                  </a:cubicBezTo>
                  <a:cubicBezTo>
                    <a:pt x="1120" y="655"/>
                    <a:pt x="656" y="834"/>
                    <a:pt x="191" y="977"/>
                  </a:cubicBezTo>
                  <a:cubicBezTo>
                    <a:pt x="72" y="1025"/>
                    <a:pt x="1" y="1084"/>
                    <a:pt x="72" y="1239"/>
                  </a:cubicBezTo>
                  <a:cubicBezTo>
                    <a:pt x="144" y="1203"/>
                    <a:pt x="227" y="1203"/>
                    <a:pt x="287" y="1179"/>
                  </a:cubicBezTo>
                  <a:cubicBezTo>
                    <a:pt x="727" y="894"/>
                    <a:pt x="1239" y="751"/>
                    <a:pt x="1739" y="596"/>
                  </a:cubicBezTo>
                  <a:cubicBezTo>
                    <a:pt x="2323" y="429"/>
                    <a:pt x="2930" y="310"/>
                    <a:pt x="3525" y="167"/>
                  </a:cubicBezTo>
                  <a:cubicBezTo>
                    <a:pt x="3573" y="155"/>
                    <a:pt x="3620" y="96"/>
                    <a:pt x="3656" y="48"/>
                  </a:cubicBezTo>
                  <a:lnTo>
                    <a:pt x="36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5" name="Google Shape;46575;p69"/>
            <p:cNvSpPr/>
            <p:nvPr/>
          </p:nvSpPr>
          <p:spPr>
            <a:xfrm>
              <a:off x="1126949" y="3840290"/>
              <a:ext cx="126415" cy="122618"/>
            </a:xfrm>
            <a:custGeom>
              <a:avLst/>
              <a:gdLst/>
              <a:ahLst/>
              <a:cxnLst/>
              <a:rect l="l" t="t" r="r" b="b"/>
              <a:pathLst>
                <a:path w="2930" h="2842" extrusionOk="0">
                  <a:moveTo>
                    <a:pt x="2720" y="1"/>
                  </a:moveTo>
                  <a:cubicBezTo>
                    <a:pt x="2705" y="1"/>
                    <a:pt x="2691" y="3"/>
                    <a:pt x="2680" y="8"/>
                  </a:cubicBezTo>
                  <a:cubicBezTo>
                    <a:pt x="2334" y="186"/>
                    <a:pt x="1989" y="353"/>
                    <a:pt x="1668" y="567"/>
                  </a:cubicBezTo>
                  <a:cubicBezTo>
                    <a:pt x="1465" y="698"/>
                    <a:pt x="1275" y="841"/>
                    <a:pt x="1108" y="1020"/>
                  </a:cubicBezTo>
                  <a:cubicBezTo>
                    <a:pt x="858" y="1305"/>
                    <a:pt x="596" y="1567"/>
                    <a:pt x="382" y="1889"/>
                  </a:cubicBezTo>
                  <a:cubicBezTo>
                    <a:pt x="215" y="2127"/>
                    <a:pt x="132" y="2425"/>
                    <a:pt x="13" y="2698"/>
                  </a:cubicBezTo>
                  <a:cubicBezTo>
                    <a:pt x="1" y="2734"/>
                    <a:pt x="72" y="2794"/>
                    <a:pt x="120" y="2841"/>
                  </a:cubicBezTo>
                  <a:lnTo>
                    <a:pt x="155" y="2794"/>
                  </a:lnTo>
                  <a:cubicBezTo>
                    <a:pt x="155" y="2698"/>
                    <a:pt x="120" y="2603"/>
                    <a:pt x="144" y="2544"/>
                  </a:cubicBezTo>
                  <a:cubicBezTo>
                    <a:pt x="263" y="2294"/>
                    <a:pt x="382" y="2055"/>
                    <a:pt x="548" y="1829"/>
                  </a:cubicBezTo>
                  <a:cubicBezTo>
                    <a:pt x="715" y="1603"/>
                    <a:pt x="906" y="1377"/>
                    <a:pt x="1108" y="1186"/>
                  </a:cubicBezTo>
                  <a:cubicBezTo>
                    <a:pt x="1322" y="984"/>
                    <a:pt x="1525" y="758"/>
                    <a:pt x="1787" y="603"/>
                  </a:cubicBezTo>
                  <a:cubicBezTo>
                    <a:pt x="2156" y="389"/>
                    <a:pt x="2537" y="222"/>
                    <a:pt x="2930" y="43"/>
                  </a:cubicBezTo>
                  <a:cubicBezTo>
                    <a:pt x="2872" y="34"/>
                    <a:pt x="2784" y="1"/>
                    <a:pt x="2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6" name="Google Shape;46576;p69"/>
            <p:cNvSpPr/>
            <p:nvPr/>
          </p:nvSpPr>
          <p:spPr>
            <a:xfrm>
              <a:off x="1405881" y="3747615"/>
              <a:ext cx="158774" cy="26232"/>
            </a:xfrm>
            <a:custGeom>
              <a:avLst/>
              <a:gdLst/>
              <a:ahLst/>
              <a:cxnLst/>
              <a:rect l="l" t="t" r="r" b="b"/>
              <a:pathLst>
                <a:path w="3680" h="608" extrusionOk="0">
                  <a:moveTo>
                    <a:pt x="3287" y="1"/>
                  </a:moveTo>
                  <a:cubicBezTo>
                    <a:pt x="3061" y="1"/>
                    <a:pt x="2823" y="48"/>
                    <a:pt x="2584" y="72"/>
                  </a:cubicBezTo>
                  <a:cubicBezTo>
                    <a:pt x="2025" y="155"/>
                    <a:pt x="1489" y="227"/>
                    <a:pt x="941" y="310"/>
                  </a:cubicBezTo>
                  <a:cubicBezTo>
                    <a:pt x="620" y="370"/>
                    <a:pt x="287" y="429"/>
                    <a:pt x="1" y="608"/>
                  </a:cubicBezTo>
                  <a:cubicBezTo>
                    <a:pt x="798" y="477"/>
                    <a:pt x="1584" y="358"/>
                    <a:pt x="2382" y="227"/>
                  </a:cubicBezTo>
                  <a:cubicBezTo>
                    <a:pt x="2624" y="191"/>
                    <a:pt x="2871" y="143"/>
                    <a:pt x="3116" y="143"/>
                  </a:cubicBezTo>
                  <a:cubicBezTo>
                    <a:pt x="3281" y="143"/>
                    <a:pt x="3446" y="165"/>
                    <a:pt x="3608" y="227"/>
                  </a:cubicBezTo>
                  <a:cubicBezTo>
                    <a:pt x="3612" y="231"/>
                    <a:pt x="3618" y="232"/>
                    <a:pt x="3624" y="232"/>
                  </a:cubicBezTo>
                  <a:cubicBezTo>
                    <a:pt x="3636" y="232"/>
                    <a:pt x="3652" y="227"/>
                    <a:pt x="3668" y="227"/>
                  </a:cubicBezTo>
                  <a:cubicBezTo>
                    <a:pt x="3668" y="215"/>
                    <a:pt x="3680" y="179"/>
                    <a:pt x="3680" y="167"/>
                  </a:cubicBezTo>
                  <a:cubicBezTo>
                    <a:pt x="3549" y="108"/>
                    <a:pt x="3430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7" name="Google Shape;46577;p69"/>
            <p:cNvSpPr/>
            <p:nvPr/>
          </p:nvSpPr>
          <p:spPr>
            <a:xfrm>
              <a:off x="1221997" y="3938186"/>
              <a:ext cx="68342" cy="101261"/>
            </a:xfrm>
            <a:custGeom>
              <a:avLst/>
              <a:gdLst/>
              <a:ahLst/>
              <a:cxnLst/>
              <a:rect l="l" t="t" r="r" b="b"/>
              <a:pathLst>
                <a:path w="1584" h="2347" extrusionOk="0">
                  <a:moveTo>
                    <a:pt x="1536" y="1"/>
                  </a:moveTo>
                  <a:cubicBezTo>
                    <a:pt x="1501" y="36"/>
                    <a:pt x="1441" y="48"/>
                    <a:pt x="1393" y="96"/>
                  </a:cubicBezTo>
                  <a:cubicBezTo>
                    <a:pt x="1203" y="286"/>
                    <a:pt x="1024" y="513"/>
                    <a:pt x="810" y="679"/>
                  </a:cubicBezTo>
                  <a:cubicBezTo>
                    <a:pt x="536" y="918"/>
                    <a:pt x="381" y="1227"/>
                    <a:pt x="203" y="1525"/>
                  </a:cubicBezTo>
                  <a:cubicBezTo>
                    <a:pt x="131" y="1644"/>
                    <a:pt x="107" y="1787"/>
                    <a:pt x="72" y="1930"/>
                  </a:cubicBezTo>
                  <a:cubicBezTo>
                    <a:pt x="0" y="2108"/>
                    <a:pt x="36" y="2203"/>
                    <a:pt x="250" y="2346"/>
                  </a:cubicBezTo>
                  <a:cubicBezTo>
                    <a:pt x="262" y="2251"/>
                    <a:pt x="274" y="2191"/>
                    <a:pt x="262" y="2132"/>
                  </a:cubicBezTo>
                  <a:cubicBezTo>
                    <a:pt x="227" y="1870"/>
                    <a:pt x="322" y="1632"/>
                    <a:pt x="453" y="1406"/>
                  </a:cubicBezTo>
                  <a:cubicBezTo>
                    <a:pt x="572" y="1191"/>
                    <a:pt x="750" y="1013"/>
                    <a:pt x="858" y="810"/>
                  </a:cubicBezTo>
                  <a:cubicBezTo>
                    <a:pt x="989" y="525"/>
                    <a:pt x="1262" y="394"/>
                    <a:pt x="1465" y="179"/>
                  </a:cubicBezTo>
                  <a:cubicBezTo>
                    <a:pt x="1512" y="132"/>
                    <a:pt x="1560" y="120"/>
                    <a:pt x="1584" y="84"/>
                  </a:cubicBezTo>
                  <a:cubicBezTo>
                    <a:pt x="1584" y="60"/>
                    <a:pt x="1536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8" name="Google Shape;46578;p69"/>
            <p:cNvSpPr/>
            <p:nvPr/>
          </p:nvSpPr>
          <p:spPr>
            <a:xfrm>
              <a:off x="1417185" y="3827519"/>
              <a:ext cx="119210" cy="37795"/>
            </a:xfrm>
            <a:custGeom>
              <a:avLst/>
              <a:gdLst/>
              <a:ahLst/>
              <a:cxnLst/>
              <a:rect l="l" t="t" r="r" b="b"/>
              <a:pathLst>
                <a:path w="2763" h="876" extrusionOk="0">
                  <a:moveTo>
                    <a:pt x="2643" y="1"/>
                  </a:moveTo>
                  <a:cubicBezTo>
                    <a:pt x="2624" y="1"/>
                    <a:pt x="2604" y="2"/>
                    <a:pt x="2584" y="6"/>
                  </a:cubicBezTo>
                  <a:cubicBezTo>
                    <a:pt x="1918" y="149"/>
                    <a:pt x="1215" y="208"/>
                    <a:pt x="560" y="470"/>
                  </a:cubicBezTo>
                  <a:cubicBezTo>
                    <a:pt x="394" y="530"/>
                    <a:pt x="239" y="601"/>
                    <a:pt x="84" y="685"/>
                  </a:cubicBezTo>
                  <a:cubicBezTo>
                    <a:pt x="36" y="708"/>
                    <a:pt x="25" y="780"/>
                    <a:pt x="1" y="839"/>
                  </a:cubicBezTo>
                  <a:cubicBezTo>
                    <a:pt x="13" y="839"/>
                    <a:pt x="36" y="863"/>
                    <a:pt x="60" y="875"/>
                  </a:cubicBezTo>
                  <a:cubicBezTo>
                    <a:pt x="155" y="816"/>
                    <a:pt x="251" y="744"/>
                    <a:pt x="370" y="696"/>
                  </a:cubicBezTo>
                  <a:cubicBezTo>
                    <a:pt x="536" y="637"/>
                    <a:pt x="679" y="589"/>
                    <a:pt x="846" y="542"/>
                  </a:cubicBezTo>
                  <a:cubicBezTo>
                    <a:pt x="1144" y="458"/>
                    <a:pt x="1441" y="339"/>
                    <a:pt x="1739" y="268"/>
                  </a:cubicBezTo>
                  <a:cubicBezTo>
                    <a:pt x="2084" y="173"/>
                    <a:pt x="2418" y="113"/>
                    <a:pt x="2763" y="42"/>
                  </a:cubicBezTo>
                  <a:cubicBezTo>
                    <a:pt x="2763" y="30"/>
                    <a:pt x="2751" y="6"/>
                    <a:pt x="2751" y="6"/>
                  </a:cubicBezTo>
                  <a:cubicBezTo>
                    <a:pt x="2719" y="6"/>
                    <a:pt x="2682" y="1"/>
                    <a:pt x="2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9" name="Google Shape;46579;p69"/>
            <p:cNvSpPr/>
            <p:nvPr/>
          </p:nvSpPr>
          <p:spPr>
            <a:xfrm>
              <a:off x="1704876" y="3786057"/>
              <a:ext cx="122273" cy="22737"/>
            </a:xfrm>
            <a:custGeom>
              <a:avLst/>
              <a:gdLst/>
              <a:ahLst/>
              <a:cxnLst/>
              <a:rect l="l" t="t" r="r" b="b"/>
              <a:pathLst>
                <a:path w="2834" h="527" extrusionOk="0">
                  <a:moveTo>
                    <a:pt x="2663" y="1"/>
                  </a:moveTo>
                  <a:cubicBezTo>
                    <a:pt x="2656" y="1"/>
                    <a:pt x="2650" y="1"/>
                    <a:pt x="2643" y="2"/>
                  </a:cubicBezTo>
                  <a:cubicBezTo>
                    <a:pt x="2286" y="50"/>
                    <a:pt x="1929" y="98"/>
                    <a:pt x="1584" y="157"/>
                  </a:cubicBezTo>
                  <a:cubicBezTo>
                    <a:pt x="1048" y="253"/>
                    <a:pt x="536" y="360"/>
                    <a:pt x="0" y="467"/>
                  </a:cubicBezTo>
                  <a:cubicBezTo>
                    <a:pt x="0" y="479"/>
                    <a:pt x="12" y="514"/>
                    <a:pt x="12" y="526"/>
                  </a:cubicBezTo>
                  <a:cubicBezTo>
                    <a:pt x="953" y="395"/>
                    <a:pt x="1881" y="241"/>
                    <a:pt x="2822" y="110"/>
                  </a:cubicBezTo>
                  <a:cubicBezTo>
                    <a:pt x="2822" y="98"/>
                    <a:pt x="2822" y="74"/>
                    <a:pt x="2834" y="50"/>
                  </a:cubicBezTo>
                  <a:cubicBezTo>
                    <a:pt x="2770" y="40"/>
                    <a:pt x="2716" y="1"/>
                    <a:pt x="2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0" name="Google Shape;46580;p69"/>
            <p:cNvSpPr/>
            <p:nvPr/>
          </p:nvSpPr>
          <p:spPr>
            <a:xfrm>
              <a:off x="1199907" y="3948455"/>
              <a:ext cx="61697" cy="78136"/>
            </a:xfrm>
            <a:custGeom>
              <a:avLst/>
              <a:gdLst/>
              <a:ahLst/>
              <a:cxnLst/>
              <a:rect l="l" t="t" r="r" b="b"/>
              <a:pathLst>
                <a:path w="1430" h="1811" extrusionOk="0">
                  <a:moveTo>
                    <a:pt x="1429" y="1"/>
                  </a:moveTo>
                  <a:cubicBezTo>
                    <a:pt x="1131" y="1"/>
                    <a:pt x="0" y="1477"/>
                    <a:pt x="60" y="1811"/>
                  </a:cubicBezTo>
                  <a:cubicBezTo>
                    <a:pt x="512" y="1191"/>
                    <a:pt x="965" y="596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1" name="Google Shape;46581;p69"/>
            <p:cNvSpPr/>
            <p:nvPr/>
          </p:nvSpPr>
          <p:spPr>
            <a:xfrm>
              <a:off x="1716180" y="3773804"/>
              <a:ext cx="85298" cy="22651"/>
            </a:xfrm>
            <a:custGeom>
              <a:avLst/>
              <a:gdLst/>
              <a:ahLst/>
              <a:cxnLst/>
              <a:rect l="l" t="t" r="r" b="b"/>
              <a:pathLst>
                <a:path w="1977" h="525" extrusionOk="0">
                  <a:moveTo>
                    <a:pt x="1953" y="1"/>
                  </a:moveTo>
                  <a:cubicBezTo>
                    <a:pt x="1286" y="36"/>
                    <a:pt x="655" y="298"/>
                    <a:pt x="0" y="525"/>
                  </a:cubicBezTo>
                  <a:cubicBezTo>
                    <a:pt x="107" y="525"/>
                    <a:pt x="191" y="525"/>
                    <a:pt x="298" y="513"/>
                  </a:cubicBezTo>
                  <a:cubicBezTo>
                    <a:pt x="357" y="501"/>
                    <a:pt x="417" y="453"/>
                    <a:pt x="476" y="441"/>
                  </a:cubicBezTo>
                  <a:cubicBezTo>
                    <a:pt x="929" y="334"/>
                    <a:pt x="1381" y="239"/>
                    <a:pt x="1834" y="144"/>
                  </a:cubicBezTo>
                  <a:cubicBezTo>
                    <a:pt x="1893" y="144"/>
                    <a:pt x="1941" y="96"/>
                    <a:pt x="1977" y="60"/>
                  </a:cubicBezTo>
                  <a:cubicBezTo>
                    <a:pt x="1965" y="48"/>
                    <a:pt x="1965" y="25"/>
                    <a:pt x="1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2" name="Google Shape;46582;p69"/>
            <p:cNvSpPr/>
            <p:nvPr/>
          </p:nvSpPr>
          <p:spPr>
            <a:xfrm>
              <a:off x="1169576" y="3868852"/>
              <a:ext cx="62733" cy="51386"/>
            </a:xfrm>
            <a:custGeom>
              <a:avLst/>
              <a:gdLst/>
              <a:ahLst/>
              <a:cxnLst/>
              <a:rect l="l" t="t" r="r" b="b"/>
              <a:pathLst>
                <a:path w="1454" h="1191" extrusionOk="0">
                  <a:moveTo>
                    <a:pt x="1322" y="0"/>
                  </a:moveTo>
                  <a:cubicBezTo>
                    <a:pt x="1192" y="84"/>
                    <a:pt x="1072" y="155"/>
                    <a:pt x="965" y="239"/>
                  </a:cubicBezTo>
                  <a:cubicBezTo>
                    <a:pt x="763" y="405"/>
                    <a:pt x="537" y="584"/>
                    <a:pt x="346" y="762"/>
                  </a:cubicBezTo>
                  <a:cubicBezTo>
                    <a:pt x="227" y="881"/>
                    <a:pt x="120" y="1036"/>
                    <a:pt x="1" y="1167"/>
                  </a:cubicBezTo>
                  <a:lnTo>
                    <a:pt x="37" y="1191"/>
                  </a:lnTo>
                  <a:cubicBezTo>
                    <a:pt x="501" y="822"/>
                    <a:pt x="953" y="441"/>
                    <a:pt x="1453" y="48"/>
                  </a:cubicBezTo>
                  <a:cubicBezTo>
                    <a:pt x="1430" y="36"/>
                    <a:pt x="1370" y="0"/>
                    <a:pt x="1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3" name="Google Shape;46583;p69"/>
            <p:cNvSpPr/>
            <p:nvPr/>
          </p:nvSpPr>
          <p:spPr>
            <a:xfrm>
              <a:off x="1410023" y="3765304"/>
              <a:ext cx="113558" cy="21400"/>
            </a:xfrm>
            <a:custGeom>
              <a:avLst/>
              <a:gdLst/>
              <a:ahLst/>
              <a:cxnLst/>
              <a:rect l="l" t="t" r="r" b="b"/>
              <a:pathLst>
                <a:path w="2632" h="496" extrusionOk="0">
                  <a:moveTo>
                    <a:pt x="2498" y="1"/>
                  </a:moveTo>
                  <a:cubicBezTo>
                    <a:pt x="2092" y="1"/>
                    <a:pt x="1712" y="202"/>
                    <a:pt x="1322" y="245"/>
                  </a:cubicBezTo>
                  <a:cubicBezTo>
                    <a:pt x="881" y="293"/>
                    <a:pt x="429" y="412"/>
                    <a:pt x="0" y="495"/>
                  </a:cubicBezTo>
                  <a:cubicBezTo>
                    <a:pt x="881" y="364"/>
                    <a:pt x="1738" y="233"/>
                    <a:pt x="2631" y="102"/>
                  </a:cubicBezTo>
                  <a:cubicBezTo>
                    <a:pt x="2631" y="67"/>
                    <a:pt x="2619" y="43"/>
                    <a:pt x="2619" y="7"/>
                  </a:cubicBezTo>
                  <a:cubicBezTo>
                    <a:pt x="2579" y="3"/>
                    <a:pt x="2538" y="1"/>
                    <a:pt x="2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4" name="Google Shape;46584;p69"/>
            <p:cNvSpPr/>
            <p:nvPr/>
          </p:nvSpPr>
          <p:spPr>
            <a:xfrm>
              <a:off x="1630882" y="3758099"/>
              <a:ext cx="79171" cy="6342"/>
            </a:xfrm>
            <a:custGeom>
              <a:avLst/>
              <a:gdLst/>
              <a:ahLst/>
              <a:cxnLst/>
              <a:rect l="l" t="t" r="r" b="b"/>
              <a:pathLst>
                <a:path w="1835" h="147" extrusionOk="0">
                  <a:moveTo>
                    <a:pt x="559" y="1"/>
                  </a:moveTo>
                  <a:cubicBezTo>
                    <a:pt x="373" y="1"/>
                    <a:pt x="187" y="15"/>
                    <a:pt x="1" y="55"/>
                  </a:cubicBezTo>
                  <a:cubicBezTo>
                    <a:pt x="434" y="55"/>
                    <a:pt x="868" y="146"/>
                    <a:pt x="1306" y="146"/>
                  </a:cubicBezTo>
                  <a:cubicBezTo>
                    <a:pt x="1481" y="146"/>
                    <a:pt x="1657" y="132"/>
                    <a:pt x="1834" y="91"/>
                  </a:cubicBezTo>
                  <a:cubicBezTo>
                    <a:pt x="1405" y="74"/>
                    <a:pt x="981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5" name="Google Shape;46585;p69"/>
            <p:cNvSpPr/>
            <p:nvPr/>
          </p:nvSpPr>
          <p:spPr>
            <a:xfrm>
              <a:off x="1206595" y="3879552"/>
              <a:ext cx="41635" cy="33006"/>
            </a:xfrm>
            <a:custGeom>
              <a:avLst/>
              <a:gdLst/>
              <a:ahLst/>
              <a:cxnLst/>
              <a:rect l="l" t="t" r="r" b="b"/>
              <a:pathLst>
                <a:path w="965" h="765" extrusionOk="0">
                  <a:moveTo>
                    <a:pt x="851" y="0"/>
                  </a:moveTo>
                  <a:cubicBezTo>
                    <a:pt x="668" y="0"/>
                    <a:pt x="452" y="199"/>
                    <a:pt x="0" y="729"/>
                  </a:cubicBezTo>
                  <a:cubicBezTo>
                    <a:pt x="12" y="741"/>
                    <a:pt x="24" y="753"/>
                    <a:pt x="24" y="764"/>
                  </a:cubicBezTo>
                  <a:cubicBezTo>
                    <a:pt x="334" y="514"/>
                    <a:pt x="655" y="276"/>
                    <a:pt x="965" y="26"/>
                  </a:cubicBezTo>
                  <a:cubicBezTo>
                    <a:pt x="927" y="9"/>
                    <a:pt x="890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6" name="Google Shape;46586;p69"/>
            <p:cNvSpPr/>
            <p:nvPr/>
          </p:nvSpPr>
          <p:spPr>
            <a:xfrm>
              <a:off x="1455196" y="3781052"/>
              <a:ext cx="68903" cy="14885"/>
            </a:xfrm>
            <a:custGeom>
              <a:avLst/>
              <a:gdLst/>
              <a:ahLst/>
              <a:cxnLst/>
              <a:rect l="l" t="t" r="r" b="b"/>
              <a:pathLst>
                <a:path w="1597" h="345" extrusionOk="0">
                  <a:moveTo>
                    <a:pt x="1436" y="1"/>
                  </a:moveTo>
                  <a:cubicBezTo>
                    <a:pt x="1231" y="1"/>
                    <a:pt x="1030" y="50"/>
                    <a:pt x="822" y="107"/>
                  </a:cubicBezTo>
                  <a:cubicBezTo>
                    <a:pt x="560" y="178"/>
                    <a:pt x="275" y="238"/>
                    <a:pt x="1" y="297"/>
                  </a:cubicBezTo>
                  <a:cubicBezTo>
                    <a:pt x="1" y="309"/>
                    <a:pt x="25" y="333"/>
                    <a:pt x="25" y="345"/>
                  </a:cubicBezTo>
                  <a:cubicBezTo>
                    <a:pt x="548" y="238"/>
                    <a:pt x="1084" y="118"/>
                    <a:pt x="1596" y="11"/>
                  </a:cubicBezTo>
                  <a:cubicBezTo>
                    <a:pt x="1542" y="4"/>
                    <a:pt x="1489" y="1"/>
                    <a:pt x="1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7" name="Google Shape;46587;p69"/>
            <p:cNvSpPr/>
            <p:nvPr/>
          </p:nvSpPr>
          <p:spPr>
            <a:xfrm>
              <a:off x="1366835" y="3773286"/>
              <a:ext cx="39089" cy="13418"/>
            </a:xfrm>
            <a:custGeom>
              <a:avLst/>
              <a:gdLst/>
              <a:ahLst/>
              <a:cxnLst/>
              <a:rect l="l" t="t" r="r" b="b"/>
              <a:pathLst>
                <a:path w="906" h="311" extrusionOk="0">
                  <a:moveTo>
                    <a:pt x="906" y="1"/>
                  </a:moveTo>
                  <a:lnTo>
                    <a:pt x="906" y="1"/>
                  </a:lnTo>
                  <a:cubicBezTo>
                    <a:pt x="608" y="96"/>
                    <a:pt x="310" y="168"/>
                    <a:pt x="1" y="227"/>
                  </a:cubicBezTo>
                  <a:cubicBezTo>
                    <a:pt x="13" y="251"/>
                    <a:pt x="13" y="287"/>
                    <a:pt x="37" y="310"/>
                  </a:cubicBezTo>
                  <a:cubicBezTo>
                    <a:pt x="334" y="215"/>
                    <a:pt x="608" y="108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8" name="Google Shape;46588;p69"/>
            <p:cNvSpPr/>
            <p:nvPr/>
          </p:nvSpPr>
          <p:spPr>
            <a:xfrm>
              <a:off x="1674027" y="3807586"/>
              <a:ext cx="26275" cy="5825"/>
            </a:xfrm>
            <a:custGeom>
              <a:avLst/>
              <a:gdLst/>
              <a:ahLst/>
              <a:cxnLst/>
              <a:rect l="l" t="t" r="r" b="b"/>
              <a:pathLst>
                <a:path w="609" h="135" extrusionOk="0">
                  <a:moveTo>
                    <a:pt x="268" y="1"/>
                  </a:moveTo>
                  <a:cubicBezTo>
                    <a:pt x="176" y="1"/>
                    <a:pt x="85" y="29"/>
                    <a:pt x="1" y="135"/>
                  </a:cubicBezTo>
                  <a:cubicBezTo>
                    <a:pt x="215" y="99"/>
                    <a:pt x="418" y="75"/>
                    <a:pt x="608" y="39"/>
                  </a:cubicBezTo>
                  <a:lnTo>
                    <a:pt x="608" y="39"/>
                  </a:lnTo>
                  <a:cubicBezTo>
                    <a:pt x="601" y="40"/>
                    <a:pt x="593" y="40"/>
                    <a:pt x="586" y="40"/>
                  </a:cubicBezTo>
                  <a:cubicBezTo>
                    <a:pt x="486" y="40"/>
                    <a:pt x="377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9" name="Google Shape;46589;p69"/>
            <p:cNvSpPr/>
            <p:nvPr/>
          </p:nvSpPr>
          <p:spPr>
            <a:xfrm>
              <a:off x="1631918" y="3814403"/>
              <a:ext cx="29339" cy="7723"/>
            </a:xfrm>
            <a:custGeom>
              <a:avLst/>
              <a:gdLst/>
              <a:ahLst/>
              <a:cxnLst/>
              <a:rect l="l" t="t" r="r" b="b"/>
              <a:pathLst>
                <a:path w="680" h="179" extrusionOk="0">
                  <a:moveTo>
                    <a:pt x="655" y="0"/>
                  </a:moveTo>
                  <a:cubicBezTo>
                    <a:pt x="441" y="48"/>
                    <a:pt x="227" y="107"/>
                    <a:pt x="1" y="155"/>
                  </a:cubicBezTo>
                  <a:cubicBezTo>
                    <a:pt x="24" y="155"/>
                    <a:pt x="24" y="167"/>
                    <a:pt x="24" y="179"/>
                  </a:cubicBezTo>
                  <a:cubicBezTo>
                    <a:pt x="239" y="119"/>
                    <a:pt x="453" y="72"/>
                    <a:pt x="679" y="36"/>
                  </a:cubicBezTo>
                  <a:cubicBezTo>
                    <a:pt x="655" y="12"/>
                    <a:pt x="655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0" name="Google Shape;46590;p69"/>
            <p:cNvSpPr/>
            <p:nvPr/>
          </p:nvSpPr>
          <p:spPr>
            <a:xfrm>
              <a:off x="1569746" y="3793866"/>
              <a:ext cx="12900" cy="7723"/>
            </a:xfrm>
            <a:custGeom>
              <a:avLst/>
              <a:gdLst/>
              <a:ahLst/>
              <a:cxnLst/>
              <a:rect l="l" t="t" r="r" b="b"/>
              <a:pathLst>
                <a:path w="299" h="179" extrusionOk="0">
                  <a:moveTo>
                    <a:pt x="287" y="0"/>
                  </a:moveTo>
                  <a:cubicBezTo>
                    <a:pt x="168" y="36"/>
                    <a:pt x="96" y="48"/>
                    <a:pt x="1" y="72"/>
                  </a:cubicBezTo>
                  <a:cubicBezTo>
                    <a:pt x="1" y="119"/>
                    <a:pt x="13" y="155"/>
                    <a:pt x="25" y="179"/>
                  </a:cubicBezTo>
                  <a:cubicBezTo>
                    <a:pt x="120" y="155"/>
                    <a:pt x="191" y="131"/>
                    <a:pt x="287" y="107"/>
                  </a:cubicBezTo>
                  <a:cubicBezTo>
                    <a:pt x="299" y="107"/>
                    <a:pt x="287" y="48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91" name="Google Shape;46591;p69"/>
          <p:cNvGrpSpPr/>
          <p:nvPr/>
        </p:nvGrpSpPr>
        <p:grpSpPr>
          <a:xfrm flipH="1">
            <a:off x="3868955" y="589391"/>
            <a:ext cx="939607" cy="1421017"/>
            <a:chOff x="6388575" y="978425"/>
            <a:chExt cx="579575" cy="871950"/>
          </a:xfrm>
        </p:grpSpPr>
        <p:sp>
          <p:nvSpPr>
            <p:cNvPr id="46592" name="Google Shape;46592;p69"/>
            <p:cNvSpPr/>
            <p:nvPr/>
          </p:nvSpPr>
          <p:spPr>
            <a:xfrm>
              <a:off x="6388875" y="1413100"/>
              <a:ext cx="568250" cy="437275"/>
            </a:xfrm>
            <a:custGeom>
              <a:avLst/>
              <a:gdLst/>
              <a:ahLst/>
              <a:cxnLst/>
              <a:rect l="l" t="t" r="r" b="b"/>
              <a:pathLst>
                <a:path w="22730" h="17491" extrusionOk="0">
                  <a:moveTo>
                    <a:pt x="5109" y="2120"/>
                  </a:moveTo>
                  <a:cubicBezTo>
                    <a:pt x="5120" y="2167"/>
                    <a:pt x="5132" y="2215"/>
                    <a:pt x="5144" y="2275"/>
                  </a:cubicBezTo>
                  <a:cubicBezTo>
                    <a:pt x="5073" y="2227"/>
                    <a:pt x="5013" y="2179"/>
                    <a:pt x="4942" y="2156"/>
                  </a:cubicBezTo>
                  <a:cubicBezTo>
                    <a:pt x="5001" y="2144"/>
                    <a:pt x="5061" y="2120"/>
                    <a:pt x="5109" y="2120"/>
                  </a:cubicBezTo>
                  <a:close/>
                  <a:moveTo>
                    <a:pt x="3465" y="4525"/>
                  </a:moveTo>
                  <a:cubicBezTo>
                    <a:pt x="3763" y="5073"/>
                    <a:pt x="4061" y="5632"/>
                    <a:pt x="4358" y="6204"/>
                  </a:cubicBezTo>
                  <a:cubicBezTo>
                    <a:pt x="4001" y="5680"/>
                    <a:pt x="3692" y="5132"/>
                    <a:pt x="3465" y="4537"/>
                  </a:cubicBezTo>
                  <a:lnTo>
                    <a:pt x="3465" y="4525"/>
                  </a:lnTo>
                  <a:close/>
                  <a:moveTo>
                    <a:pt x="18039" y="11847"/>
                  </a:moveTo>
                  <a:cubicBezTo>
                    <a:pt x="18051" y="11942"/>
                    <a:pt x="18063" y="12038"/>
                    <a:pt x="18063" y="12145"/>
                  </a:cubicBezTo>
                  <a:cubicBezTo>
                    <a:pt x="18051" y="12145"/>
                    <a:pt x="18039" y="12121"/>
                    <a:pt x="18027" y="12109"/>
                  </a:cubicBezTo>
                  <a:cubicBezTo>
                    <a:pt x="18027" y="12026"/>
                    <a:pt x="18039" y="11931"/>
                    <a:pt x="18039" y="11847"/>
                  </a:cubicBezTo>
                  <a:close/>
                  <a:moveTo>
                    <a:pt x="16098" y="1"/>
                  </a:moveTo>
                  <a:cubicBezTo>
                    <a:pt x="15687" y="1"/>
                    <a:pt x="15279" y="29"/>
                    <a:pt x="14884" y="84"/>
                  </a:cubicBezTo>
                  <a:cubicBezTo>
                    <a:pt x="13419" y="298"/>
                    <a:pt x="12145" y="953"/>
                    <a:pt x="10835" y="1572"/>
                  </a:cubicBezTo>
                  <a:cubicBezTo>
                    <a:pt x="10562" y="1691"/>
                    <a:pt x="10300" y="1822"/>
                    <a:pt x="10026" y="1929"/>
                  </a:cubicBezTo>
                  <a:cubicBezTo>
                    <a:pt x="9083" y="2157"/>
                    <a:pt x="8118" y="2275"/>
                    <a:pt x="7131" y="2275"/>
                  </a:cubicBezTo>
                  <a:cubicBezTo>
                    <a:pt x="7084" y="2275"/>
                    <a:pt x="7037" y="2275"/>
                    <a:pt x="6990" y="2275"/>
                  </a:cubicBezTo>
                  <a:cubicBezTo>
                    <a:pt x="6692" y="2084"/>
                    <a:pt x="6442" y="1810"/>
                    <a:pt x="6561" y="1525"/>
                  </a:cubicBezTo>
                  <a:cubicBezTo>
                    <a:pt x="6668" y="1429"/>
                    <a:pt x="6752" y="1310"/>
                    <a:pt x="6847" y="1167"/>
                  </a:cubicBezTo>
                  <a:cubicBezTo>
                    <a:pt x="6859" y="1084"/>
                    <a:pt x="6871" y="989"/>
                    <a:pt x="6918" y="905"/>
                  </a:cubicBezTo>
                  <a:cubicBezTo>
                    <a:pt x="6930" y="894"/>
                    <a:pt x="6930" y="858"/>
                    <a:pt x="6954" y="846"/>
                  </a:cubicBezTo>
                  <a:cubicBezTo>
                    <a:pt x="6978" y="429"/>
                    <a:pt x="6633" y="84"/>
                    <a:pt x="6252" y="60"/>
                  </a:cubicBezTo>
                  <a:cubicBezTo>
                    <a:pt x="6085" y="143"/>
                    <a:pt x="5918" y="251"/>
                    <a:pt x="5763" y="334"/>
                  </a:cubicBezTo>
                  <a:cubicBezTo>
                    <a:pt x="5680" y="382"/>
                    <a:pt x="5609" y="393"/>
                    <a:pt x="5537" y="417"/>
                  </a:cubicBezTo>
                  <a:cubicBezTo>
                    <a:pt x="5501" y="441"/>
                    <a:pt x="5478" y="477"/>
                    <a:pt x="5442" y="513"/>
                  </a:cubicBezTo>
                  <a:cubicBezTo>
                    <a:pt x="5228" y="632"/>
                    <a:pt x="4823" y="655"/>
                    <a:pt x="4668" y="679"/>
                  </a:cubicBezTo>
                  <a:cubicBezTo>
                    <a:pt x="4227" y="763"/>
                    <a:pt x="3799" y="870"/>
                    <a:pt x="3346" y="965"/>
                  </a:cubicBezTo>
                  <a:cubicBezTo>
                    <a:pt x="3078" y="1015"/>
                    <a:pt x="2678" y="1101"/>
                    <a:pt x="2306" y="1101"/>
                  </a:cubicBezTo>
                  <a:cubicBezTo>
                    <a:pt x="1968" y="1101"/>
                    <a:pt x="1653" y="1030"/>
                    <a:pt x="1477" y="798"/>
                  </a:cubicBezTo>
                  <a:cubicBezTo>
                    <a:pt x="1430" y="739"/>
                    <a:pt x="1370" y="691"/>
                    <a:pt x="1322" y="655"/>
                  </a:cubicBezTo>
                  <a:lnTo>
                    <a:pt x="477" y="655"/>
                  </a:lnTo>
                  <a:cubicBezTo>
                    <a:pt x="465" y="727"/>
                    <a:pt x="417" y="798"/>
                    <a:pt x="370" y="870"/>
                  </a:cubicBezTo>
                  <a:cubicBezTo>
                    <a:pt x="1" y="1417"/>
                    <a:pt x="489" y="2179"/>
                    <a:pt x="846" y="2703"/>
                  </a:cubicBezTo>
                  <a:cubicBezTo>
                    <a:pt x="1037" y="2703"/>
                    <a:pt x="1239" y="2775"/>
                    <a:pt x="1370" y="2929"/>
                  </a:cubicBezTo>
                  <a:cubicBezTo>
                    <a:pt x="1680" y="3251"/>
                    <a:pt x="1846" y="3644"/>
                    <a:pt x="1930" y="4072"/>
                  </a:cubicBezTo>
                  <a:cubicBezTo>
                    <a:pt x="1941" y="4144"/>
                    <a:pt x="1941" y="4227"/>
                    <a:pt x="1941" y="4299"/>
                  </a:cubicBezTo>
                  <a:lnTo>
                    <a:pt x="2311" y="4882"/>
                  </a:lnTo>
                  <a:cubicBezTo>
                    <a:pt x="3108" y="6382"/>
                    <a:pt x="4108" y="7894"/>
                    <a:pt x="4537" y="9561"/>
                  </a:cubicBezTo>
                  <a:cubicBezTo>
                    <a:pt x="4597" y="9764"/>
                    <a:pt x="4656" y="9954"/>
                    <a:pt x="4704" y="10157"/>
                  </a:cubicBezTo>
                  <a:cubicBezTo>
                    <a:pt x="4847" y="10859"/>
                    <a:pt x="4859" y="11573"/>
                    <a:pt x="4847" y="12288"/>
                  </a:cubicBezTo>
                  <a:cubicBezTo>
                    <a:pt x="4847" y="12645"/>
                    <a:pt x="4823" y="12990"/>
                    <a:pt x="4811" y="13336"/>
                  </a:cubicBezTo>
                  <a:cubicBezTo>
                    <a:pt x="4787" y="13455"/>
                    <a:pt x="4811" y="13597"/>
                    <a:pt x="4787" y="13764"/>
                  </a:cubicBezTo>
                  <a:cubicBezTo>
                    <a:pt x="4656" y="13812"/>
                    <a:pt x="4525" y="13895"/>
                    <a:pt x="4430" y="14002"/>
                  </a:cubicBezTo>
                  <a:cubicBezTo>
                    <a:pt x="4311" y="13967"/>
                    <a:pt x="4192" y="13955"/>
                    <a:pt x="4097" y="13943"/>
                  </a:cubicBezTo>
                  <a:cubicBezTo>
                    <a:pt x="3823" y="13907"/>
                    <a:pt x="3561" y="13871"/>
                    <a:pt x="3287" y="13836"/>
                  </a:cubicBezTo>
                  <a:cubicBezTo>
                    <a:pt x="3096" y="14288"/>
                    <a:pt x="2906" y="14729"/>
                    <a:pt x="2870" y="15217"/>
                  </a:cubicBezTo>
                  <a:cubicBezTo>
                    <a:pt x="2954" y="15181"/>
                    <a:pt x="3084" y="15145"/>
                    <a:pt x="3215" y="15145"/>
                  </a:cubicBezTo>
                  <a:lnTo>
                    <a:pt x="5109" y="15145"/>
                  </a:lnTo>
                  <a:cubicBezTo>
                    <a:pt x="5359" y="15145"/>
                    <a:pt x="5549" y="15252"/>
                    <a:pt x="5668" y="15395"/>
                  </a:cubicBezTo>
                  <a:cubicBezTo>
                    <a:pt x="5847" y="15300"/>
                    <a:pt x="5966" y="15157"/>
                    <a:pt x="6049" y="14979"/>
                  </a:cubicBezTo>
                  <a:cubicBezTo>
                    <a:pt x="6490" y="14717"/>
                    <a:pt x="6799" y="14252"/>
                    <a:pt x="6787" y="13717"/>
                  </a:cubicBezTo>
                  <a:cubicBezTo>
                    <a:pt x="7275" y="12752"/>
                    <a:pt x="7526" y="11681"/>
                    <a:pt x="7502" y="10597"/>
                  </a:cubicBezTo>
                  <a:lnTo>
                    <a:pt x="7502" y="10597"/>
                  </a:lnTo>
                  <a:cubicBezTo>
                    <a:pt x="7597" y="11157"/>
                    <a:pt x="7656" y="11728"/>
                    <a:pt x="7680" y="12288"/>
                  </a:cubicBezTo>
                  <a:cubicBezTo>
                    <a:pt x="7692" y="12657"/>
                    <a:pt x="7704" y="13812"/>
                    <a:pt x="7442" y="14502"/>
                  </a:cubicBezTo>
                  <a:cubicBezTo>
                    <a:pt x="7371" y="14598"/>
                    <a:pt x="7275" y="14669"/>
                    <a:pt x="7204" y="14764"/>
                  </a:cubicBezTo>
                  <a:cubicBezTo>
                    <a:pt x="7133" y="14836"/>
                    <a:pt x="7073" y="14919"/>
                    <a:pt x="7037" y="15014"/>
                  </a:cubicBezTo>
                  <a:cubicBezTo>
                    <a:pt x="6972" y="15043"/>
                    <a:pt x="6899" y="15059"/>
                    <a:pt x="6819" y="15059"/>
                  </a:cubicBezTo>
                  <a:cubicBezTo>
                    <a:pt x="6767" y="15059"/>
                    <a:pt x="6713" y="15052"/>
                    <a:pt x="6656" y="15038"/>
                  </a:cubicBezTo>
                  <a:cubicBezTo>
                    <a:pt x="6582" y="15017"/>
                    <a:pt x="6511" y="15007"/>
                    <a:pt x="6443" y="15007"/>
                  </a:cubicBezTo>
                  <a:cubicBezTo>
                    <a:pt x="6088" y="15007"/>
                    <a:pt x="5833" y="15274"/>
                    <a:pt x="5763" y="15574"/>
                  </a:cubicBezTo>
                  <a:cubicBezTo>
                    <a:pt x="5835" y="15741"/>
                    <a:pt x="5835" y="15931"/>
                    <a:pt x="5799" y="16098"/>
                  </a:cubicBezTo>
                  <a:cubicBezTo>
                    <a:pt x="5882" y="16264"/>
                    <a:pt x="6013" y="16395"/>
                    <a:pt x="6240" y="16455"/>
                  </a:cubicBezTo>
                  <a:cubicBezTo>
                    <a:pt x="6299" y="16443"/>
                    <a:pt x="6359" y="16443"/>
                    <a:pt x="6394" y="16443"/>
                  </a:cubicBezTo>
                  <a:lnTo>
                    <a:pt x="7466" y="16443"/>
                  </a:lnTo>
                  <a:cubicBezTo>
                    <a:pt x="7883" y="16276"/>
                    <a:pt x="8240" y="15967"/>
                    <a:pt x="8502" y="15562"/>
                  </a:cubicBezTo>
                  <a:cubicBezTo>
                    <a:pt x="9550" y="14419"/>
                    <a:pt x="10550" y="13133"/>
                    <a:pt x="10907" y="11681"/>
                  </a:cubicBezTo>
                  <a:cubicBezTo>
                    <a:pt x="10919" y="11657"/>
                    <a:pt x="10955" y="11657"/>
                    <a:pt x="10966" y="11645"/>
                  </a:cubicBezTo>
                  <a:cubicBezTo>
                    <a:pt x="11276" y="11442"/>
                    <a:pt x="11478" y="10978"/>
                    <a:pt x="11240" y="10633"/>
                  </a:cubicBezTo>
                  <a:cubicBezTo>
                    <a:pt x="11205" y="10609"/>
                    <a:pt x="11193" y="10561"/>
                    <a:pt x="11157" y="10526"/>
                  </a:cubicBezTo>
                  <a:cubicBezTo>
                    <a:pt x="11145" y="10502"/>
                    <a:pt x="11145" y="10466"/>
                    <a:pt x="11133" y="10442"/>
                  </a:cubicBezTo>
                  <a:lnTo>
                    <a:pt x="11133" y="10418"/>
                  </a:lnTo>
                  <a:cubicBezTo>
                    <a:pt x="11133" y="10264"/>
                    <a:pt x="11074" y="10121"/>
                    <a:pt x="11002" y="9990"/>
                  </a:cubicBezTo>
                  <a:cubicBezTo>
                    <a:pt x="10978" y="9918"/>
                    <a:pt x="10978" y="9859"/>
                    <a:pt x="10966" y="9787"/>
                  </a:cubicBezTo>
                  <a:cubicBezTo>
                    <a:pt x="10943" y="9609"/>
                    <a:pt x="10907" y="9442"/>
                    <a:pt x="10859" y="9264"/>
                  </a:cubicBezTo>
                  <a:lnTo>
                    <a:pt x="10859" y="9264"/>
                  </a:lnTo>
                  <a:cubicBezTo>
                    <a:pt x="11026" y="9323"/>
                    <a:pt x="11205" y="9359"/>
                    <a:pt x="11383" y="9371"/>
                  </a:cubicBezTo>
                  <a:cubicBezTo>
                    <a:pt x="11455" y="9371"/>
                    <a:pt x="11538" y="9383"/>
                    <a:pt x="11621" y="9383"/>
                  </a:cubicBezTo>
                  <a:cubicBezTo>
                    <a:pt x="11780" y="9219"/>
                    <a:pt x="12010" y="9125"/>
                    <a:pt x="12228" y="9125"/>
                  </a:cubicBezTo>
                  <a:cubicBezTo>
                    <a:pt x="12517" y="9125"/>
                    <a:pt x="12787" y="9289"/>
                    <a:pt x="12848" y="9668"/>
                  </a:cubicBezTo>
                  <a:cubicBezTo>
                    <a:pt x="13002" y="10645"/>
                    <a:pt x="13467" y="12014"/>
                    <a:pt x="14229" y="12943"/>
                  </a:cubicBezTo>
                  <a:cubicBezTo>
                    <a:pt x="14479" y="13169"/>
                    <a:pt x="14729" y="13371"/>
                    <a:pt x="15015" y="13550"/>
                  </a:cubicBezTo>
                  <a:cubicBezTo>
                    <a:pt x="15062" y="13609"/>
                    <a:pt x="15110" y="13669"/>
                    <a:pt x="15169" y="13728"/>
                  </a:cubicBezTo>
                  <a:cubicBezTo>
                    <a:pt x="15479" y="13895"/>
                    <a:pt x="15824" y="13978"/>
                    <a:pt x="16193" y="13978"/>
                  </a:cubicBezTo>
                  <a:cubicBezTo>
                    <a:pt x="17039" y="13978"/>
                    <a:pt x="17134" y="15133"/>
                    <a:pt x="16491" y="15407"/>
                  </a:cubicBezTo>
                  <a:cubicBezTo>
                    <a:pt x="16503" y="15443"/>
                    <a:pt x="16503" y="15491"/>
                    <a:pt x="16515" y="15514"/>
                  </a:cubicBezTo>
                  <a:cubicBezTo>
                    <a:pt x="16312" y="15645"/>
                    <a:pt x="16086" y="15764"/>
                    <a:pt x="15919" y="15848"/>
                  </a:cubicBezTo>
                  <a:cubicBezTo>
                    <a:pt x="15510" y="16024"/>
                    <a:pt x="15069" y="16109"/>
                    <a:pt x="14628" y="16109"/>
                  </a:cubicBezTo>
                  <a:cubicBezTo>
                    <a:pt x="14414" y="16109"/>
                    <a:pt x="14200" y="16089"/>
                    <a:pt x="13991" y="16050"/>
                  </a:cubicBezTo>
                  <a:cubicBezTo>
                    <a:pt x="13940" y="16041"/>
                    <a:pt x="13890" y="16037"/>
                    <a:pt x="13843" y="16037"/>
                  </a:cubicBezTo>
                  <a:cubicBezTo>
                    <a:pt x="13513" y="16037"/>
                    <a:pt x="13270" y="16242"/>
                    <a:pt x="13145" y="16503"/>
                  </a:cubicBezTo>
                  <a:cubicBezTo>
                    <a:pt x="13276" y="16586"/>
                    <a:pt x="13383" y="16717"/>
                    <a:pt x="13419" y="16919"/>
                  </a:cubicBezTo>
                  <a:cubicBezTo>
                    <a:pt x="13514" y="17217"/>
                    <a:pt x="13752" y="17396"/>
                    <a:pt x="14038" y="17491"/>
                  </a:cubicBezTo>
                  <a:cubicBezTo>
                    <a:pt x="14133" y="17419"/>
                    <a:pt x="14253" y="17372"/>
                    <a:pt x="14395" y="17360"/>
                  </a:cubicBezTo>
                  <a:cubicBezTo>
                    <a:pt x="15896" y="17181"/>
                    <a:pt x="17229" y="16681"/>
                    <a:pt x="18384" y="15705"/>
                  </a:cubicBezTo>
                  <a:cubicBezTo>
                    <a:pt x="18420" y="15622"/>
                    <a:pt x="18455" y="15526"/>
                    <a:pt x="18503" y="15443"/>
                  </a:cubicBezTo>
                  <a:cubicBezTo>
                    <a:pt x="18872" y="15193"/>
                    <a:pt x="19110" y="14871"/>
                    <a:pt x="19277" y="14538"/>
                  </a:cubicBezTo>
                  <a:cubicBezTo>
                    <a:pt x="19729" y="14336"/>
                    <a:pt x="20301" y="14181"/>
                    <a:pt x="20682" y="13847"/>
                  </a:cubicBezTo>
                  <a:cubicBezTo>
                    <a:pt x="21396" y="13252"/>
                    <a:pt x="21075" y="12466"/>
                    <a:pt x="20527" y="11942"/>
                  </a:cubicBezTo>
                  <a:cubicBezTo>
                    <a:pt x="20384" y="11573"/>
                    <a:pt x="20182" y="11204"/>
                    <a:pt x="19968" y="10859"/>
                  </a:cubicBezTo>
                  <a:cubicBezTo>
                    <a:pt x="19872" y="10633"/>
                    <a:pt x="19765" y="10430"/>
                    <a:pt x="19670" y="10204"/>
                  </a:cubicBezTo>
                  <a:cubicBezTo>
                    <a:pt x="19491" y="9799"/>
                    <a:pt x="19408" y="9716"/>
                    <a:pt x="19753" y="9418"/>
                  </a:cubicBezTo>
                  <a:cubicBezTo>
                    <a:pt x="19956" y="9240"/>
                    <a:pt x="20182" y="9073"/>
                    <a:pt x="20372" y="8894"/>
                  </a:cubicBezTo>
                  <a:cubicBezTo>
                    <a:pt x="21218" y="8073"/>
                    <a:pt x="21801" y="6954"/>
                    <a:pt x="22027" y="5787"/>
                  </a:cubicBezTo>
                  <a:cubicBezTo>
                    <a:pt x="22206" y="5489"/>
                    <a:pt x="22349" y="5192"/>
                    <a:pt x="22444" y="4858"/>
                  </a:cubicBezTo>
                  <a:cubicBezTo>
                    <a:pt x="22730" y="3715"/>
                    <a:pt x="22206" y="2644"/>
                    <a:pt x="21396" y="1882"/>
                  </a:cubicBezTo>
                  <a:cubicBezTo>
                    <a:pt x="20006" y="599"/>
                    <a:pt x="18004" y="1"/>
                    <a:pt x="16098" y="1"/>
                  </a:cubicBezTo>
                  <a:close/>
                </a:path>
              </a:pathLst>
            </a:custGeom>
            <a:solidFill>
              <a:srgbClr val="A3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3" name="Google Shape;46593;p69"/>
            <p:cNvSpPr/>
            <p:nvPr/>
          </p:nvSpPr>
          <p:spPr>
            <a:xfrm>
              <a:off x="6388575" y="1408625"/>
              <a:ext cx="175950" cy="262225"/>
            </a:xfrm>
            <a:custGeom>
              <a:avLst/>
              <a:gdLst/>
              <a:ahLst/>
              <a:cxnLst/>
              <a:rect l="l" t="t" r="r" b="b"/>
              <a:pathLst>
                <a:path w="7038" h="10489" extrusionOk="0">
                  <a:moveTo>
                    <a:pt x="6680" y="1"/>
                  </a:moveTo>
                  <a:cubicBezTo>
                    <a:pt x="6633" y="13"/>
                    <a:pt x="6609" y="25"/>
                    <a:pt x="6585" y="37"/>
                  </a:cubicBezTo>
                  <a:cubicBezTo>
                    <a:pt x="6502" y="84"/>
                    <a:pt x="6430" y="132"/>
                    <a:pt x="6335" y="191"/>
                  </a:cubicBezTo>
                  <a:cubicBezTo>
                    <a:pt x="6144" y="501"/>
                    <a:pt x="5990" y="834"/>
                    <a:pt x="5859" y="1168"/>
                  </a:cubicBezTo>
                  <a:cubicBezTo>
                    <a:pt x="5752" y="1454"/>
                    <a:pt x="5894" y="1763"/>
                    <a:pt x="6109" y="1942"/>
                  </a:cubicBezTo>
                  <a:cubicBezTo>
                    <a:pt x="6095" y="1941"/>
                    <a:pt x="6081" y="1941"/>
                    <a:pt x="6067" y="1941"/>
                  </a:cubicBezTo>
                  <a:cubicBezTo>
                    <a:pt x="5830" y="1941"/>
                    <a:pt x="5587" y="2037"/>
                    <a:pt x="5418" y="2239"/>
                  </a:cubicBezTo>
                  <a:cubicBezTo>
                    <a:pt x="5319" y="2217"/>
                    <a:pt x="5219" y="2206"/>
                    <a:pt x="5114" y="2206"/>
                  </a:cubicBezTo>
                  <a:cubicBezTo>
                    <a:pt x="4941" y="2206"/>
                    <a:pt x="4757" y="2235"/>
                    <a:pt x="4549" y="2287"/>
                  </a:cubicBezTo>
                  <a:cubicBezTo>
                    <a:pt x="4406" y="2335"/>
                    <a:pt x="4263" y="2394"/>
                    <a:pt x="4144" y="2454"/>
                  </a:cubicBezTo>
                  <a:cubicBezTo>
                    <a:pt x="3632" y="2382"/>
                    <a:pt x="3120" y="2275"/>
                    <a:pt x="3013" y="2239"/>
                  </a:cubicBezTo>
                  <a:cubicBezTo>
                    <a:pt x="2632" y="2156"/>
                    <a:pt x="2299" y="2001"/>
                    <a:pt x="1989" y="1823"/>
                  </a:cubicBezTo>
                  <a:cubicBezTo>
                    <a:pt x="1632" y="1394"/>
                    <a:pt x="1203" y="1073"/>
                    <a:pt x="691" y="799"/>
                  </a:cubicBezTo>
                  <a:lnTo>
                    <a:pt x="453" y="799"/>
                  </a:lnTo>
                  <a:cubicBezTo>
                    <a:pt x="441" y="870"/>
                    <a:pt x="394" y="953"/>
                    <a:pt x="358" y="1025"/>
                  </a:cubicBezTo>
                  <a:cubicBezTo>
                    <a:pt x="1" y="1561"/>
                    <a:pt x="441" y="2275"/>
                    <a:pt x="787" y="2799"/>
                  </a:cubicBezTo>
                  <a:cubicBezTo>
                    <a:pt x="810" y="2811"/>
                    <a:pt x="846" y="2835"/>
                    <a:pt x="894" y="2858"/>
                  </a:cubicBezTo>
                  <a:cubicBezTo>
                    <a:pt x="1072" y="2870"/>
                    <a:pt x="1227" y="2942"/>
                    <a:pt x="1346" y="3061"/>
                  </a:cubicBezTo>
                  <a:cubicBezTo>
                    <a:pt x="1668" y="3394"/>
                    <a:pt x="1823" y="3775"/>
                    <a:pt x="1918" y="4204"/>
                  </a:cubicBezTo>
                  <a:cubicBezTo>
                    <a:pt x="1930" y="4287"/>
                    <a:pt x="1930" y="4359"/>
                    <a:pt x="1930" y="4418"/>
                  </a:cubicBezTo>
                  <a:cubicBezTo>
                    <a:pt x="2049" y="4609"/>
                    <a:pt x="2168" y="4799"/>
                    <a:pt x="2287" y="5013"/>
                  </a:cubicBezTo>
                  <a:cubicBezTo>
                    <a:pt x="2882" y="6145"/>
                    <a:pt x="3597" y="7288"/>
                    <a:pt x="4109" y="8478"/>
                  </a:cubicBezTo>
                  <a:lnTo>
                    <a:pt x="4228" y="8597"/>
                  </a:lnTo>
                  <a:cubicBezTo>
                    <a:pt x="4620" y="9300"/>
                    <a:pt x="5073" y="9943"/>
                    <a:pt x="5680" y="10371"/>
                  </a:cubicBezTo>
                  <a:cubicBezTo>
                    <a:pt x="5795" y="10453"/>
                    <a:pt x="5918" y="10488"/>
                    <a:pt x="6039" y="10488"/>
                  </a:cubicBezTo>
                  <a:cubicBezTo>
                    <a:pt x="6555" y="10488"/>
                    <a:pt x="7030" y="9842"/>
                    <a:pt x="6692" y="9359"/>
                  </a:cubicBezTo>
                  <a:cubicBezTo>
                    <a:pt x="6395" y="8907"/>
                    <a:pt x="6037" y="8431"/>
                    <a:pt x="5656" y="8002"/>
                  </a:cubicBezTo>
                  <a:cubicBezTo>
                    <a:pt x="5394" y="7573"/>
                    <a:pt x="5156" y="7145"/>
                    <a:pt x="4906" y="6704"/>
                  </a:cubicBezTo>
                  <a:cubicBezTo>
                    <a:pt x="4787" y="6502"/>
                    <a:pt x="4668" y="6276"/>
                    <a:pt x="4549" y="6073"/>
                  </a:cubicBezTo>
                  <a:cubicBezTo>
                    <a:pt x="4501" y="5978"/>
                    <a:pt x="4466" y="5906"/>
                    <a:pt x="4406" y="5811"/>
                  </a:cubicBezTo>
                  <a:cubicBezTo>
                    <a:pt x="4406" y="5799"/>
                    <a:pt x="4406" y="5799"/>
                    <a:pt x="4382" y="5787"/>
                  </a:cubicBezTo>
                  <a:cubicBezTo>
                    <a:pt x="4466" y="5752"/>
                    <a:pt x="4525" y="5728"/>
                    <a:pt x="4597" y="5692"/>
                  </a:cubicBezTo>
                  <a:cubicBezTo>
                    <a:pt x="4716" y="5633"/>
                    <a:pt x="4835" y="5597"/>
                    <a:pt x="4966" y="5537"/>
                  </a:cubicBezTo>
                  <a:cubicBezTo>
                    <a:pt x="5075" y="5592"/>
                    <a:pt x="5201" y="5626"/>
                    <a:pt x="5321" y="5626"/>
                  </a:cubicBezTo>
                  <a:cubicBezTo>
                    <a:pt x="5383" y="5626"/>
                    <a:pt x="5445" y="5617"/>
                    <a:pt x="5502" y="5597"/>
                  </a:cubicBezTo>
                  <a:cubicBezTo>
                    <a:pt x="6561" y="5192"/>
                    <a:pt x="6847" y="4085"/>
                    <a:pt x="6525" y="3251"/>
                  </a:cubicBezTo>
                  <a:cubicBezTo>
                    <a:pt x="6609" y="3132"/>
                    <a:pt x="6680" y="3001"/>
                    <a:pt x="6740" y="2858"/>
                  </a:cubicBezTo>
                  <a:cubicBezTo>
                    <a:pt x="6859" y="2537"/>
                    <a:pt x="6752" y="2275"/>
                    <a:pt x="6561" y="2120"/>
                  </a:cubicBezTo>
                  <a:cubicBezTo>
                    <a:pt x="6740" y="2120"/>
                    <a:pt x="6906" y="2061"/>
                    <a:pt x="7037" y="1942"/>
                  </a:cubicBezTo>
                  <a:cubicBezTo>
                    <a:pt x="6847" y="1739"/>
                    <a:pt x="6752" y="1430"/>
                    <a:pt x="6918" y="1096"/>
                  </a:cubicBezTo>
                  <a:cubicBezTo>
                    <a:pt x="6942" y="1037"/>
                    <a:pt x="6966" y="977"/>
                    <a:pt x="6990" y="906"/>
                  </a:cubicBezTo>
                  <a:cubicBezTo>
                    <a:pt x="6978" y="858"/>
                    <a:pt x="6942" y="811"/>
                    <a:pt x="6942" y="775"/>
                  </a:cubicBezTo>
                  <a:cubicBezTo>
                    <a:pt x="6871" y="489"/>
                    <a:pt x="6787" y="251"/>
                    <a:pt x="6680" y="1"/>
                  </a:cubicBezTo>
                  <a:close/>
                </a:path>
              </a:pathLst>
            </a:custGeom>
            <a:solidFill>
              <a:srgbClr val="E6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4" name="Google Shape;46594;p69"/>
            <p:cNvSpPr/>
            <p:nvPr/>
          </p:nvSpPr>
          <p:spPr>
            <a:xfrm>
              <a:off x="6616000" y="983850"/>
              <a:ext cx="340525" cy="476650"/>
            </a:xfrm>
            <a:custGeom>
              <a:avLst/>
              <a:gdLst/>
              <a:ahLst/>
              <a:cxnLst/>
              <a:rect l="l" t="t" r="r" b="b"/>
              <a:pathLst>
                <a:path w="13621" h="19066" extrusionOk="0">
                  <a:moveTo>
                    <a:pt x="11514" y="2895"/>
                  </a:moveTo>
                  <a:lnTo>
                    <a:pt x="11514" y="2895"/>
                  </a:lnTo>
                  <a:cubicBezTo>
                    <a:pt x="11799" y="3133"/>
                    <a:pt x="11990" y="3431"/>
                    <a:pt x="11954" y="3788"/>
                  </a:cubicBezTo>
                  <a:cubicBezTo>
                    <a:pt x="11930" y="3597"/>
                    <a:pt x="11859" y="3419"/>
                    <a:pt x="11740" y="3252"/>
                  </a:cubicBezTo>
                  <a:cubicBezTo>
                    <a:pt x="11716" y="3216"/>
                    <a:pt x="11692" y="3193"/>
                    <a:pt x="11656" y="3157"/>
                  </a:cubicBezTo>
                  <a:cubicBezTo>
                    <a:pt x="11621" y="3074"/>
                    <a:pt x="11573" y="2978"/>
                    <a:pt x="11514" y="2895"/>
                  </a:cubicBezTo>
                  <a:close/>
                  <a:moveTo>
                    <a:pt x="5657" y="0"/>
                  </a:moveTo>
                  <a:cubicBezTo>
                    <a:pt x="4199" y="0"/>
                    <a:pt x="2804" y="348"/>
                    <a:pt x="1762" y="1478"/>
                  </a:cubicBezTo>
                  <a:cubicBezTo>
                    <a:pt x="0" y="3371"/>
                    <a:pt x="119" y="6003"/>
                    <a:pt x="1667" y="7979"/>
                  </a:cubicBezTo>
                  <a:cubicBezTo>
                    <a:pt x="3334" y="10110"/>
                    <a:pt x="5870" y="11336"/>
                    <a:pt x="7775" y="13241"/>
                  </a:cubicBezTo>
                  <a:cubicBezTo>
                    <a:pt x="9109" y="14039"/>
                    <a:pt x="10478" y="15039"/>
                    <a:pt x="10347" y="16659"/>
                  </a:cubicBezTo>
                  <a:cubicBezTo>
                    <a:pt x="10335" y="16897"/>
                    <a:pt x="10216" y="17075"/>
                    <a:pt x="10061" y="17194"/>
                  </a:cubicBezTo>
                  <a:cubicBezTo>
                    <a:pt x="10253" y="17993"/>
                    <a:pt x="10565" y="19066"/>
                    <a:pt x="11427" y="19066"/>
                  </a:cubicBezTo>
                  <a:cubicBezTo>
                    <a:pt x="11581" y="19066"/>
                    <a:pt x="11752" y="19032"/>
                    <a:pt x="11942" y="18956"/>
                  </a:cubicBezTo>
                  <a:cubicBezTo>
                    <a:pt x="12264" y="18814"/>
                    <a:pt x="12502" y="18599"/>
                    <a:pt x="12668" y="18325"/>
                  </a:cubicBezTo>
                  <a:cubicBezTo>
                    <a:pt x="12668" y="18278"/>
                    <a:pt x="12657" y="18254"/>
                    <a:pt x="12657" y="18206"/>
                  </a:cubicBezTo>
                  <a:cubicBezTo>
                    <a:pt x="12657" y="17766"/>
                    <a:pt x="12740" y="17313"/>
                    <a:pt x="12907" y="16897"/>
                  </a:cubicBezTo>
                  <a:cubicBezTo>
                    <a:pt x="12942" y="16837"/>
                    <a:pt x="12966" y="16778"/>
                    <a:pt x="13002" y="16730"/>
                  </a:cubicBezTo>
                  <a:cubicBezTo>
                    <a:pt x="12978" y="16218"/>
                    <a:pt x="12907" y="15706"/>
                    <a:pt x="12835" y="15301"/>
                  </a:cubicBezTo>
                  <a:cubicBezTo>
                    <a:pt x="12561" y="13837"/>
                    <a:pt x="11871" y="12444"/>
                    <a:pt x="10978" y="11253"/>
                  </a:cubicBezTo>
                  <a:cubicBezTo>
                    <a:pt x="9347" y="9110"/>
                    <a:pt x="7084" y="7669"/>
                    <a:pt x="4763" y="6372"/>
                  </a:cubicBezTo>
                  <a:cubicBezTo>
                    <a:pt x="4572" y="6062"/>
                    <a:pt x="4429" y="5717"/>
                    <a:pt x="4429" y="5360"/>
                  </a:cubicBezTo>
                  <a:cubicBezTo>
                    <a:pt x="4418" y="4835"/>
                    <a:pt x="4668" y="4311"/>
                    <a:pt x="5270" y="4311"/>
                  </a:cubicBezTo>
                  <a:cubicBezTo>
                    <a:pt x="5283" y="4311"/>
                    <a:pt x="5297" y="4311"/>
                    <a:pt x="5310" y="4312"/>
                  </a:cubicBezTo>
                  <a:cubicBezTo>
                    <a:pt x="5632" y="4324"/>
                    <a:pt x="5965" y="4419"/>
                    <a:pt x="6287" y="4574"/>
                  </a:cubicBezTo>
                  <a:cubicBezTo>
                    <a:pt x="6358" y="4538"/>
                    <a:pt x="6453" y="4526"/>
                    <a:pt x="6549" y="4526"/>
                  </a:cubicBezTo>
                  <a:cubicBezTo>
                    <a:pt x="8061" y="4574"/>
                    <a:pt x="9394" y="5229"/>
                    <a:pt x="10811" y="5645"/>
                  </a:cubicBezTo>
                  <a:cubicBezTo>
                    <a:pt x="11156" y="5752"/>
                    <a:pt x="11478" y="5824"/>
                    <a:pt x="11823" y="5895"/>
                  </a:cubicBezTo>
                  <a:cubicBezTo>
                    <a:pt x="12168" y="5812"/>
                    <a:pt x="12478" y="5645"/>
                    <a:pt x="12764" y="5383"/>
                  </a:cubicBezTo>
                  <a:cubicBezTo>
                    <a:pt x="13621" y="4562"/>
                    <a:pt x="13573" y="3252"/>
                    <a:pt x="12954" y="2300"/>
                  </a:cubicBezTo>
                  <a:cubicBezTo>
                    <a:pt x="12823" y="2109"/>
                    <a:pt x="12668" y="1931"/>
                    <a:pt x="12502" y="1764"/>
                  </a:cubicBezTo>
                  <a:cubicBezTo>
                    <a:pt x="11275" y="1597"/>
                    <a:pt x="10156" y="883"/>
                    <a:pt x="8894" y="704"/>
                  </a:cubicBezTo>
                  <a:cubicBezTo>
                    <a:pt x="8608" y="657"/>
                    <a:pt x="8442" y="514"/>
                    <a:pt x="8382" y="299"/>
                  </a:cubicBezTo>
                  <a:cubicBezTo>
                    <a:pt x="7496" y="135"/>
                    <a:pt x="6565" y="0"/>
                    <a:pt x="5657" y="0"/>
                  </a:cubicBezTo>
                  <a:close/>
                </a:path>
              </a:pathLst>
            </a:custGeom>
            <a:solidFill>
              <a:srgbClr val="E6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5" name="Google Shape;46595;p69"/>
            <p:cNvSpPr/>
            <p:nvPr/>
          </p:nvSpPr>
          <p:spPr>
            <a:xfrm>
              <a:off x="6477000" y="1480675"/>
              <a:ext cx="22050" cy="23600"/>
            </a:xfrm>
            <a:custGeom>
              <a:avLst/>
              <a:gdLst/>
              <a:ahLst/>
              <a:cxnLst/>
              <a:rect l="l" t="t" r="r" b="b"/>
              <a:pathLst>
                <a:path w="882" h="944" extrusionOk="0">
                  <a:moveTo>
                    <a:pt x="452" y="0"/>
                  </a:moveTo>
                  <a:cubicBezTo>
                    <a:pt x="345" y="0"/>
                    <a:pt x="286" y="72"/>
                    <a:pt x="274" y="155"/>
                  </a:cubicBezTo>
                  <a:cubicBezTo>
                    <a:pt x="238" y="179"/>
                    <a:pt x="226" y="226"/>
                    <a:pt x="226" y="274"/>
                  </a:cubicBezTo>
                  <a:cubicBezTo>
                    <a:pt x="226" y="310"/>
                    <a:pt x="238" y="357"/>
                    <a:pt x="250" y="393"/>
                  </a:cubicBezTo>
                  <a:cubicBezTo>
                    <a:pt x="119" y="393"/>
                    <a:pt x="0" y="524"/>
                    <a:pt x="95" y="655"/>
                  </a:cubicBezTo>
                  <a:cubicBezTo>
                    <a:pt x="179" y="810"/>
                    <a:pt x="310" y="893"/>
                    <a:pt x="476" y="941"/>
                  </a:cubicBezTo>
                  <a:cubicBezTo>
                    <a:pt x="488" y="943"/>
                    <a:pt x="500" y="944"/>
                    <a:pt x="512" y="944"/>
                  </a:cubicBezTo>
                  <a:cubicBezTo>
                    <a:pt x="580" y="944"/>
                    <a:pt x="661" y="916"/>
                    <a:pt x="691" y="846"/>
                  </a:cubicBezTo>
                  <a:cubicBezTo>
                    <a:pt x="714" y="774"/>
                    <a:pt x="750" y="691"/>
                    <a:pt x="750" y="596"/>
                  </a:cubicBezTo>
                  <a:cubicBezTo>
                    <a:pt x="881" y="524"/>
                    <a:pt x="845" y="298"/>
                    <a:pt x="667" y="286"/>
                  </a:cubicBezTo>
                  <a:cubicBezTo>
                    <a:pt x="655" y="250"/>
                    <a:pt x="643" y="238"/>
                    <a:pt x="631" y="226"/>
                  </a:cubicBezTo>
                  <a:cubicBezTo>
                    <a:pt x="643" y="119"/>
                    <a:pt x="583" y="0"/>
                    <a:pt x="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6" name="Google Shape;46596;p69"/>
            <p:cNvSpPr/>
            <p:nvPr/>
          </p:nvSpPr>
          <p:spPr>
            <a:xfrm>
              <a:off x="6533550" y="1468025"/>
              <a:ext cx="14900" cy="16000"/>
            </a:xfrm>
            <a:custGeom>
              <a:avLst/>
              <a:gdLst/>
              <a:ahLst/>
              <a:cxnLst/>
              <a:rect l="l" t="t" r="r" b="b"/>
              <a:pathLst>
                <a:path w="596" h="640" extrusionOk="0">
                  <a:moveTo>
                    <a:pt x="390" y="0"/>
                  </a:moveTo>
                  <a:cubicBezTo>
                    <a:pt x="375" y="0"/>
                    <a:pt x="360" y="2"/>
                    <a:pt x="345" y="6"/>
                  </a:cubicBezTo>
                  <a:cubicBezTo>
                    <a:pt x="238" y="30"/>
                    <a:pt x="191" y="137"/>
                    <a:pt x="215" y="221"/>
                  </a:cubicBezTo>
                  <a:lnTo>
                    <a:pt x="215" y="244"/>
                  </a:lnTo>
                  <a:lnTo>
                    <a:pt x="191" y="268"/>
                  </a:lnTo>
                  <a:cubicBezTo>
                    <a:pt x="179" y="268"/>
                    <a:pt x="179" y="268"/>
                    <a:pt x="179" y="280"/>
                  </a:cubicBezTo>
                  <a:lnTo>
                    <a:pt x="155" y="280"/>
                  </a:lnTo>
                  <a:cubicBezTo>
                    <a:pt x="48" y="292"/>
                    <a:pt x="0" y="423"/>
                    <a:pt x="12" y="506"/>
                  </a:cubicBezTo>
                  <a:cubicBezTo>
                    <a:pt x="43" y="600"/>
                    <a:pt x="130" y="639"/>
                    <a:pt x="207" y="639"/>
                  </a:cubicBezTo>
                  <a:cubicBezTo>
                    <a:pt x="218" y="639"/>
                    <a:pt x="228" y="639"/>
                    <a:pt x="238" y="637"/>
                  </a:cubicBezTo>
                  <a:cubicBezTo>
                    <a:pt x="465" y="613"/>
                    <a:pt x="596" y="363"/>
                    <a:pt x="572" y="137"/>
                  </a:cubicBezTo>
                  <a:cubicBezTo>
                    <a:pt x="552" y="48"/>
                    <a:pt x="466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7" name="Google Shape;46597;p69"/>
            <p:cNvSpPr/>
            <p:nvPr/>
          </p:nvSpPr>
          <p:spPr>
            <a:xfrm>
              <a:off x="6702125" y="1067075"/>
              <a:ext cx="228975" cy="63425"/>
            </a:xfrm>
            <a:custGeom>
              <a:avLst/>
              <a:gdLst/>
              <a:ahLst/>
              <a:cxnLst/>
              <a:rect l="l" t="t" r="r" b="b"/>
              <a:pathLst>
                <a:path w="9159" h="2537" extrusionOk="0">
                  <a:moveTo>
                    <a:pt x="2310" y="1"/>
                  </a:moveTo>
                  <a:cubicBezTo>
                    <a:pt x="1650" y="1"/>
                    <a:pt x="995" y="161"/>
                    <a:pt x="353" y="507"/>
                  </a:cubicBezTo>
                  <a:cubicBezTo>
                    <a:pt x="1" y="708"/>
                    <a:pt x="219" y="1190"/>
                    <a:pt x="547" y="1190"/>
                  </a:cubicBezTo>
                  <a:cubicBezTo>
                    <a:pt x="607" y="1190"/>
                    <a:pt x="670" y="1174"/>
                    <a:pt x="734" y="1138"/>
                  </a:cubicBezTo>
                  <a:cubicBezTo>
                    <a:pt x="1251" y="856"/>
                    <a:pt x="1751" y="744"/>
                    <a:pt x="2240" y="744"/>
                  </a:cubicBezTo>
                  <a:cubicBezTo>
                    <a:pt x="4193" y="744"/>
                    <a:pt x="5984" y="2536"/>
                    <a:pt x="8045" y="2536"/>
                  </a:cubicBezTo>
                  <a:cubicBezTo>
                    <a:pt x="8264" y="2536"/>
                    <a:pt x="8486" y="2516"/>
                    <a:pt x="8712" y="2471"/>
                  </a:cubicBezTo>
                  <a:cubicBezTo>
                    <a:pt x="9158" y="2382"/>
                    <a:pt x="8997" y="1748"/>
                    <a:pt x="8593" y="1748"/>
                  </a:cubicBezTo>
                  <a:cubicBezTo>
                    <a:pt x="8566" y="1748"/>
                    <a:pt x="8538" y="1751"/>
                    <a:pt x="8509" y="1757"/>
                  </a:cubicBezTo>
                  <a:cubicBezTo>
                    <a:pt x="8315" y="1795"/>
                    <a:pt x="8125" y="1813"/>
                    <a:pt x="7937" y="1813"/>
                  </a:cubicBezTo>
                  <a:cubicBezTo>
                    <a:pt x="6556" y="1813"/>
                    <a:pt x="5327" y="867"/>
                    <a:pt x="4080" y="364"/>
                  </a:cubicBezTo>
                  <a:cubicBezTo>
                    <a:pt x="3491" y="128"/>
                    <a:pt x="2898" y="1"/>
                    <a:pt x="2310" y="1"/>
                  </a:cubicBezTo>
                  <a:close/>
                </a:path>
              </a:pathLst>
            </a:custGeom>
            <a:solidFill>
              <a:srgbClr val="867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8" name="Google Shape;46598;p69"/>
            <p:cNvSpPr/>
            <p:nvPr/>
          </p:nvSpPr>
          <p:spPr>
            <a:xfrm>
              <a:off x="6647400" y="1169425"/>
              <a:ext cx="246625" cy="243625"/>
            </a:xfrm>
            <a:custGeom>
              <a:avLst/>
              <a:gdLst/>
              <a:ahLst/>
              <a:cxnLst/>
              <a:rect l="l" t="t" r="r" b="b"/>
              <a:pathLst>
                <a:path w="9865" h="9745" extrusionOk="0">
                  <a:moveTo>
                    <a:pt x="529" y="0"/>
                  </a:moveTo>
                  <a:cubicBezTo>
                    <a:pt x="258" y="0"/>
                    <a:pt x="1" y="258"/>
                    <a:pt x="209" y="532"/>
                  </a:cubicBezTo>
                  <a:cubicBezTo>
                    <a:pt x="1387" y="2092"/>
                    <a:pt x="3078" y="2925"/>
                    <a:pt x="4709" y="3937"/>
                  </a:cubicBezTo>
                  <a:cubicBezTo>
                    <a:pt x="5614" y="4509"/>
                    <a:pt x="6448" y="5164"/>
                    <a:pt x="7174" y="5961"/>
                  </a:cubicBezTo>
                  <a:cubicBezTo>
                    <a:pt x="7841" y="6711"/>
                    <a:pt x="9174" y="8235"/>
                    <a:pt x="8722" y="9295"/>
                  </a:cubicBezTo>
                  <a:cubicBezTo>
                    <a:pt x="8614" y="9567"/>
                    <a:pt x="8830" y="9744"/>
                    <a:pt x="9057" y="9744"/>
                  </a:cubicBezTo>
                  <a:cubicBezTo>
                    <a:pt x="9208" y="9744"/>
                    <a:pt x="9365" y="9666"/>
                    <a:pt x="9436" y="9486"/>
                  </a:cubicBezTo>
                  <a:cubicBezTo>
                    <a:pt x="9865" y="8497"/>
                    <a:pt x="9138" y="7390"/>
                    <a:pt x="8579" y="6569"/>
                  </a:cubicBezTo>
                  <a:cubicBezTo>
                    <a:pt x="7948" y="5664"/>
                    <a:pt x="7210" y="4866"/>
                    <a:pt x="6340" y="4175"/>
                  </a:cubicBezTo>
                  <a:cubicBezTo>
                    <a:pt x="4566" y="2782"/>
                    <a:pt x="2245" y="2020"/>
                    <a:pt x="852" y="163"/>
                  </a:cubicBezTo>
                  <a:cubicBezTo>
                    <a:pt x="766" y="48"/>
                    <a:pt x="646" y="0"/>
                    <a:pt x="529" y="0"/>
                  </a:cubicBezTo>
                  <a:close/>
                </a:path>
              </a:pathLst>
            </a:custGeom>
            <a:solidFill>
              <a:srgbClr val="867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9" name="Google Shape;46599;p69"/>
            <p:cNvSpPr/>
            <p:nvPr/>
          </p:nvSpPr>
          <p:spPr>
            <a:xfrm>
              <a:off x="6751125" y="1659925"/>
              <a:ext cx="160475" cy="179750"/>
            </a:xfrm>
            <a:custGeom>
              <a:avLst/>
              <a:gdLst/>
              <a:ahLst/>
              <a:cxnLst/>
              <a:rect l="l" t="t" r="r" b="b"/>
              <a:pathLst>
                <a:path w="6419" h="7190" extrusionOk="0">
                  <a:moveTo>
                    <a:pt x="5525" y="2462"/>
                  </a:moveTo>
                  <a:cubicBezTo>
                    <a:pt x="5573" y="2546"/>
                    <a:pt x="5585" y="2653"/>
                    <a:pt x="5561" y="2772"/>
                  </a:cubicBezTo>
                  <a:cubicBezTo>
                    <a:pt x="5537" y="2760"/>
                    <a:pt x="5525" y="2748"/>
                    <a:pt x="5513" y="2748"/>
                  </a:cubicBezTo>
                  <a:cubicBezTo>
                    <a:pt x="5525" y="2665"/>
                    <a:pt x="5525" y="2593"/>
                    <a:pt x="5525" y="2522"/>
                  </a:cubicBezTo>
                  <a:lnTo>
                    <a:pt x="5525" y="2462"/>
                  </a:lnTo>
                  <a:close/>
                  <a:moveTo>
                    <a:pt x="4740" y="0"/>
                  </a:moveTo>
                  <a:cubicBezTo>
                    <a:pt x="4680" y="0"/>
                    <a:pt x="4619" y="16"/>
                    <a:pt x="4561" y="45"/>
                  </a:cubicBezTo>
                  <a:cubicBezTo>
                    <a:pt x="4539" y="43"/>
                    <a:pt x="4517" y="42"/>
                    <a:pt x="4495" y="42"/>
                  </a:cubicBezTo>
                  <a:cubicBezTo>
                    <a:pt x="4407" y="42"/>
                    <a:pt x="4318" y="64"/>
                    <a:pt x="4251" y="141"/>
                  </a:cubicBezTo>
                  <a:cubicBezTo>
                    <a:pt x="3251" y="986"/>
                    <a:pt x="3192" y="2939"/>
                    <a:pt x="4608" y="3439"/>
                  </a:cubicBezTo>
                  <a:cubicBezTo>
                    <a:pt x="4620" y="3439"/>
                    <a:pt x="4620" y="3439"/>
                    <a:pt x="4632" y="3463"/>
                  </a:cubicBezTo>
                  <a:cubicBezTo>
                    <a:pt x="4585" y="3522"/>
                    <a:pt x="4561" y="3593"/>
                    <a:pt x="4513" y="3653"/>
                  </a:cubicBezTo>
                  <a:cubicBezTo>
                    <a:pt x="4442" y="3772"/>
                    <a:pt x="4454" y="3903"/>
                    <a:pt x="4513" y="4010"/>
                  </a:cubicBezTo>
                  <a:cubicBezTo>
                    <a:pt x="4370" y="4201"/>
                    <a:pt x="4227" y="4379"/>
                    <a:pt x="4204" y="4439"/>
                  </a:cubicBezTo>
                  <a:cubicBezTo>
                    <a:pt x="3894" y="4987"/>
                    <a:pt x="3573" y="5344"/>
                    <a:pt x="3061" y="5725"/>
                  </a:cubicBezTo>
                  <a:cubicBezTo>
                    <a:pt x="2189" y="6336"/>
                    <a:pt x="1264" y="6968"/>
                    <a:pt x="173" y="6968"/>
                  </a:cubicBezTo>
                  <a:cubicBezTo>
                    <a:pt x="116" y="6968"/>
                    <a:pt x="59" y="6966"/>
                    <a:pt x="1" y="6963"/>
                  </a:cubicBezTo>
                  <a:lnTo>
                    <a:pt x="1" y="6963"/>
                  </a:lnTo>
                  <a:cubicBezTo>
                    <a:pt x="415" y="7143"/>
                    <a:pt x="861" y="7174"/>
                    <a:pt x="1303" y="7174"/>
                  </a:cubicBezTo>
                  <a:cubicBezTo>
                    <a:pt x="1534" y="7174"/>
                    <a:pt x="1764" y="7165"/>
                    <a:pt x="1989" y="7165"/>
                  </a:cubicBezTo>
                  <a:cubicBezTo>
                    <a:pt x="2060" y="7165"/>
                    <a:pt x="2120" y="7177"/>
                    <a:pt x="2180" y="7189"/>
                  </a:cubicBezTo>
                  <a:cubicBezTo>
                    <a:pt x="2834" y="6844"/>
                    <a:pt x="3442" y="6403"/>
                    <a:pt x="3965" y="5951"/>
                  </a:cubicBezTo>
                  <a:cubicBezTo>
                    <a:pt x="4549" y="5463"/>
                    <a:pt x="4763" y="4784"/>
                    <a:pt x="5239" y="4213"/>
                  </a:cubicBezTo>
                  <a:cubicBezTo>
                    <a:pt x="5299" y="4141"/>
                    <a:pt x="5358" y="4082"/>
                    <a:pt x="5406" y="4010"/>
                  </a:cubicBezTo>
                  <a:cubicBezTo>
                    <a:pt x="5882" y="3796"/>
                    <a:pt x="6311" y="3463"/>
                    <a:pt x="6359" y="2903"/>
                  </a:cubicBezTo>
                  <a:cubicBezTo>
                    <a:pt x="6418" y="2462"/>
                    <a:pt x="6180" y="2105"/>
                    <a:pt x="5978" y="1760"/>
                  </a:cubicBezTo>
                  <a:cubicBezTo>
                    <a:pt x="5656" y="1224"/>
                    <a:pt x="5347" y="700"/>
                    <a:pt x="5037" y="188"/>
                  </a:cubicBezTo>
                  <a:cubicBezTo>
                    <a:pt x="4959" y="56"/>
                    <a:pt x="4852" y="0"/>
                    <a:pt x="4740" y="0"/>
                  </a:cubicBezTo>
                  <a:close/>
                </a:path>
              </a:pathLst>
            </a:custGeom>
            <a:solidFill>
              <a:srgbClr val="867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0" name="Google Shape;46600;p69"/>
            <p:cNvSpPr/>
            <p:nvPr/>
          </p:nvSpPr>
          <p:spPr>
            <a:xfrm>
              <a:off x="6454675" y="1628725"/>
              <a:ext cx="123850" cy="163375"/>
            </a:xfrm>
            <a:custGeom>
              <a:avLst/>
              <a:gdLst/>
              <a:ahLst/>
              <a:cxnLst/>
              <a:rect l="l" t="t" r="r" b="b"/>
              <a:pathLst>
                <a:path w="4954" h="6535" extrusionOk="0">
                  <a:moveTo>
                    <a:pt x="3690" y="0"/>
                  </a:moveTo>
                  <a:cubicBezTo>
                    <a:pt x="3474" y="0"/>
                    <a:pt x="3231" y="187"/>
                    <a:pt x="3274" y="460"/>
                  </a:cubicBezTo>
                  <a:cubicBezTo>
                    <a:pt x="3334" y="793"/>
                    <a:pt x="3500" y="996"/>
                    <a:pt x="3703" y="1258"/>
                  </a:cubicBezTo>
                  <a:cubicBezTo>
                    <a:pt x="3262" y="1567"/>
                    <a:pt x="3310" y="2425"/>
                    <a:pt x="3215" y="2925"/>
                  </a:cubicBezTo>
                  <a:cubicBezTo>
                    <a:pt x="3048" y="3829"/>
                    <a:pt x="2893" y="4746"/>
                    <a:pt x="2715" y="5663"/>
                  </a:cubicBezTo>
                  <a:lnTo>
                    <a:pt x="2715" y="5758"/>
                  </a:lnTo>
                  <a:cubicBezTo>
                    <a:pt x="2658" y="5768"/>
                    <a:pt x="2601" y="5771"/>
                    <a:pt x="2543" y="5771"/>
                  </a:cubicBezTo>
                  <a:cubicBezTo>
                    <a:pt x="2383" y="5771"/>
                    <a:pt x="2224" y="5743"/>
                    <a:pt x="2084" y="5734"/>
                  </a:cubicBezTo>
                  <a:lnTo>
                    <a:pt x="476" y="5639"/>
                  </a:lnTo>
                  <a:cubicBezTo>
                    <a:pt x="469" y="5639"/>
                    <a:pt x="461" y="5639"/>
                    <a:pt x="454" y="5639"/>
                  </a:cubicBezTo>
                  <a:cubicBezTo>
                    <a:pt x="0" y="5639"/>
                    <a:pt x="8" y="6354"/>
                    <a:pt x="476" y="6389"/>
                  </a:cubicBezTo>
                  <a:lnTo>
                    <a:pt x="1953" y="6473"/>
                  </a:lnTo>
                  <a:cubicBezTo>
                    <a:pt x="2186" y="6495"/>
                    <a:pt x="2452" y="6534"/>
                    <a:pt x="2707" y="6534"/>
                  </a:cubicBezTo>
                  <a:cubicBezTo>
                    <a:pt x="2868" y="6534"/>
                    <a:pt x="3025" y="6519"/>
                    <a:pt x="3167" y="6473"/>
                  </a:cubicBezTo>
                  <a:cubicBezTo>
                    <a:pt x="3727" y="6282"/>
                    <a:pt x="3917" y="5699"/>
                    <a:pt x="4048" y="5199"/>
                  </a:cubicBezTo>
                  <a:lnTo>
                    <a:pt x="4048" y="5163"/>
                  </a:lnTo>
                  <a:cubicBezTo>
                    <a:pt x="4477" y="4556"/>
                    <a:pt x="4763" y="3841"/>
                    <a:pt x="4870" y="3103"/>
                  </a:cubicBezTo>
                  <a:cubicBezTo>
                    <a:pt x="4953" y="2603"/>
                    <a:pt x="4941" y="2091"/>
                    <a:pt x="4774" y="1627"/>
                  </a:cubicBezTo>
                  <a:cubicBezTo>
                    <a:pt x="4620" y="1139"/>
                    <a:pt x="4084" y="758"/>
                    <a:pt x="3989" y="269"/>
                  </a:cubicBezTo>
                  <a:cubicBezTo>
                    <a:pt x="3960" y="81"/>
                    <a:pt x="3831" y="0"/>
                    <a:pt x="3690" y="0"/>
                  </a:cubicBezTo>
                  <a:close/>
                </a:path>
              </a:pathLst>
            </a:custGeom>
            <a:solidFill>
              <a:srgbClr val="867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1" name="Google Shape;46601;p69"/>
            <p:cNvSpPr/>
            <p:nvPr/>
          </p:nvSpPr>
          <p:spPr>
            <a:xfrm>
              <a:off x="6645825" y="1558700"/>
              <a:ext cx="93825" cy="77675"/>
            </a:xfrm>
            <a:custGeom>
              <a:avLst/>
              <a:gdLst/>
              <a:ahLst/>
              <a:cxnLst/>
              <a:rect l="l" t="t" r="r" b="b"/>
              <a:pathLst>
                <a:path w="3753" h="3107" extrusionOk="0">
                  <a:moveTo>
                    <a:pt x="3197" y="1"/>
                  </a:moveTo>
                  <a:cubicBezTo>
                    <a:pt x="3113" y="1"/>
                    <a:pt x="3027" y="32"/>
                    <a:pt x="2951" y="106"/>
                  </a:cubicBezTo>
                  <a:cubicBezTo>
                    <a:pt x="2256" y="790"/>
                    <a:pt x="2137" y="2374"/>
                    <a:pt x="1036" y="2374"/>
                  </a:cubicBezTo>
                  <a:cubicBezTo>
                    <a:pt x="910" y="2374"/>
                    <a:pt x="771" y="2354"/>
                    <a:pt x="617" y="2308"/>
                  </a:cubicBezTo>
                  <a:cubicBezTo>
                    <a:pt x="578" y="2298"/>
                    <a:pt x="541" y="2293"/>
                    <a:pt x="507" y="2293"/>
                  </a:cubicBezTo>
                  <a:cubicBezTo>
                    <a:pt x="125" y="2293"/>
                    <a:pt x="1" y="2903"/>
                    <a:pt x="426" y="3023"/>
                  </a:cubicBezTo>
                  <a:cubicBezTo>
                    <a:pt x="616" y="3080"/>
                    <a:pt x="813" y="3106"/>
                    <a:pt x="1009" y="3106"/>
                  </a:cubicBezTo>
                  <a:cubicBezTo>
                    <a:pt x="1182" y="3106"/>
                    <a:pt x="1354" y="3086"/>
                    <a:pt x="1522" y="3047"/>
                  </a:cubicBezTo>
                  <a:cubicBezTo>
                    <a:pt x="1581" y="3079"/>
                    <a:pt x="1648" y="3099"/>
                    <a:pt x="1718" y="3099"/>
                  </a:cubicBezTo>
                  <a:cubicBezTo>
                    <a:pt x="1802" y="3099"/>
                    <a:pt x="1890" y="3070"/>
                    <a:pt x="1974" y="2999"/>
                  </a:cubicBezTo>
                  <a:cubicBezTo>
                    <a:pt x="2331" y="2666"/>
                    <a:pt x="2641" y="2297"/>
                    <a:pt x="2879" y="1892"/>
                  </a:cubicBezTo>
                  <a:cubicBezTo>
                    <a:pt x="2939" y="1797"/>
                    <a:pt x="2951" y="1689"/>
                    <a:pt x="2903" y="1594"/>
                  </a:cubicBezTo>
                  <a:cubicBezTo>
                    <a:pt x="3058" y="1261"/>
                    <a:pt x="3201" y="915"/>
                    <a:pt x="3474" y="642"/>
                  </a:cubicBezTo>
                  <a:cubicBezTo>
                    <a:pt x="3752" y="382"/>
                    <a:pt x="3490" y="1"/>
                    <a:pt x="3197" y="1"/>
                  </a:cubicBezTo>
                  <a:close/>
                </a:path>
              </a:pathLst>
            </a:custGeom>
            <a:solidFill>
              <a:srgbClr val="867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2" name="Google Shape;46602;p69"/>
            <p:cNvSpPr/>
            <p:nvPr/>
          </p:nvSpPr>
          <p:spPr>
            <a:xfrm>
              <a:off x="6516775" y="1461200"/>
              <a:ext cx="71275" cy="98325"/>
            </a:xfrm>
            <a:custGeom>
              <a:avLst/>
              <a:gdLst/>
              <a:ahLst/>
              <a:cxnLst/>
              <a:rect l="l" t="t" r="r" b="b"/>
              <a:pathLst>
                <a:path w="2851" h="3933" extrusionOk="0">
                  <a:moveTo>
                    <a:pt x="1728" y="1"/>
                  </a:moveTo>
                  <a:cubicBezTo>
                    <a:pt x="1476" y="1"/>
                    <a:pt x="1221" y="266"/>
                    <a:pt x="1386" y="553"/>
                  </a:cubicBezTo>
                  <a:cubicBezTo>
                    <a:pt x="1957" y="1589"/>
                    <a:pt x="1517" y="2803"/>
                    <a:pt x="409" y="3196"/>
                  </a:cubicBezTo>
                  <a:cubicBezTo>
                    <a:pt x="1" y="3336"/>
                    <a:pt x="116" y="3932"/>
                    <a:pt x="476" y="3932"/>
                  </a:cubicBezTo>
                  <a:cubicBezTo>
                    <a:pt x="515" y="3932"/>
                    <a:pt x="556" y="3926"/>
                    <a:pt x="600" y="3911"/>
                  </a:cubicBezTo>
                  <a:cubicBezTo>
                    <a:pt x="2171" y="3375"/>
                    <a:pt x="2850" y="1660"/>
                    <a:pt x="2029" y="184"/>
                  </a:cubicBezTo>
                  <a:cubicBezTo>
                    <a:pt x="1955" y="55"/>
                    <a:pt x="1842" y="1"/>
                    <a:pt x="1728" y="1"/>
                  </a:cubicBezTo>
                  <a:close/>
                </a:path>
              </a:pathLst>
            </a:custGeom>
            <a:solidFill>
              <a:srgbClr val="867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3" name="Google Shape;46603;p69"/>
            <p:cNvSpPr/>
            <p:nvPr/>
          </p:nvSpPr>
          <p:spPr>
            <a:xfrm>
              <a:off x="6468350" y="1475025"/>
              <a:ext cx="23850" cy="18775"/>
            </a:xfrm>
            <a:custGeom>
              <a:avLst/>
              <a:gdLst/>
              <a:ahLst/>
              <a:cxnLst/>
              <a:rect l="l" t="t" r="r" b="b"/>
              <a:pathLst>
                <a:path w="954" h="751" extrusionOk="0">
                  <a:moveTo>
                    <a:pt x="477" y="0"/>
                  </a:moveTo>
                  <a:cubicBezTo>
                    <a:pt x="1" y="0"/>
                    <a:pt x="1" y="750"/>
                    <a:pt x="477" y="750"/>
                  </a:cubicBezTo>
                  <a:cubicBezTo>
                    <a:pt x="953" y="750"/>
                    <a:pt x="953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4" name="Google Shape;46604;p69"/>
            <p:cNvSpPr/>
            <p:nvPr/>
          </p:nvSpPr>
          <p:spPr>
            <a:xfrm>
              <a:off x="6553200" y="1415075"/>
              <a:ext cx="295525" cy="72075"/>
            </a:xfrm>
            <a:custGeom>
              <a:avLst/>
              <a:gdLst/>
              <a:ahLst/>
              <a:cxnLst/>
              <a:rect l="l" t="t" r="r" b="b"/>
              <a:pathLst>
                <a:path w="11821" h="2883" extrusionOk="0">
                  <a:moveTo>
                    <a:pt x="8750" y="0"/>
                  </a:moveTo>
                  <a:cubicBezTo>
                    <a:pt x="7869" y="0"/>
                    <a:pt x="6989" y="158"/>
                    <a:pt x="6156" y="481"/>
                  </a:cubicBezTo>
                  <a:cubicBezTo>
                    <a:pt x="5298" y="803"/>
                    <a:pt x="4560" y="1326"/>
                    <a:pt x="3691" y="1648"/>
                  </a:cubicBezTo>
                  <a:cubicBezTo>
                    <a:pt x="2787" y="1984"/>
                    <a:pt x="1836" y="2144"/>
                    <a:pt x="863" y="2144"/>
                  </a:cubicBezTo>
                  <a:cubicBezTo>
                    <a:pt x="735" y="2144"/>
                    <a:pt x="606" y="2142"/>
                    <a:pt x="476" y="2136"/>
                  </a:cubicBezTo>
                  <a:cubicBezTo>
                    <a:pt x="472" y="2136"/>
                    <a:pt x="469" y="2136"/>
                    <a:pt x="465" y="2136"/>
                  </a:cubicBezTo>
                  <a:cubicBezTo>
                    <a:pt x="0" y="2136"/>
                    <a:pt x="4" y="2862"/>
                    <a:pt x="476" y="2874"/>
                  </a:cubicBezTo>
                  <a:cubicBezTo>
                    <a:pt x="604" y="2880"/>
                    <a:pt x="731" y="2883"/>
                    <a:pt x="856" y="2883"/>
                  </a:cubicBezTo>
                  <a:cubicBezTo>
                    <a:pt x="2561" y="2883"/>
                    <a:pt x="4028" y="2363"/>
                    <a:pt x="5536" y="1565"/>
                  </a:cubicBezTo>
                  <a:cubicBezTo>
                    <a:pt x="6561" y="1032"/>
                    <a:pt x="7659" y="766"/>
                    <a:pt x="8765" y="766"/>
                  </a:cubicBezTo>
                  <a:cubicBezTo>
                    <a:pt x="9587" y="766"/>
                    <a:pt x="10413" y="913"/>
                    <a:pt x="11216" y="1207"/>
                  </a:cubicBezTo>
                  <a:cubicBezTo>
                    <a:pt x="11265" y="1227"/>
                    <a:pt x="11312" y="1236"/>
                    <a:pt x="11355" y="1236"/>
                  </a:cubicBezTo>
                  <a:cubicBezTo>
                    <a:pt x="11705" y="1236"/>
                    <a:pt x="11821" y="652"/>
                    <a:pt x="11418" y="493"/>
                  </a:cubicBezTo>
                  <a:cubicBezTo>
                    <a:pt x="10561" y="167"/>
                    <a:pt x="9655" y="0"/>
                    <a:pt x="8750" y="0"/>
                  </a:cubicBezTo>
                  <a:close/>
                </a:path>
              </a:pathLst>
            </a:custGeom>
            <a:solidFill>
              <a:srgbClr val="BD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5" name="Google Shape;46605;p69"/>
            <p:cNvSpPr/>
            <p:nvPr/>
          </p:nvSpPr>
          <p:spPr>
            <a:xfrm>
              <a:off x="6599050" y="1602700"/>
              <a:ext cx="64000" cy="179200"/>
            </a:xfrm>
            <a:custGeom>
              <a:avLst/>
              <a:gdLst/>
              <a:ahLst/>
              <a:cxnLst/>
              <a:rect l="l" t="t" r="r" b="b"/>
              <a:pathLst>
                <a:path w="2560" h="7168" extrusionOk="0">
                  <a:moveTo>
                    <a:pt x="1726" y="1"/>
                  </a:moveTo>
                  <a:cubicBezTo>
                    <a:pt x="1541" y="1"/>
                    <a:pt x="1357" y="120"/>
                    <a:pt x="1357" y="358"/>
                  </a:cubicBezTo>
                  <a:cubicBezTo>
                    <a:pt x="1345" y="1406"/>
                    <a:pt x="1964" y="2263"/>
                    <a:pt x="1607" y="3311"/>
                  </a:cubicBezTo>
                  <a:cubicBezTo>
                    <a:pt x="1226" y="4418"/>
                    <a:pt x="631" y="5513"/>
                    <a:pt x="131" y="6597"/>
                  </a:cubicBezTo>
                  <a:cubicBezTo>
                    <a:pt x="0" y="6890"/>
                    <a:pt x="260" y="7167"/>
                    <a:pt x="499" y="7167"/>
                  </a:cubicBezTo>
                  <a:cubicBezTo>
                    <a:pt x="608" y="7167"/>
                    <a:pt x="713" y="7109"/>
                    <a:pt x="773" y="6966"/>
                  </a:cubicBezTo>
                  <a:cubicBezTo>
                    <a:pt x="1297" y="5823"/>
                    <a:pt x="1905" y="4692"/>
                    <a:pt x="2321" y="3513"/>
                  </a:cubicBezTo>
                  <a:cubicBezTo>
                    <a:pt x="2488" y="3049"/>
                    <a:pt x="2559" y="2596"/>
                    <a:pt x="2476" y="2120"/>
                  </a:cubicBezTo>
                  <a:cubicBezTo>
                    <a:pt x="2369" y="1525"/>
                    <a:pt x="2083" y="965"/>
                    <a:pt x="2095" y="358"/>
                  </a:cubicBezTo>
                  <a:cubicBezTo>
                    <a:pt x="2095" y="120"/>
                    <a:pt x="1911" y="1"/>
                    <a:pt x="1726" y="1"/>
                  </a:cubicBezTo>
                  <a:close/>
                </a:path>
              </a:pathLst>
            </a:custGeom>
            <a:solidFill>
              <a:srgbClr val="BD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6" name="Google Shape;46606;p69"/>
            <p:cNvSpPr/>
            <p:nvPr/>
          </p:nvSpPr>
          <p:spPr>
            <a:xfrm>
              <a:off x="6396925" y="978425"/>
              <a:ext cx="571225" cy="866775"/>
            </a:xfrm>
            <a:custGeom>
              <a:avLst/>
              <a:gdLst/>
              <a:ahLst/>
              <a:cxnLst/>
              <a:rect l="l" t="t" r="r" b="b"/>
              <a:pathLst>
                <a:path w="22849" h="34671" extrusionOk="0">
                  <a:moveTo>
                    <a:pt x="15574" y="1433"/>
                  </a:moveTo>
                  <a:cubicBezTo>
                    <a:pt x="15597" y="1433"/>
                    <a:pt x="15609" y="1457"/>
                    <a:pt x="15645" y="1493"/>
                  </a:cubicBezTo>
                  <a:cubicBezTo>
                    <a:pt x="15633" y="1505"/>
                    <a:pt x="15609" y="1552"/>
                    <a:pt x="15586" y="1552"/>
                  </a:cubicBezTo>
                  <a:cubicBezTo>
                    <a:pt x="15407" y="1564"/>
                    <a:pt x="15216" y="1576"/>
                    <a:pt x="15038" y="1576"/>
                  </a:cubicBezTo>
                  <a:cubicBezTo>
                    <a:pt x="14990" y="1576"/>
                    <a:pt x="14954" y="1528"/>
                    <a:pt x="14919" y="1505"/>
                  </a:cubicBezTo>
                  <a:cubicBezTo>
                    <a:pt x="14966" y="1469"/>
                    <a:pt x="15002" y="1433"/>
                    <a:pt x="15050" y="1433"/>
                  </a:cubicBezTo>
                  <a:close/>
                  <a:moveTo>
                    <a:pt x="14931" y="1826"/>
                  </a:moveTo>
                  <a:cubicBezTo>
                    <a:pt x="14990" y="1850"/>
                    <a:pt x="15050" y="1826"/>
                    <a:pt x="15074" y="1874"/>
                  </a:cubicBezTo>
                  <a:cubicBezTo>
                    <a:pt x="15252" y="1969"/>
                    <a:pt x="15455" y="1969"/>
                    <a:pt x="15645" y="1969"/>
                  </a:cubicBezTo>
                  <a:cubicBezTo>
                    <a:pt x="15728" y="1969"/>
                    <a:pt x="15812" y="1969"/>
                    <a:pt x="15895" y="1981"/>
                  </a:cubicBezTo>
                  <a:cubicBezTo>
                    <a:pt x="15931" y="1981"/>
                    <a:pt x="15943" y="2005"/>
                    <a:pt x="15955" y="2040"/>
                  </a:cubicBezTo>
                  <a:cubicBezTo>
                    <a:pt x="15955" y="2040"/>
                    <a:pt x="15931" y="2088"/>
                    <a:pt x="15907" y="2088"/>
                  </a:cubicBezTo>
                  <a:cubicBezTo>
                    <a:pt x="15757" y="2088"/>
                    <a:pt x="15612" y="2111"/>
                    <a:pt x="15465" y="2111"/>
                  </a:cubicBezTo>
                  <a:cubicBezTo>
                    <a:pt x="15355" y="2111"/>
                    <a:pt x="15245" y="2098"/>
                    <a:pt x="15133" y="2052"/>
                  </a:cubicBezTo>
                  <a:cubicBezTo>
                    <a:pt x="15050" y="2005"/>
                    <a:pt x="14978" y="1933"/>
                    <a:pt x="14907" y="1874"/>
                  </a:cubicBezTo>
                  <a:cubicBezTo>
                    <a:pt x="14919" y="1862"/>
                    <a:pt x="14919" y="1850"/>
                    <a:pt x="14931" y="1826"/>
                  </a:cubicBezTo>
                  <a:close/>
                  <a:moveTo>
                    <a:pt x="14931" y="4362"/>
                  </a:moveTo>
                  <a:lnTo>
                    <a:pt x="15514" y="4588"/>
                  </a:lnTo>
                  <a:cubicBezTo>
                    <a:pt x="15483" y="4600"/>
                    <a:pt x="15448" y="4606"/>
                    <a:pt x="15410" y="4606"/>
                  </a:cubicBezTo>
                  <a:cubicBezTo>
                    <a:pt x="15258" y="4606"/>
                    <a:pt x="15064" y="4515"/>
                    <a:pt x="14931" y="4362"/>
                  </a:cubicBezTo>
                  <a:close/>
                  <a:moveTo>
                    <a:pt x="14502" y="516"/>
                  </a:moveTo>
                  <a:cubicBezTo>
                    <a:pt x="14514" y="516"/>
                    <a:pt x="14538" y="540"/>
                    <a:pt x="14597" y="552"/>
                  </a:cubicBezTo>
                  <a:cubicBezTo>
                    <a:pt x="14300" y="671"/>
                    <a:pt x="14050" y="755"/>
                    <a:pt x="13800" y="862"/>
                  </a:cubicBezTo>
                  <a:cubicBezTo>
                    <a:pt x="13824" y="915"/>
                    <a:pt x="13852" y="933"/>
                    <a:pt x="13882" y="933"/>
                  </a:cubicBezTo>
                  <a:cubicBezTo>
                    <a:pt x="13927" y="933"/>
                    <a:pt x="13976" y="895"/>
                    <a:pt x="14026" y="874"/>
                  </a:cubicBezTo>
                  <a:lnTo>
                    <a:pt x="14026" y="874"/>
                  </a:lnTo>
                  <a:cubicBezTo>
                    <a:pt x="14085" y="933"/>
                    <a:pt x="14085" y="981"/>
                    <a:pt x="13990" y="1016"/>
                  </a:cubicBezTo>
                  <a:cubicBezTo>
                    <a:pt x="13847" y="1052"/>
                    <a:pt x="13704" y="1100"/>
                    <a:pt x="13561" y="1147"/>
                  </a:cubicBezTo>
                  <a:cubicBezTo>
                    <a:pt x="13490" y="1171"/>
                    <a:pt x="13395" y="1195"/>
                    <a:pt x="13323" y="1207"/>
                  </a:cubicBezTo>
                  <a:lnTo>
                    <a:pt x="13323" y="1255"/>
                  </a:lnTo>
                  <a:lnTo>
                    <a:pt x="13669" y="1255"/>
                  </a:lnTo>
                  <a:cubicBezTo>
                    <a:pt x="13692" y="1278"/>
                    <a:pt x="13752" y="1338"/>
                    <a:pt x="13859" y="1409"/>
                  </a:cubicBezTo>
                  <a:lnTo>
                    <a:pt x="13621" y="1409"/>
                  </a:lnTo>
                  <a:cubicBezTo>
                    <a:pt x="13594" y="1475"/>
                    <a:pt x="13551" y="1505"/>
                    <a:pt x="13500" y="1505"/>
                  </a:cubicBezTo>
                  <a:cubicBezTo>
                    <a:pt x="13439" y="1505"/>
                    <a:pt x="13365" y="1463"/>
                    <a:pt x="13288" y="1386"/>
                  </a:cubicBezTo>
                  <a:lnTo>
                    <a:pt x="13288" y="1386"/>
                  </a:lnTo>
                  <a:cubicBezTo>
                    <a:pt x="13323" y="1457"/>
                    <a:pt x="13335" y="1505"/>
                    <a:pt x="13335" y="1517"/>
                  </a:cubicBezTo>
                  <a:cubicBezTo>
                    <a:pt x="12966" y="1743"/>
                    <a:pt x="12609" y="1945"/>
                    <a:pt x="12240" y="2171"/>
                  </a:cubicBezTo>
                  <a:cubicBezTo>
                    <a:pt x="12252" y="2183"/>
                    <a:pt x="12252" y="2207"/>
                    <a:pt x="12264" y="2219"/>
                  </a:cubicBezTo>
                  <a:cubicBezTo>
                    <a:pt x="12311" y="2183"/>
                    <a:pt x="12371" y="2159"/>
                    <a:pt x="12430" y="2124"/>
                  </a:cubicBezTo>
                  <a:cubicBezTo>
                    <a:pt x="12728" y="1969"/>
                    <a:pt x="13014" y="1802"/>
                    <a:pt x="13288" y="1648"/>
                  </a:cubicBezTo>
                  <a:cubicBezTo>
                    <a:pt x="13355" y="1614"/>
                    <a:pt x="13424" y="1594"/>
                    <a:pt x="13494" y="1594"/>
                  </a:cubicBezTo>
                  <a:cubicBezTo>
                    <a:pt x="13573" y="1594"/>
                    <a:pt x="13652" y="1620"/>
                    <a:pt x="13728" y="1683"/>
                  </a:cubicBezTo>
                  <a:cubicBezTo>
                    <a:pt x="13752" y="1707"/>
                    <a:pt x="13811" y="1707"/>
                    <a:pt x="13859" y="1731"/>
                  </a:cubicBezTo>
                  <a:cubicBezTo>
                    <a:pt x="13907" y="1755"/>
                    <a:pt x="13966" y="1790"/>
                    <a:pt x="14050" y="1826"/>
                  </a:cubicBezTo>
                  <a:cubicBezTo>
                    <a:pt x="13859" y="1886"/>
                    <a:pt x="13704" y="1933"/>
                    <a:pt x="13526" y="1993"/>
                  </a:cubicBezTo>
                  <a:cubicBezTo>
                    <a:pt x="13681" y="2040"/>
                    <a:pt x="13800" y="2088"/>
                    <a:pt x="13942" y="2124"/>
                  </a:cubicBezTo>
                  <a:cubicBezTo>
                    <a:pt x="13847" y="2171"/>
                    <a:pt x="13764" y="2207"/>
                    <a:pt x="13728" y="2231"/>
                  </a:cubicBezTo>
                  <a:cubicBezTo>
                    <a:pt x="13609" y="2231"/>
                    <a:pt x="13514" y="2219"/>
                    <a:pt x="13407" y="2219"/>
                  </a:cubicBezTo>
                  <a:lnTo>
                    <a:pt x="13442" y="2243"/>
                  </a:lnTo>
                  <a:cubicBezTo>
                    <a:pt x="13264" y="2350"/>
                    <a:pt x="13097" y="2457"/>
                    <a:pt x="12930" y="2564"/>
                  </a:cubicBezTo>
                  <a:cubicBezTo>
                    <a:pt x="12930" y="2576"/>
                    <a:pt x="12954" y="2576"/>
                    <a:pt x="12954" y="2588"/>
                  </a:cubicBezTo>
                  <a:cubicBezTo>
                    <a:pt x="13097" y="2517"/>
                    <a:pt x="13228" y="2445"/>
                    <a:pt x="13383" y="2362"/>
                  </a:cubicBezTo>
                  <a:cubicBezTo>
                    <a:pt x="13420" y="2341"/>
                    <a:pt x="13474" y="2332"/>
                    <a:pt x="13532" y="2332"/>
                  </a:cubicBezTo>
                  <a:cubicBezTo>
                    <a:pt x="13638" y="2332"/>
                    <a:pt x="13757" y="2363"/>
                    <a:pt x="13811" y="2410"/>
                  </a:cubicBezTo>
                  <a:cubicBezTo>
                    <a:pt x="13847" y="2445"/>
                    <a:pt x="13883" y="2445"/>
                    <a:pt x="13919" y="2469"/>
                  </a:cubicBezTo>
                  <a:cubicBezTo>
                    <a:pt x="14090" y="2598"/>
                    <a:pt x="14274" y="2610"/>
                    <a:pt x="14461" y="2610"/>
                  </a:cubicBezTo>
                  <a:cubicBezTo>
                    <a:pt x="14508" y="2610"/>
                    <a:pt x="14555" y="2610"/>
                    <a:pt x="14602" y="2610"/>
                  </a:cubicBezTo>
                  <a:cubicBezTo>
                    <a:pt x="14680" y="2610"/>
                    <a:pt x="14758" y="2612"/>
                    <a:pt x="14835" y="2624"/>
                  </a:cubicBezTo>
                  <a:cubicBezTo>
                    <a:pt x="14859" y="2636"/>
                    <a:pt x="14859" y="2636"/>
                    <a:pt x="14859" y="2648"/>
                  </a:cubicBezTo>
                  <a:cubicBezTo>
                    <a:pt x="14681" y="2695"/>
                    <a:pt x="14478" y="2719"/>
                    <a:pt x="14300" y="2767"/>
                  </a:cubicBezTo>
                  <a:cubicBezTo>
                    <a:pt x="14145" y="2814"/>
                    <a:pt x="13966" y="2838"/>
                    <a:pt x="13800" y="2898"/>
                  </a:cubicBezTo>
                  <a:cubicBezTo>
                    <a:pt x="13942" y="2921"/>
                    <a:pt x="14109" y="2945"/>
                    <a:pt x="14300" y="2981"/>
                  </a:cubicBezTo>
                  <a:cubicBezTo>
                    <a:pt x="14062" y="3017"/>
                    <a:pt x="13859" y="3076"/>
                    <a:pt x="13633" y="3124"/>
                  </a:cubicBezTo>
                  <a:cubicBezTo>
                    <a:pt x="13681" y="3219"/>
                    <a:pt x="13788" y="3231"/>
                    <a:pt x="13871" y="3243"/>
                  </a:cubicBezTo>
                  <a:cubicBezTo>
                    <a:pt x="14050" y="3255"/>
                    <a:pt x="14264" y="3231"/>
                    <a:pt x="14419" y="3291"/>
                  </a:cubicBezTo>
                  <a:cubicBezTo>
                    <a:pt x="14527" y="3334"/>
                    <a:pt x="14634" y="3347"/>
                    <a:pt x="14741" y="3347"/>
                  </a:cubicBezTo>
                  <a:cubicBezTo>
                    <a:pt x="14910" y="3347"/>
                    <a:pt x="15079" y="3313"/>
                    <a:pt x="15251" y="3313"/>
                  </a:cubicBezTo>
                  <a:cubicBezTo>
                    <a:pt x="15267" y="3313"/>
                    <a:pt x="15284" y="3314"/>
                    <a:pt x="15300" y="3314"/>
                  </a:cubicBezTo>
                  <a:cubicBezTo>
                    <a:pt x="15538" y="3338"/>
                    <a:pt x="15788" y="3350"/>
                    <a:pt x="16026" y="3362"/>
                  </a:cubicBezTo>
                  <a:cubicBezTo>
                    <a:pt x="16205" y="3374"/>
                    <a:pt x="16371" y="3410"/>
                    <a:pt x="16538" y="3422"/>
                  </a:cubicBezTo>
                  <a:cubicBezTo>
                    <a:pt x="16547" y="3422"/>
                    <a:pt x="16557" y="3423"/>
                    <a:pt x="16566" y="3423"/>
                  </a:cubicBezTo>
                  <a:cubicBezTo>
                    <a:pt x="16720" y="3423"/>
                    <a:pt x="16850" y="3329"/>
                    <a:pt x="16883" y="3172"/>
                  </a:cubicBezTo>
                  <a:cubicBezTo>
                    <a:pt x="16895" y="3136"/>
                    <a:pt x="16907" y="3124"/>
                    <a:pt x="16919" y="3100"/>
                  </a:cubicBezTo>
                  <a:cubicBezTo>
                    <a:pt x="16836" y="3052"/>
                    <a:pt x="16764" y="2993"/>
                    <a:pt x="16681" y="2957"/>
                  </a:cubicBezTo>
                  <a:cubicBezTo>
                    <a:pt x="16586" y="2921"/>
                    <a:pt x="16562" y="2886"/>
                    <a:pt x="16657" y="2814"/>
                  </a:cubicBezTo>
                  <a:lnTo>
                    <a:pt x="16681" y="2779"/>
                  </a:lnTo>
                  <a:lnTo>
                    <a:pt x="16681" y="2755"/>
                  </a:lnTo>
                  <a:lnTo>
                    <a:pt x="16240" y="2576"/>
                  </a:lnTo>
                  <a:cubicBezTo>
                    <a:pt x="16407" y="2529"/>
                    <a:pt x="16621" y="2588"/>
                    <a:pt x="16645" y="2290"/>
                  </a:cubicBezTo>
                  <a:cubicBezTo>
                    <a:pt x="16502" y="2171"/>
                    <a:pt x="16240" y="2279"/>
                    <a:pt x="16109" y="2100"/>
                  </a:cubicBezTo>
                  <a:cubicBezTo>
                    <a:pt x="16169" y="2052"/>
                    <a:pt x="16193" y="2005"/>
                    <a:pt x="16252" y="1981"/>
                  </a:cubicBezTo>
                  <a:cubicBezTo>
                    <a:pt x="16277" y="1973"/>
                    <a:pt x="16313" y="1959"/>
                    <a:pt x="16345" y="1959"/>
                  </a:cubicBezTo>
                  <a:cubicBezTo>
                    <a:pt x="16359" y="1959"/>
                    <a:pt x="16372" y="1962"/>
                    <a:pt x="16383" y="1969"/>
                  </a:cubicBezTo>
                  <a:cubicBezTo>
                    <a:pt x="16609" y="2005"/>
                    <a:pt x="16824" y="2064"/>
                    <a:pt x="17026" y="2112"/>
                  </a:cubicBezTo>
                  <a:cubicBezTo>
                    <a:pt x="17026" y="2112"/>
                    <a:pt x="17038" y="2100"/>
                    <a:pt x="17038" y="2088"/>
                  </a:cubicBezTo>
                  <a:cubicBezTo>
                    <a:pt x="17026" y="2064"/>
                    <a:pt x="17014" y="2052"/>
                    <a:pt x="16979" y="2052"/>
                  </a:cubicBezTo>
                  <a:cubicBezTo>
                    <a:pt x="16824" y="2029"/>
                    <a:pt x="16645" y="1981"/>
                    <a:pt x="16467" y="1933"/>
                  </a:cubicBezTo>
                  <a:cubicBezTo>
                    <a:pt x="16324" y="1909"/>
                    <a:pt x="16193" y="1826"/>
                    <a:pt x="16050" y="1802"/>
                  </a:cubicBezTo>
                  <a:cubicBezTo>
                    <a:pt x="15955" y="1767"/>
                    <a:pt x="15871" y="1767"/>
                    <a:pt x="15728" y="1755"/>
                  </a:cubicBezTo>
                  <a:cubicBezTo>
                    <a:pt x="15776" y="1731"/>
                    <a:pt x="15812" y="1707"/>
                    <a:pt x="15824" y="1707"/>
                  </a:cubicBezTo>
                  <a:cubicBezTo>
                    <a:pt x="16002" y="1707"/>
                    <a:pt x="16121" y="1588"/>
                    <a:pt x="16252" y="1517"/>
                  </a:cubicBezTo>
                  <a:cubicBezTo>
                    <a:pt x="16300" y="1493"/>
                    <a:pt x="16359" y="1493"/>
                    <a:pt x="16419" y="1493"/>
                  </a:cubicBezTo>
                  <a:cubicBezTo>
                    <a:pt x="16502" y="1493"/>
                    <a:pt x="16586" y="1505"/>
                    <a:pt x="16669" y="1517"/>
                  </a:cubicBezTo>
                  <a:lnTo>
                    <a:pt x="16669" y="1457"/>
                  </a:lnTo>
                  <a:cubicBezTo>
                    <a:pt x="16288" y="1386"/>
                    <a:pt x="15907" y="1326"/>
                    <a:pt x="15526" y="1267"/>
                  </a:cubicBezTo>
                  <a:cubicBezTo>
                    <a:pt x="15538" y="1231"/>
                    <a:pt x="15574" y="1219"/>
                    <a:pt x="15586" y="1195"/>
                  </a:cubicBezTo>
                  <a:lnTo>
                    <a:pt x="15586" y="1171"/>
                  </a:lnTo>
                  <a:lnTo>
                    <a:pt x="15812" y="957"/>
                  </a:lnTo>
                  <a:lnTo>
                    <a:pt x="15276" y="778"/>
                  </a:lnTo>
                  <a:cubicBezTo>
                    <a:pt x="15301" y="628"/>
                    <a:pt x="15332" y="572"/>
                    <a:pt x="15409" y="572"/>
                  </a:cubicBezTo>
                  <a:cubicBezTo>
                    <a:pt x="15443" y="572"/>
                    <a:pt x="15484" y="582"/>
                    <a:pt x="15538" y="600"/>
                  </a:cubicBezTo>
                  <a:cubicBezTo>
                    <a:pt x="16074" y="778"/>
                    <a:pt x="16609" y="933"/>
                    <a:pt x="17145" y="1100"/>
                  </a:cubicBezTo>
                  <a:cubicBezTo>
                    <a:pt x="17336" y="1159"/>
                    <a:pt x="17550" y="1159"/>
                    <a:pt x="17741" y="1195"/>
                  </a:cubicBezTo>
                  <a:cubicBezTo>
                    <a:pt x="17836" y="1207"/>
                    <a:pt x="17931" y="1207"/>
                    <a:pt x="18014" y="1255"/>
                  </a:cubicBezTo>
                  <a:cubicBezTo>
                    <a:pt x="18336" y="1409"/>
                    <a:pt x="18705" y="1409"/>
                    <a:pt x="19050" y="1505"/>
                  </a:cubicBezTo>
                  <a:cubicBezTo>
                    <a:pt x="19098" y="1517"/>
                    <a:pt x="19157" y="1528"/>
                    <a:pt x="19217" y="1552"/>
                  </a:cubicBezTo>
                  <a:cubicBezTo>
                    <a:pt x="19205" y="1612"/>
                    <a:pt x="19205" y="1648"/>
                    <a:pt x="19205" y="1707"/>
                  </a:cubicBezTo>
                  <a:cubicBezTo>
                    <a:pt x="19180" y="1721"/>
                    <a:pt x="19159" y="1726"/>
                    <a:pt x="19141" y="1726"/>
                  </a:cubicBezTo>
                  <a:cubicBezTo>
                    <a:pt x="19047" y="1726"/>
                    <a:pt x="19029" y="1574"/>
                    <a:pt x="18919" y="1564"/>
                  </a:cubicBezTo>
                  <a:lnTo>
                    <a:pt x="18919" y="1564"/>
                  </a:lnTo>
                  <a:cubicBezTo>
                    <a:pt x="18943" y="1695"/>
                    <a:pt x="18967" y="1826"/>
                    <a:pt x="18991" y="1945"/>
                  </a:cubicBezTo>
                  <a:cubicBezTo>
                    <a:pt x="18979" y="1945"/>
                    <a:pt x="18979" y="1969"/>
                    <a:pt x="18967" y="1969"/>
                  </a:cubicBezTo>
                  <a:cubicBezTo>
                    <a:pt x="18919" y="1886"/>
                    <a:pt x="18872" y="1826"/>
                    <a:pt x="18824" y="1755"/>
                  </a:cubicBezTo>
                  <a:cubicBezTo>
                    <a:pt x="18788" y="1695"/>
                    <a:pt x="18788" y="1576"/>
                    <a:pt x="18634" y="1576"/>
                  </a:cubicBezTo>
                  <a:cubicBezTo>
                    <a:pt x="18693" y="1695"/>
                    <a:pt x="18741" y="1802"/>
                    <a:pt x="18800" y="1909"/>
                  </a:cubicBezTo>
                  <a:lnTo>
                    <a:pt x="18693" y="1909"/>
                  </a:lnTo>
                  <a:cubicBezTo>
                    <a:pt x="18681" y="1969"/>
                    <a:pt x="18669" y="2029"/>
                    <a:pt x="18634" y="2112"/>
                  </a:cubicBezTo>
                  <a:cubicBezTo>
                    <a:pt x="18562" y="2029"/>
                    <a:pt x="18503" y="1969"/>
                    <a:pt x="18443" y="1909"/>
                  </a:cubicBezTo>
                  <a:lnTo>
                    <a:pt x="18443" y="1909"/>
                  </a:lnTo>
                  <a:cubicBezTo>
                    <a:pt x="18431" y="1993"/>
                    <a:pt x="18455" y="2064"/>
                    <a:pt x="18562" y="2124"/>
                  </a:cubicBezTo>
                  <a:cubicBezTo>
                    <a:pt x="18669" y="2171"/>
                    <a:pt x="18764" y="2231"/>
                    <a:pt x="18872" y="2279"/>
                  </a:cubicBezTo>
                  <a:cubicBezTo>
                    <a:pt x="18919" y="2290"/>
                    <a:pt x="18991" y="2302"/>
                    <a:pt x="18931" y="2398"/>
                  </a:cubicBezTo>
                  <a:cubicBezTo>
                    <a:pt x="18884" y="2386"/>
                    <a:pt x="18860" y="2362"/>
                    <a:pt x="18812" y="2350"/>
                  </a:cubicBezTo>
                  <a:cubicBezTo>
                    <a:pt x="18812" y="2362"/>
                    <a:pt x="18800" y="2362"/>
                    <a:pt x="18800" y="2386"/>
                  </a:cubicBezTo>
                  <a:cubicBezTo>
                    <a:pt x="18872" y="2421"/>
                    <a:pt x="18872" y="2529"/>
                    <a:pt x="19026" y="2529"/>
                  </a:cubicBezTo>
                  <a:cubicBezTo>
                    <a:pt x="19122" y="2529"/>
                    <a:pt x="19265" y="2636"/>
                    <a:pt x="19336" y="2719"/>
                  </a:cubicBezTo>
                  <a:cubicBezTo>
                    <a:pt x="19419" y="2826"/>
                    <a:pt x="19538" y="2826"/>
                    <a:pt x="19634" y="2886"/>
                  </a:cubicBezTo>
                  <a:cubicBezTo>
                    <a:pt x="19741" y="2945"/>
                    <a:pt x="19872" y="2993"/>
                    <a:pt x="19979" y="3064"/>
                  </a:cubicBezTo>
                  <a:cubicBezTo>
                    <a:pt x="20277" y="3255"/>
                    <a:pt x="20550" y="3469"/>
                    <a:pt x="20777" y="3755"/>
                  </a:cubicBezTo>
                  <a:cubicBezTo>
                    <a:pt x="20908" y="3910"/>
                    <a:pt x="21074" y="4053"/>
                    <a:pt x="21229" y="4195"/>
                  </a:cubicBezTo>
                  <a:cubicBezTo>
                    <a:pt x="21253" y="4243"/>
                    <a:pt x="21289" y="4291"/>
                    <a:pt x="21324" y="4350"/>
                  </a:cubicBezTo>
                  <a:cubicBezTo>
                    <a:pt x="21318" y="4351"/>
                    <a:pt x="21311" y="4351"/>
                    <a:pt x="21304" y="4351"/>
                  </a:cubicBezTo>
                  <a:cubicBezTo>
                    <a:pt x="21153" y="4351"/>
                    <a:pt x="20965" y="4225"/>
                    <a:pt x="20908" y="4076"/>
                  </a:cubicBezTo>
                  <a:cubicBezTo>
                    <a:pt x="20896" y="4053"/>
                    <a:pt x="20896" y="4017"/>
                    <a:pt x="20884" y="4005"/>
                  </a:cubicBezTo>
                  <a:cubicBezTo>
                    <a:pt x="20693" y="3791"/>
                    <a:pt x="20479" y="3576"/>
                    <a:pt x="20253" y="3398"/>
                  </a:cubicBezTo>
                  <a:cubicBezTo>
                    <a:pt x="20050" y="3231"/>
                    <a:pt x="19812" y="3124"/>
                    <a:pt x="19574" y="3017"/>
                  </a:cubicBezTo>
                  <a:cubicBezTo>
                    <a:pt x="19562" y="3005"/>
                    <a:pt x="19526" y="3005"/>
                    <a:pt x="19515" y="3005"/>
                  </a:cubicBezTo>
                  <a:cubicBezTo>
                    <a:pt x="19443" y="3005"/>
                    <a:pt x="19360" y="3005"/>
                    <a:pt x="19276" y="3017"/>
                  </a:cubicBezTo>
                  <a:cubicBezTo>
                    <a:pt x="19217" y="3112"/>
                    <a:pt x="19229" y="3160"/>
                    <a:pt x="19336" y="3243"/>
                  </a:cubicBezTo>
                  <a:cubicBezTo>
                    <a:pt x="19396" y="3291"/>
                    <a:pt x="19443" y="3362"/>
                    <a:pt x="19503" y="3457"/>
                  </a:cubicBezTo>
                  <a:cubicBezTo>
                    <a:pt x="19586" y="3457"/>
                    <a:pt x="19646" y="3529"/>
                    <a:pt x="19646" y="3707"/>
                  </a:cubicBezTo>
                  <a:cubicBezTo>
                    <a:pt x="19622" y="3648"/>
                    <a:pt x="19598" y="3612"/>
                    <a:pt x="19574" y="3588"/>
                  </a:cubicBezTo>
                  <a:cubicBezTo>
                    <a:pt x="19562" y="3576"/>
                    <a:pt x="19526" y="3541"/>
                    <a:pt x="19503" y="3493"/>
                  </a:cubicBezTo>
                  <a:cubicBezTo>
                    <a:pt x="19467" y="3553"/>
                    <a:pt x="19455" y="3588"/>
                    <a:pt x="19455" y="3636"/>
                  </a:cubicBezTo>
                  <a:lnTo>
                    <a:pt x="19455" y="3731"/>
                  </a:lnTo>
                  <a:cubicBezTo>
                    <a:pt x="19360" y="3707"/>
                    <a:pt x="19360" y="3707"/>
                    <a:pt x="19348" y="3553"/>
                  </a:cubicBezTo>
                  <a:cubicBezTo>
                    <a:pt x="19288" y="3541"/>
                    <a:pt x="19241" y="3541"/>
                    <a:pt x="19181" y="3541"/>
                  </a:cubicBezTo>
                  <a:cubicBezTo>
                    <a:pt x="19241" y="3636"/>
                    <a:pt x="19229" y="3755"/>
                    <a:pt x="19360" y="3826"/>
                  </a:cubicBezTo>
                  <a:cubicBezTo>
                    <a:pt x="19455" y="3874"/>
                    <a:pt x="19503" y="4005"/>
                    <a:pt x="19562" y="4088"/>
                  </a:cubicBezTo>
                  <a:cubicBezTo>
                    <a:pt x="19562" y="4112"/>
                    <a:pt x="19538" y="4112"/>
                    <a:pt x="19526" y="4124"/>
                  </a:cubicBezTo>
                  <a:cubicBezTo>
                    <a:pt x="19479" y="4076"/>
                    <a:pt x="19443" y="4029"/>
                    <a:pt x="19360" y="3969"/>
                  </a:cubicBezTo>
                  <a:lnTo>
                    <a:pt x="19360" y="4112"/>
                  </a:lnTo>
                  <a:cubicBezTo>
                    <a:pt x="19336" y="4112"/>
                    <a:pt x="19300" y="4088"/>
                    <a:pt x="19276" y="4088"/>
                  </a:cubicBezTo>
                  <a:lnTo>
                    <a:pt x="19276" y="4088"/>
                  </a:lnTo>
                  <a:cubicBezTo>
                    <a:pt x="19360" y="4195"/>
                    <a:pt x="19455" y="4291"/>
                    <a:pt x="19538" y="4386"/>
                  </a:cubicBezTo>
                  <a:lnTo>
                    <a:pt x="19526" y="4410"/>
                  </a:lnTo>
                  <a:cubicBezTo>
                    <a:pt x="19360" y="4231"/>
                    <a:pt x="19205" y="4029"/>
                    <a:pt x="19038" y="3850"/>
                  </a:cubicBezTo>
                  <a:lnTo>
                    <a:pt x="18979" y="3910"/>
                  </a:lnTo>
                  <a:cubicBezTo>
                    <a:pt x="19086" y="4017"/>
                    <a:pt x="19169" y="4148"/>
                    <a:pt x="19276" y="4255"/>
                  </a:cubicBezTo>
                  <a:cubicBezTo>
                    <a:pt x="19384" y="4374"/>
                    <a:pt x="19503" y="4481"/>
                    <a:pt x="19598" y="4588"/>
                  </a:cubicBezTo>
                  <a:cubicBezTo>
                    <a:pt x="19586" y="4600"/>
                    <a:pt x="19586" y="4612"/>
                    <a:pt x="19574" y="4624"/>
                  </a:cubicBezTo>
                  <a:cubicBezTo>
                    <a:pt x="19396" y="4541"/>
                    <a:pt x="19229" y="4445"/>
                    <a:pt x="19038" y="4362"/>
                  </a:cubicBezTo>
                  <a:cubicBezTo>
                    <a:pt x="19026" y="4410"/>
                    <a:pt x="19026" y="4434"/>
                    <a:pt x="19003" y="4469"/>
                  </a:cubicBezTo>
                  <a:cubicBezTo>
                    <a:pt x="18907" y="4410"/>
                    <a:pt x="18788" y="4362"/>
                    <a:pt x="18645" y="4303"/>
                  </a:cubicBezTo>
                  <a:lnTo>
                    <a:pt x="18645" y="4303"/>
                  </a:lnTo>
                  <a:cubicBezTo>
                    <a:pt x="18693" y="4374"/>
                    <a:pt x="18729" y="4434"/>
                    <a:pt x="18764" y="4481"/>
                  </a:cubicBezTo>
                  <a:cubicBezTo>
                    <a:pt x="18979" y="4648"/>
                    <a:pt x="19205" y="4803"/>
                    <a:pt x="19407" y="4969"/>
                  </a:cubicBezTo>
                  <a:cubicBezTo>
                    <a:pt x="19443" y="4981"/>
                    <a:pt x="19455" y="5017"/>
                    <a:pt x="19479" y="5041"/>
                  </a:cubicBezTo>
                  <a:lnTo>
                    <a:pt x="19455" y="5077"/>
                  </a:lnTo>
                  <a:cubicBezTo>
                    <a:pt x="19265" y="5005"/>
                    <a:pt x="19050" y="4922"/>
                    <a:pt x="18872" y="4862"/>
                  </a:cubicBezTo>
                  <a:cubicBezTo>
                    <a:pt x="18705" y="4922"/>
                    <a:pt x="18503" y="4838"/>
                    <a:pt x="18372" y="5005"/>
                  </a:cubicBezTo>
                  <a:cubicBezTo>
                    <a:pt x="18381" y="5014"/>
                    <a:pt x="18397" y="5045"/>
                    <a:pt x="18415" y="5074"/>
                  </a:cubicBezTo>
                  <a:lnTo>
                    <a:pt x="18415" y="5074"/>
                  </a:lnTo>
                  <a:cubicBezTo>
                    <a:pt x="18360" y="5047"/>
                    <a:pt x="18301" y="5017"/>
                    <a:pt x="18253" y="4993"/>
                  </a:cubicBezTo>
                  <a:cubicBezTo>
                    <a:pt x="18205" y="4981"/>
                    <a:pt x="18157" y="4981"/>
                    <a:pt x="18110" y="4981"/>
                  </a:cubicBezTo>
                  <a:cubicBezTo>
                    <a:pt x="18062" y="4981"/>
                    <a:pt x="18014" y="4981"/>
                    <a:pt x="17967" y="4969"/>
                  </a:cubicBezTo>
                  <a:cubicBezTo>
                    <a:pt x="17562" y="4874"/>
                    <a:pt x="17169" y="4779"/>
                    <a:pt x="16764" y="4684"/>
                  </a:cubicBezTo>
                  <a:cubicBezTo>
                    <a:pt x="16740" y="4680"/>
                    <a:pt x="16718" y="4676"/>
                    <a:pt x="16697" y="4676"/>
                  </a:cubicBezTo>
                  <a:cubicBezTo>
                    <a:pt x="16679" y="4676"/>
                    <a:pt x="16663" y="4678"/>
                    <a:pt x="16647" y="4686"/>
                  </a:cubicBezTo>
                  <a:lnTo>
                    <a:pt x="16647" y="4686"/>
                  </a:lnTo>
                  <a:cubicBezTo>
                    <a:pt x="16631" y="4681"/>
                    <a:pt x="16614" y="4676"/>
                    <a:pt x="16598" y="4672"/>
                  </a:cubicBezTo>
                  <a:cubicBezTo>
                    <a:pt x="16359" y="4600"/>
                    <a:pt x="16121" y="4493"/>
                    <a:pt x="15871" y="4410"/>
                  </a:cubicBezTo>
                  <a:cubicBezTo>
                    <a:pt x="15764" y="4362"/>
                    <a:pt x="15657" y="4350"/>
                    <a:pt x="15550" y="4326"/>
                  </a:cubicBezTo>
                  <a:lnTo>
                    <a:pt x="15550" y="4291"/>
                  </a:lnTo>
                  <a:cubicBezTo>
                    <a:pt x="15728" y="4303"/>
                    <a:pt x="15931" y="4326"/>
                    <a:pt x="16109" y="4362"/>
                  </a:cubicBezTo>
                  <a:cubicBezTo>
                    <a:pt x="16359" y="4410"/>
                    <a:pt x="16598" y="4481"/>
                    <a:pt x="16836" y="4529"/>
                  </a:cubicBezTo>
                  <a:cubicBezTo>
                    <a:pt x="17121" y="4565"/>
                    <a:pt x="17395" y="4588"/>
                    <a:pt x="17681" y="4612"/>
                  </a:cubicBezTo>
                  <a:cubicBezTo>
                    <a:pt x="17717" y="4612"/>
                    <a:pt x="17729" y="4600"/>
                    <a:pt x="17752" y="4553"/>
                  </a:cubicBezTo>
                  <a:cubicBezTo>
                    <a:pt x="17729" y="4541"/>
                    <a:pt x="17693" y="4529"/>
                    <a:pt x="17657" y="4529"/>
                  </a:cubicBezTo>
                  <a:cubicBezTo>
                    <a:pt x="17395" y="4505"/>
                    <a:pt x="17157" y="4493"/>
                    <a:pt x="16907" y="4469"/>
                  </a:cubicBezTo>
                  <a:cubicBezTo>
                    <a:pt x="16859" y="4469"/>
                    <a:pt x="16800" y="4434"/>
                    <a:pt x="16729" y="4410"/>
                  </a:cubicBezTo>
                  <a:cubicBezTo>
                    <a:pt x="16788" y="4362"/>
                    <a:pt x="16836" y="4350"/>
                    <a:pt x="16895" y="4303"/>
                  </a:cubicBezTo>
                  <a:cubicBezTo>
                    <a:pt x="16717" y="4207"/>
                    <a:pt x="16562" y="4124"/>
                    <a:pt x="16407" y="4053"/>
                  </a:cubicBezTo>
                  <a:cubicBezTo>
                    <a:pt x="16419" y="4029"/>
                    <a:pt x="16419" y="4005"/>
                    <a:pt x="16431" y="3993"/>
                  </a:cubicBezTo>
                  <a:cubicBezTo>
                    <a:pt x="16788" y="4088"/>
                    <a:pt x="17145" y="4207"/>
                    <a:pt x="17538" y="4326"/>
                  </a:cubicBezTo>
                  <a:cubicBezTo>
                    <a:pt x="17502" y="4172"/>
                    <a:pt x="17383" y="4076"/>
                    <a:pt x="17193" y="4064"/>
                  </a:cubicBezTo>
                  <a:lnTo>
                    <a:pt x="17193" y="4064"/>
                  </a:lnTo>
                  <a:cubicBezTo>
                    <a:pt x="17217" y="4088"/>
                    <a:pt x="17252" y="4124"/>
                    <a:pt x="17276" y="4136"/>
                  </a:cubicBezTo>
                  <a:cubicBezTo>
                    <a:pt x="17312" y="4148"/>
                    <a:pt x="17336" y="4184"/>
                    <a:pt x="17371" y="4207"/>
                  </a:cubicBezTo>
                  <a:cubicBezTo>
                    <a:pt x="17121" y="4136"/>
                    <a:pt x="16883" y="4076"/>
                    <a:pt x="16657" y="3957"/>
                  </a:cubicBezTo>
                  <a:lnTo>
                    <a:pt x="16657" y="3898"/>
                  </a:lnTo>
                  <a:cubicBezTo>
                    <a:pt x="16717" y="3886"/>
                    <a:pt x="16776" y="3874"/>
                    <a:pt x="16836" y="3874"/>
                  </a:cubicBezTo>
                  <a:cubicBezTo>
                    <a:pt x="16852" y="3875"/>
                    <a:pt x="16868" y="3876"/>
                    <a:pt x="16883" y="3876"/>
                  </a:cubicBezTo>
                  <a:cubicBezTo>
                    <a:pt x="16998" y="3876"/>
                    <a:pt x="17070" y="3834"/>
                    <a:pt x="17133" y="3707"/>
                  </a:cubicBezTo>
                  <a:cubicBezTo>
                    <a:pt x="17157" y="3648"/>
                    <a:pt x="17193" y="3600"/>
                    <a:pt x="17240" y="3541"/>
                  </a:cubicBezTo>
                  <a:cubicBezTo>
                    <a:pt x="17086" y="3517"/>
                    <a:pt x="16955" y="3469"/>
                    <a:pt x="16800" y="3457"/>
                  </a:cubicBezTo>
                  <a:cubicBezTo>
                    <a:pt x="16264" y="3374"/>
                    <a:pt x="15716" y="3398"/>
                    <a:pt x="15181" y="3374"/>
                  </a:cubicBezTo>
                  <a:cubicBezTo>
                    <a:pt x="15002" y="3374"/>
                    <a:pt x="14812" y="3374"/>
                    <a:pt x="14621" y="3398"/>
                  </a:cubicBezTo>
                  <a:cubicBezTo>
                    <a:pt x="14585" y="3398"/>
                    <a:pt x="14562" y="3457"/>
                    <a:pt x="14526" y="3469"/>
                  </a:cubicBezTo>
                  <a:cubicBezTo>
                    <a:pt x="14443" y="3457"/>
                    <a:pt x="14335" y="3422"/>
                    <a:pt x="14204" y="3410"/>
                  </a:cubicBezTo>
                  <a:lnTo>
                    <a:pt x="14204" y="3410"/>
                  </a:lnTo>
                  <a:cubicBezTo>
                    <a:pt x="14216" y="3481"/>
                    <a:pt x="14228" y="3517"/>
                    <a:pt x="14228" y="3517"/>
                  </a:cubicBezTo>
                  <a:cubicBezTo>
                    <a:pt x="14454" y="3588"/>
                    <a:pt x="14657" y="3660"/>
                    <a:pt x="14859" y="3731"/>
                  </a:cubicBezTo>
                  <a:lnTo>
                    <a:pt x="14859" y="3767"/>
                  </a:lnTo>
                  <a:cubicBezTo>
                    <a:pt x="14800" y="3767"/>
                    <a:pt x="14740" y="3767"/>
                    <a:pt x="14633" y="3755"/>
                  </a:cubicBezTo>
                  <a:lnTo>
                    <a:pt x="14633" y="3755"/>
                  </a:lnTo>
                  <a:cubicBezTo>
                    <a:pt x="14716" y="3814"/>
                    <a:pt x="14776" y="3838"/>
                    <a:pt x="14835" y="3886"/>
                  </a:cubicBezTo>
                  <a:lnTo>
                    <a:pt x="14800" y="4017"/>
                  </a:lnTo>
                  <a:cubicBezTo>
                    <a:pt x="14716" y="4017"/>
                    <a:pt x="14645" y="4029"/>
                    <a:pt x="14562" y="4053"/>
                  </a:cubicBezTo>
                  <a:cubicBezTo>
                    <a:pt x="14573" y="4076"/>
                    <a:pt x="14585" y="4088"/>
                    <a:pt x="14585" y="4112"/>
                  </a:cubicBezTo>
                  <a:cubicBezTo>
                    <a:pt x="14639" y="4085"/>
                    <a:pt x="14699" y="4052"/>
                    <a:pt x="14736" y="4052"/>
                  </a:cubicBezTo>
                  <a:cubicBezTo>
                    <a:pt x="14748" y="4052"/>
                    <a:pt x="14758" y="4056"/>
                    <a:pt x="14764" y="4064"/>
                  </a:cubicBezTo>
                  <a:cubicBezTo>
                    <a:pt x="14824" y="4124"/>
                    <a:pt x="14871" y="4207"/>
                    <a:pt x="14919" y="4291"/>
                  </a:cubicBezTo>
                  <a:lnTo>
                    <a:pt x="14871" y="4326"/>
                  </a:lnTo>
                  <a:cubicBezTo>
                    <a:pt x="14764" y="4303"/>
                    <a:pt x="14657" y="4255"/>
                    <a:pt x="14562" y="4231"/>
                  </a:cubicBezTo>
                  <a:cubicBezTo>
                    <a:pt x="14562" y="4243"/>
                    <a:pt x="14538" y="4243"/>
                    <a:pt x="14538" y="4255"/>
                  </a:cubicBezTo>
                  <a:cubicBezTo>
                    <a:pt x="14621" y="4303"/>
                    <a:pt x="14693" y="4362"/>
                    <a:pt x="14740" y="4386"/>
                  </a:cubicBezTo>
                  <a:cubicBezTo>
                    <a:pt x="14573" y="4374"/>
                    <a:pt x="14395" y="4350"/>
                    <a:pt x="14216" y="4326"/>
                  </a:cubicBezTo>
                  <a:cubicBezTo>
                    <a:pt x="14145" y="4315"/>
                    <a:pt x="14085" y="4303"/>
                    <a:pt x="14026" y="4291"/>
                  </a:cubicBezTo>
                  <a:cubicBezTo>
                    <a:pt x="13971" y="4282"/>
                    <a:pt x="13917" y="4277"/>
                    <a:pt x="13864" y="4277"/>
                  </a:cubicBezTo>
                  <a:cubicBezTo>
                    <a:pt x="13710" y="4277"/>
                    <a:pt x="13563" y="4315"/>
                    <a:pt x="13430" y="4386"/>
                  </a:cubicBezTo>
                  <a:cubicBezTo>
                    <a:pt x="13276" y="4481"/>
                    <a:pt x="13109" y="4565"/>
                    <a:pt x="12954" y="4660"/>
                  </a:cubicBezTo>
                  <a:cubicBezTo>
                    <a:pt x="12907" y="4672"/>
                    <a:pt x="12871" y="4719"/>
                    <a:pt x="12811" y="4767"/>
                  </a:cubicBezTo>
                  <a:cubicBezTo>
                    <a:pt x="12859" y="4648"/>
                    <a:pt x="12895" y="4553"/>
                    <a:pt x="12919" y="4469"/>
                  </a:cubicBezTo>
                  <a:cubicBezTo>
                    <a:pt x="12907" y="4469"/>
                    <a:pt x="12895" y="4445"/>
                    <a:pt x="12871" y="4445"/>
                  </a:cubicBezTo>
                  <a:cubicBezTo>
                    <a:pt x="12811" y="4565"/>
                    <a:pt x="12776" y="4672"/>
                    <a:pt x="12728" y="4791"/>
                  </a:cubicBezTo>
                  <a:cubicBezTo>
                    <a:pt x="12728" y="4791"/>
                    <a:pt x="12716" y="4779"/>
                    <a:pt x="12692" y="4779"/>
                  </a:cubicBezTo>
                  <a:cubicBezTo>
                    <a:pt x="12728" y="4672"/>
                    <a:pt x="12776" y="4565"/>
                    <a:pt x="12799" y="4469"/>
                  </a:cubicBezTo>
                  <a:cubicBezTo>
                    <a:pt x="12811" y="4386"/>
                    <a:pt x="12835" y="4326"/>
                    <a:pt x="12847" y="4255"/>
                  </a:cubicBezTo>
                  <a:cubicBezTo>
                    <a:pt x="12859" y="4172"/>
                    <a:pt x="12895" y="4076"/>
                    <a:pt x="12990" y="4029"/>
                  </a:cubicBezTo>
                  <a:cubicBezTo>
                    <a:pt x="13204" y="3957"/>
                    <a:pt x="13430" y="3874"/>
                    <a:pt x="13633" y="3779"/>
                  </a:cubicBezTo>
                  <a:cubicBezTo>
                    <a:pt x="13645" y="3779"/>
                    <a:pt x="13645" y="3767"/>
                    <a:pt x="13669" y="3731"/>
                  </a:cubicBezTo>
                  <a:cubicBezTo>
                    <a:pt x="13629" y="3731"/>
                    <a:pt x="13595" y="3726"/>
                    <a:pt x="13562" y="3726"/>
                  </a:cubicBezTo>
                  <a:cubicBezTo>
                    <a:pt x="13546" y="3726"/>
                    <a:pt x="13530" y="3727"/>
                    <a:pt x="13514" y="3731"/>
                  </a:cubicBezTo>
                  <a:cubicBezTo>
                    <a:pt x="13395" y="3779"/>
                    <a:pt x="13276" y="3838"/>
                    <a:pt x="13157" y="3886"/>
                  </a:cubicBezTo>
                  <a:cubicBezTo>
                    <a:pt x="13084" y="3915"/>
                    <a:pt x="13012" y="3961"/>
                    <a:pt x="12940" y="3961"/>
                  </a:cubicBezTo>
                  <a:cubicBezTo>
                    <a:pt x="12893" y="3961"/>
                    <a:pt x="12846" y="3942"/>
                    <a:pt x="12799" y="3886"/>
                  </a:cubicBezTo>
                  <a:cubicBezTo>
                    <a:pt x="12788" y="3886"/>
                    <a:pt x="12740" y="3898"/>
                    <a:pt x="12716" y="3910"/>
                  </a:cubicBezTo>
                  <a:cubicBezTo>
                    <a:pt x="12716" y="3886"/>
                    <a:pt x="12692" y="3850"/>
                    <a:pt x="12680" y="3791"/>
                  </a:cubicBezTo>
                  <a:cubicBezTo>
                    <a:pt x="12383" y="4088"/>
                    <a:pt x="12311" y="4481"/>
                    <a:pt x="12157" y="4826"/>
                  </a:cubicBezTo>
                  <a:cubicBezTo>
                    <a:pt x="12157" y="4803"/>
                    <a:pt x="12145" y="4803"/>
                    <a:pt x="12133" y="4803"/>
                  </a:cubicBezTo>
                  <a:cubicBezTo>
                    <a:pt x="12180" y="4612"/>
                    <a:pt x="12240" y="4434"/>
                    <a:pt x="12299" y="4255"/>
                  </a:cubicBezTo>
                  <a:cubicBezTo>
                    <a:pt x="12276" y="4243"/>
                    <a:pt x="12276" y="4243"/>
                    <a:pt x="12264" y="4243"/>
                  </a:cubicBezTo>
                  <a:cubicBezTo>
                    <a:pt x="12204" y="4350"/>
                    <a:pt x="12157" y="4445"/>
                    <a:pt x="12097" y="4565"/>
                  </a:cubicBezTo>
                  <a:cubicBezTo>
                    <a:pt x="12085" y="4541"/>
                    <a:pt x="12085" y="4529"/>
                    <a:pt x="12085" y="4505"/>
                  </a:cubicBezTo>
                  <a:cubicBezTo>
                    <a:pt x="12157" y="4172"/>
                    <a:pt x="12335" y="3898"/>
                    <a:pt x="12621" y="3695"/>
                  </a:cubicBezTo>
                  <a:cubicBezTo>
                    <a:pt x="12740" y="3600"/>
                    <a:pt x="12859" y="3529"/>
                    <a:pt x="12978" y="3457"/>
                  </a:cubicBezTo>
                  <a:cubicBezTo>
                    <a:pt x="12990" y="3433"/>
                    <a:pt x="13014" y="3410"/>
                    <a:pt x="13026" y="3374"/>
                  </a:cubicBezTo>
                  <a:lnTo>
                    <a:pt x="12990" y="3350"/>
                  </a:lnTo>
                  <a:lnTo>
                    <a:pt x="12502" y="3707"/>
                  </a:lnTo>
                  <a:cubicBezTo>
                    <a:pt x="12335" y="3826"/>
                    <a:pt x="12192" y="3957"/>
                    <a:pt x="12097" y="4136"/>
                  </a:cubicBezTo>
                  <a:cubicBezTo>
                    <a:pt x="12157" y="3838"/>
                    <a:pt x="12383" y="3648"/>
                    <a:pt x="12549" y="3422"/>
                  </a:cubicBezTo>
                  <a:cubicBezTo>
                    <a:pt x="12538" y="3410"/>
                    <a:pt x="12514" y="3410"/>
                    <a:pt x="12502" y="3398"/>
                  </a:cubicBezTo>
                  <a:cubicBezTo>
                    <a:pt x="12359" y="3553"/>
                    <a:pt x="12216" y="3719"/>
                    <a:pt x="12073" y="3898"/>
                  </a:cubicBezTo>
                  <a:cubicBezTo>
                    <a:pt x="12097" y="3826"/>
                    <a:pt x="12121" y="3767"/>
                    <a:pt x="12145" y="3672"/>
                  </a:cubicBezTo>
                  <a:lnTo>
                    <a:pt x="12145" y="3672"/>
                  </a:lnTo>
                  <a:cubicBezTo>
                    <a:pt x="12085" y="3719"/>
                    <a:pt x="12037" y="3755"/>
                    <a:pt x="12002" y="3779"/>
                  </a:cubicBezTo>
                  <a:cubicBezTo>
                    <a:pt x="12037" y="3493"/>
                    <a:pt x="12252" y="3338"/>
                    <a:pt x="12359" y="3124"/>
                  </a:cubicBezTo>
                  <a:cubicBezTo>
                    <a:pt x="12359" y="3112"/>
                    <a:pt x="12335" y="3112"/>
                    <a:pt x="12323" y="3100"/>
                  </a:cubicBezTo>
                  <a:cubicBezTo>
                    <a:pt x="12204" y="3255"/>
                    <a:pt x="12073" y="3433"/>
                    <a:pt x="11942" y="3600"/>
                  </a:cubicBezTo>
                  <a:cubicBezTo>
                    <a:pt x="11918" y="3588"/>
                    <a:pt x="11906" y="3588"/>
                    <a:pt x="11895" y="3576"/>
                  </a:cubicBezTo>
                  <a:cubicBezTo>
                    <a:pt x="11954" y="3469"/>
                    <a:pt x="12014" y="3350"/>
                    <a:pt x="12073" y="3243"/>
                  </a:cubicBezTo>
                  <a:cubicBezTo>
                    <a:pt x="12014" y="3231"/>
                    <a:pt x="11954" y="3231"/>
                    <a:pt x="11883" y="3219"/>
                  </a:cubicBezTo>
                  <a:cubicBezTo>
                    <a:pt x="11918" y="3124"/>
                    <a:pt x="11966" y="3052"/>
                    <a:pt x="12014" y="2981"/>
                  </a:cubicBezTo>
                  <a:cubicBezTo>
                    <a:pt x="12002" y="2957"/>
                    <a:pt x="11978" y="2957"/>
                    <a:pt x="11966" y="2945"/>
                  </a:cubicBezTo>
                  <a:cubicBezTo>
                    <a:pt x="11906" y="3041"/>
                    <a:pt x="11847" y="3124"/>
                    <a:pt x="11776" y="3231"/>
                  </a:cubicBezTo>
                  <a:cubicBezTo>
                    <a:pt x="11732" y="3151"/>
                    <a:pt x="11670" y="3111"/>
                    <a:pt x="11564" y="3111"/>
                  </a:cubicBezTo>
                  <a:cubicBezTo>
                    <a:pt x="11496" y="3111"/>
                    <a:pt x="11410" y="3127"/>
                    <a:pt x="11299" y="3160"/>
                  </a:cubicBezTo>
                  <a:cubicBezTo>
                    <a:pt x="11383" y="3064"/>
                    <a:pt x="11442" y="2981"/>
                    <a:pt x="11502" y="2898"/>
                  </a:cubicBezTo>
                  <a:cubicBezTo>
                    <a:pt x="11502" y="2886"/>
                    <a:pt x="11490" y="2886"/>
                    <a:pt x="11490" y="2874"/>
                  </a:cubicBezTo>
                  <a:cubicBezTo>
                    <a:pt x="11430" y="2921"/>
                    <a:pt x="11359" y="2945"/>
                    <a:pt x="11347" y="2993"/>
                  </a:cubicBezTo>
                  <a:cubicBezTo>
                    <a:pt x="11287" y="3112"/>
                    <a:pt x="11168" y="3100"/>
                    <a:pt x="11073" y="3124"/>
                  </a:cubicBezTo>
                  <a:cubicBezTo>
                    <a:pt x="11068" y="3126"/>
                    <a:pt x="11063" y="3126"/>
                    <a:pt x="11056" y="3126"/>
                  </a:cubicBezTo>
                  <a:cubicBezTo>
                    <a:pt x="11018" y="3126"/>
                    <a:pt x="10956" y="3097"/>
                    <a:pt x="10894" y="3076"/>
                  </a:cubicBezTo>
                  <a:cubicBezTo>
                    <a:pt x="10942" y="2993"/>
                    <a:pt x="10990" y="2921"/>
                    <a:pt x="11037" y="2838"/>
                  </a:cubicBezTo>
                  <a:cubicBezTo>
                    <a:pt x="10883" y="2779"/>
                    <a:pt x="11014" y="2683"/>
                    <a:pt x="10990" y="2588"/>
                  </a:cubicBezTo>
                  <a:cubicBezTo>
                    <a:pt x="10977" y="2586"/>
                    <a:pt x="10965" y="2584"/>
                    <a:pt x="10952" y="2584"/>
                  </a:cubicBezTo>
                  <a:cubicBezTo>
                    <a:pt x="10903" y="2584"/>
                    <a:pt x="10848" y="2611"/>
                    <a:pt x="10763" y="2743"/>
                  </a:cubicBezTo>
                  <a:cubicBezTo>
                    <a:pt x="10716" y="2719"/>
                    <a:pt x="10656" y="2707"/>
                    <a:pt x="10609" y="2695"/>
                  </a:cubicBezTo>
                  <a:cubicBezTo>
                    <a:pt x="10406" y="2743"/>
                    <a:pt x="10335" y="2921"/>
                    <a:pt x="10240" y="3100"/>
                  </a:cubicBezTo>
                  <a:cubicBezTo>
                    <a:pt x="10228" y="3124"/>
                    <a:pt x="10168" y="3136"/>
                    <a:pt x="10109" y="3183"/>
                  </a:cubicBezTo>
                  <a:cubicBezTo>
                    <a:pt x="10109" y="3064"/>
                    <a:pt x="10180" y="2981"/>
                    <a:pt x="10073" y="2886"/>
                  </a:cubicBezTo>
                  <a:cubicBezTo>
                    <a:pt x="10061" y="2886"/>
                    <a:pt x="10121" y="2767"/>
                    <a:pt x="10156" y="2695"/>
                  </a:cubicBezTo>
                  <a:cubicBezTo>
                    <a:pt x="10129" y="2668"/>
                    <a:pt x="10103" y="2656"/>
                    <a:pt x="10077" y="2656"/>
                  </a:cubicBezTo>
                  <a:cubicBezTo>
                    <a:pt x="10046" y="2656"/>
                    <a:pt x="10016" y="2674"/>
                    <a:pt x="9990" y="2707"/>
                  </a:cubicBezTo>
                  <a:cubicBezTo>
                    <a:pt x="9871" y="2862"/>
                    <a:pt x="9751" y="3017"/>
                    <a:pt x="9620" y="3183"/>
                  </a:cubicBezTo>
                  <a:cubicBezTo>
                    <a:pt x="9680" y="2981"/>
                    <a:pt x="9775" y="2802"/>
                    <a:pt x="9942" y="2660"/>
                  </a:cubicBezTo>
                  <a:lnTo>
                    <a:pt x="9918" y="2636"/>
                  </a:lnTo>
                  <a:cubicBezTo>
                    <a:pt x="9859" y="2683"/>
                    <a:pt x="9799" y="2707"/>
                    <a:pt x="9740" y="2755"/>
                  </a:cubicBezTo>
                  <a:lnTo>
                    <a:pt x="9716" y="2743"/>
                  </a:lnTo>
                  <a:cubicBezTo>
                    <a:pt x="9751" y="2683"/>
                    <a:pt x="9775" y="2600"/>
                    <a:pt x="9823" y="2540"/>
                  </a:cubicBezTo>
                  <a:cubicBezTo>
                    <a:pt x="10192" y="2124"/>
                    <a:pt x="10549" y="1707"/>
                    <a:pt x="11025" y="1409"/>
                  </a:cubicBezTo>
                  <a:cubicBezTo>
                    <a:pt x="11299" y="1255"/>
                    <a:pt x="11597" y="1136"/>
                    <a:pt x="11883" y="993"/>
                  </a:cubicBezTo>
                  <a:cubicBezTo>
                    <a:pt x="12359" y="778"/>
                    <a:pt x="12835" y="624"/>
                    <a:pt x="13347" y="576"/>
                  </a:cubicBezTo>
                  <a:cubicBezTo>
                    <a:pt x="13728" y="540"/>
                    <a:pt x="14109" y="540"/>
                    <a:pt x="14502" y="516"/>
                  </a:cubicBezTo>
                  <a:close/>
                  <a:moveTo>
                    <a:pt x="9513" y="3243"/>
                  </a:moveTo>
                  <a:lnTo>
                    <a:pt x="9513" y="3243"/>
                  </a:lnTo>
                  <a:cubicBezTo>
                    <a:pt x="9501" y="3302"/>
                    <a:pt x="9466" y="3350"/>
                    <a:pt x="9466" y="3398"/>
                  </a:cubicBezTo>
                  <a:cubicBezTo>
                    <a:pt x="9442" y="3672"/>
                    <a:pt x="9394" y="3957"/>
                    <a:pt x="9394" y="4243"/>
                  </a:cubicBezTo>
                  <a:cubicBezTo>
                    <a:pt x="9394" y="4505"/>
                    <a:pt x="9442" y="4767"/>
                    <a:pt x="9466" y="5029"/>
                  </a:cubicBezTo>
                  <a:cubicBezTo>
                    <a:pt x="9466" y="5065"/>
                    <a:pt x="9454" y="5100"/>
                    <a:pt x="9442" y="5148"/>
                  </a:cubicBezTo>
                  <a:cubicBezTo>
                    <a:pt x="9168" y="4660"/>
                    <a:pt x="9216" y="3410"/>
                    <a:pt x="9513" y="3243"/>
                  </a:cubicBezTo>
                  <a:close/>
                  <a:moveTo>
                    <a:pt x="10513" y="4053"/>
                  </a:moveTo>
                  <a:cubicBezTo>
                    <a:pt x="10537" y="4434"/>
                    <a:pt x="10573" y="4826"/>
                    <a:pt x="10585" y="5207"/>
                  </a:cubicBezTo>
                  <a:lnTo>
                    <a:pt x="10537" y="5207"/>
                  </a:lnTo>
                  <a:cubicBezTo>
                    <a:pt x="10406" y="4838"/>
                    <a:pt x="10454" y="4434"/>
                    <a:pt x="10454" y="4053"/>
                  </a:cubicBezTo>
                  <a:close/>
                  <a:moveTo>
                    <a:pt x="11061" y="3993"/>
                  </a:moveTo>
                  <a:lnTo>
                    <a:pt x="11061" y="5219"/>
                  </a:lnTo>
                  <a:cubicBezTo>
                    <a:pt x="10954" y="5184"/>
                    <a:pt x="10942" y="5124"/>
                    <a:pt x="11037" y="5041"/>
                  </a:cubicBezTo>
                  <a:cubicBezTo>
                    <a:pt x="10883" y="4684"/>
                    <a:pt x="10942" y="4350"/>
                    <a:pt x="11002" y="3993"/>
                  </a:cubicBezTo>
                  <a:close/>
                  <a:moveTo>
                    <a:pt x="20265" y="4826"/>
                  </a:moveTo>
                  <a:cubicBezTo>
                    <a:pt x="20396" y="4898"/>
                    <a:pt x="20515" y="4981"/>
                    <a:pt x="20646" y="5041"/>
                  </a:cubicBezTo>
                  <a:cubicBezTo>
                    <a:pt x="20777" y="5100"/>
                    <a:pt x="20920" y="5148"/>
                    <a:pt x="21050" y="5196"/>
                  </a:cubicBezTo>
                  <a:cubicBezTo>
                    <a:pt x="21062" y="5207"/>
                    <a:pt x="21062" y="5207"/>
                    <a:pt x="21062" y="5219"/>
                  </a:cubicBezTo>
                  <a:cubicBezTo>
                    <a:pt x="21014" y="5248"/>
                    <a:pt x="20973" y="5285"/>
                    <a:pt x="20947" y="5285"/>
                  </a:cubicBezTo>
                  <a:cubicBezTo>
                    <a:pt x="20941" y="5285"/>
                    <a:pt x="20936" y="5283"/>
                    <a:pt x="20931" y="5279"/>
                  </a:cubicBezTo>
                  <a:cubicBezTo>
                    <a:pt x="20812" y="5255"/>
                    <a:pt x="20693" y="5219"/>
                    <a:pt x="20574" y="5160"/>
                  </a:cubicBezTo>
                  <a:cubicBezTo>
                    <a:pt x="20419" y="5088"/>
                    <a:pt x="20300" y="4993"/>
                    <a:pt x="20169" y="4910"/>
                  </a:cubicBezTo>
                  <a:lnTo>
                    <a:pt x="20265" y="4826"/>
                  </a:lnTo>
                  <a:close/>
                  <a:moveTo>
                    <a:pt x="10823" y="3850"/>
                  </a:moveTo>
                  <a:cubicBezTo>
                    <a:pt x="10835" y="3850"/>
                    <a:pt x="10871" y="3874"/>
                    <a:pt x="10883" y="3874"/>
                  </a:cubicBezTo>
                  <a:cubicBezTo>
                    <a:pt x="10859" y="4291"/>
                    <a:pt x="10835" y="4707"/>
                    <a:pt x="10823" y="5136"/>
                  </a:cubicBezTo>
                  <a:cubicBezTo>
                    <a:pt x="10942" y="5148"/>
                    <a:pt x="10871" y="5315"/>
                    <a:pt x="10942" y="5398"/>
                  </a:cubicBezTo>
                  <a:cubicBezTo>
                    <a:pt x="10942" y="5398"/>
                    <a:pt x="10918" y="5446"/>
                    <a:pt x="10894" y="5458"/>
                  </a:cubicBezTo>
                  <a:cubicBezTo>
                    <a:pt x="10883" y="5446"/>
                    <a:pt x="10871" y="5422"/>
                    <a:pt x="10871" y="5398"/>
                  </a:cubicBezTo>
                  <a:cubicBezTo>
                    <a:pt x="10859" y="5374"/>
                    <a:pt x="10859" y="5327"/>
                    <a:pt x="10835" y="5279"/>
                  </a:cubicBezTo>
                  <a:cubicBezTo>
                    <a:pt x="10835" y="5267"/>
                    <a:pt x="10799" y="5267"/>
                    <a:pt x="10775" y="5255"/>
                  </a:cubicBezTo>
                  <a:lnTo>
                    <a:pt x="10775" y="5327"/>
                  </a:lnTo>
                  <a:cubicBezTo>
                    <a:pt x="10656" y="5219"/>
                    <a:pt x="10680" y="4850"/>
                    <a:pt x="10835" y="4731"/>
                  </a:cubicBezTo>
                  <a:lnTo>
                    <a:pt x="10835" y="4731"/>
                  </a:lnTo>
                  <a:cubicBezTo>
                    <a:pt x="10825" y="4732"/>
                    <a:pt x="10815" y="4733"/>
                    <a:pt x="10807" y="4733"/>
                  </a:cubicBezTo>
                  <a:cubicBezTo>
                    <a:pt x="10714" y="4733"/>
                    <a:pt x="10705" y="4676"/>
                    <a:pt x="10716" y="4600"/>
                  </a:cubicBezTo>
                  <a:cubicBezTo>
                    <a:pt x="10740" y="4422"/>
                    <a:pt x="10752" y="4231"/>
                    <a:pt x="10763" y="4029"/>
                  </a:cubicBezTo>
                  <a:cubicBezTo>
                    <a:pt x="10775" y="3969"/>
                    <a:pt x="10811" y="3910"/>
                    <a:pt x="10823" y="3850"/>
                  </a:cubicBezTo>
                  <a:close/>
                  <a:moveTo>
                    <a:pt x="20098" y="5124"/>
                  </a:moveTo>
                  <a:lnTo>
                    <a:pt x="20098" y="5124"/>
                  </a:lnTo>
                  <a:cubicBezTo>
                    <a:pt x="20122" y="5136"/>
                    <a:pt x="20169" y="5148"/>
                    <a:pt x="20205" y="5184"/>
                  </a:cubicBezTo>
                  <a:cubicBezTo>
                    <a:pt x="20324" y="5255"/>
                    <a:pt x="20455" y="5327"/>
                    <a:pt x="20574" y="5422"/>
                  </a:cubicBezTo>
                  <a:cubicBezTo>
                    <a:pt x="20598" y="5434"/>
                    <a:pt x="20622" y="5469"/>
                    <a:pt x="20634" y="5505"/>
                  </a:cubicBezTo>
                  <a:cubicBezTo>
                    <a:pt x="20607" y="5514"/>
                    <a:pt x="20566" y="5537"/>
                    <a:pt x="20542" y="5537"/>
                  </a:cubicBezTo>
                  <a:cubicBezTo>
                    <a:pt x="20535" y="5537"/>
                    <a:pt x="20529" y="5535"/>
                    <a:pt x="20527" y="5529"/>
                  </a:cubicBezTo>
                  <a:cubicBezTo>
                    <a:pt x="20455" y="5481"/>
                    <a:pt x="20384" y="5398"/>
                    <a:pt x="20300" y="5338"/>
                  </a:cubicBezTo>
                  <a:lnTo>
                    <a:pt x="20277" y="5315"/>
                  </a:lnTo>
                  <a:cubicBezTo>
                    <a:pt x="20271" y="5315"/>
                    <a:pt x="20267" y="5315"/>
                    <a:pt x="20262" y="5315"/>
                  </a:cubicBezTo>
                  <a:cubicBezTo>
                    <a:pt x="20156" y="5315"/>
                    <a:pt x="20144" y="5193"/>
                    <a:pt x="20098" y="5124"/>
                  </a:cubicBezTo>
                  <a:close/>
                  <a:moveTo>
                    <a:pt x="16647" y="4686"/>
                  </a:moveTo>
                  <a:cubicBezTo>
                    <a:pt x="17047" y="4799"/>
                    <a:pt x="17448" y="4903"/>
                    <a:pt x="17848" y="5017"/>
                  </a:cubicBezTo>
                  <a:cubicBezTo>
                    <a:pt x="17892" y="5026"/>
                    <a:pt x="17948" y="5054"/>
                    <a:pt x="17994" y="5054"/>
                  </a:cubicBezTo>
                  <a:cubicBezTo>
                    <a:pt x="18011" y="5054"/>
                    <a:pt x="18026" y="5050"/>
                    <a:pt x="18038" y="5041"/>
                  </a:cubicBezTo>
                  <a:cubicBezTo>
                    <a:pt x="18097" y="5009"/>
                    <a:pt x="18147" y="4993"/>
                    <a:pt x="18192" y="4993"/>
                  </a:cubicBezTo>
                  <a:cubicBezTo>
                    <a:pt x="18266" y="4993"/>
                    <a:pt x="18325" y="5036"/>
                    <a:pt x="18383" y="5124"/>
                  </a:cubicBezTo>
                  <a:cubicBezTo>
                    <a:pt x="18383" y="5124"/>
                    <a:pt x="18395" y="5124"/>
                    <a:pt x="18431" y="5100"/>
                  </a:cubicBezTo>
                  <a:cubicBezTo>
                    <a:pt x="18426" y="5092"/>
                    <a:pt x="18420" y="5083"/>
                    <a:pt x="18415" y="5074"/>
                  </a:cubicBezTo>
                  <a:lnTo>
                    <a:pt x="18415" y="5074"/>
                  </a:lnTo>
                  <a:cubicBezTo>
                    <a:pt x="18442" y="5088"/>
                    <a:pt x="18467" y="5101"/>
                    <a:pt x="18491" y="5112"/>
                  </a:cubicBezTo>
                  <a:cubicBezTo>
                    <a:pt x="18622" y="5207"/>
                    <a:pt x="18753" y="5315"/>
                    <a:pt x="18895" y="5398"/>
                  </a:cubicBezTo>
                  <a:lnTo>
                    <a:pt x="19157" y="5577"/>
                  </a:lnTo>
                  <a:cubicBezTo>
                    <a:pt x="19157" y="5600"/>
                    <a:pt x="19145" y="5600"/>
                    <a:pt x="19145" y="5612"/>
                  </a:cubicBezTo>
                  <a:cubicBezTo>
                    <a:pt x="19015" y="5565"/>
                    <a:pt x="18872" y="5505"/>
                    <a:pt x="18717" y="5446"/>
                  </a:cubicBezTo>
                  <a:lnTo>
                    <a:pt x="18717" y="5446"/>
                  </a:lnTo>
                  <a:cubicBezTo>
                    <a:pt x="18741" y="5505"/>
                    <a:pt x="18753" y="5553"/>
                    <a:pt x="18788" y="5612"/>
                  </a:cubicBezTo>
                  <a:cubicBezTo>
                    <a:pt x="18729" y="5577"/>
                    <a:pt x="18693" y="5553"/>
                    <a:pt x="18669" y="5529"/>
                  </a:cubicBezTo>
                  <a:cubicBezTo>
                    <a:pt x="18431" y="5386"/>
                    <a:pt x="18181" y="5279"/>
                    <a:pt x="17895" y="5279"/>
                  </a:cubicBezTo>
                  <a:cubicBezTo>
                    <a:pt x="17848" y="5279"/>
                    <a:pt x="17788" y="5255"/>
                    <a:pt x="17741" y="5231"/>
                  </a:cubicBezTo>
                  <a:cubicBezTo>
                    <a:pt x="17479" y="5160"/>
                    <a:pt x="17229" y="5088"/>
                    <a:pt x="16955" y="5017"/>
                  </a:cubicBezTo>
                  <a:cubicBezTo>
                    <a:pt x="16871" y="4981"/>
                    <a:pt x="16764" y="4981"/>
                    <a:pt x="16669" y="4981"/>
                  </a:cubicBezTo>
                  <a:cubicBezTo>
                    <a:pt x="16526" y="4981"/>
                    <a:pt x="16336" y="4874"/>
                    <a:pt x="16252" y="4755"/>
                  </a:cubicBezTo>
                  <a:lnTo>
                    <a:pt x="16252" y="4755"/>
                  </a:lnTo>
                  <a:cubicBezTo>
                    <a:pt x="16348" y="4779"/>
                    <a:pt x="16407" y="4803"/>
                    <a:pt x="16467" y="4803"/>
                  </a:cubicBezTo>
                  <a:cubicBezTo>
                    <a:pt x="16514" y="4803"/>
                    <a:pt x="16574" y="4791"/>
                    <a:pt x="16586" y="4755"/>
                  </a:cubicBezTo>
                  <a:cubicBezTo>
                    <a:pt x="16604" y="4718"/>
                    <a:pt x="16625" y="4697"/>
                    <a:pt x="16647" y="4686"/>
                  </a:cubicBezTo>
                  <a:close/>
                  <a:moveTo>
                    <a:pt x="19646" y="5196"/>
                  </a:moveTo>
                  <a:cubicBezTo>
                    <a:pt x="19729" y="5267"/>
                    <a:pt x="19848" y="5315"/>
                    <a:pt x="19872" y="5446"/>
                  </a:cubicBezTo>
                  <a:cubicBezTo>
                    <a:pt x="19872" y="5458"/>
                    <a:pt x="19896" y="5458"/>
                    <a:pt x="19931" y="5469"/>
                  </a:cubicBezTo>
                  <a:cubicBezTo>
                    <a:pt x="19937" y="5481"/>
                    <a:pt x="19949" y="5481"/>
                    <a:pt x="19961" y="5481"/>
                  </a:cubicBezTo>
                  <a:cubicBezTo>
                    <a:pt x="19973" y="5481"/>
                    <a:pt x="19985" y="5481"/>
                    <a:pt x="19991" y="5493"/>
                  </a:cubicBezTo>
                  <a:cubicBezTo>
                    <a:pt x="20265" y="5684"/>
                    <a:pt x="20574" y="5791"/>
                    <a:pt x="20872" y="5934"/>
                  </a:cubicBezTo>
                  <a:cubicBezTo>
                    <a:pt x="20884" y="5934"/>
                    <a:pt x="20920" y="5969"/>
                    <a:pt x="20943" y="5993"/>
                  </a:cubicBezTo>
                  <a:cubicBezTo>
                    <a:pt x="20836" y="6005"/>
                    <a:pt x="20765" y="6029"/>
                    <a:pt x="20681" y="6041"/>
                  </a:cubicBezTo>
                  <a:cubicBezTo>
                    <a:pt x="20693" y="6005"/>
                    <a:pt x="20693" y="5993"/>
                    <a:pt x="20693" y="5993"/>
                  </a:cubicBezTo>
                  <a:cubicBezTo>
                    <a:pt x="20455" y="5886"/>
                    <a:pt x="20193" y="5767"/>
                    <a:pt x="19967" y="5672"/>
                  </a:cubicBezTo>
                  <a:cubicBezTo>
                    <a:pt x="19777" y="5588"/>
                    <a:pt x="19693" y="5458"/>
                    <a:pt x="19634" y="5291"/>
                  </a:cubicBezTo>
                  <a:cubicBezTo>
                    <a:pt x="19622" y="5267"/>
                    <a:pt x="19622" y="5231"/>
                    <a:pt x="19622" y="5207"/>
                  </a:cubicBezTo>
                  <a:cubicBezTo>
                    <a:pt x="19634" y="5207"/>
                    <a:pt x="19634" y="5196"/>
                    <a:pt x="19646" y="5196"/>
                  </a:cubicBezTo>
                  <a:close/>
                  <a:moveTo>
                    <a:pt x="12522" y="7315"/>
                  </a:moveTo>
                  <a:cubicBezTo>
                    <a:pt x="12527" y="7323"/>
                    <a:pt x="12532" y="7331"/>
                    <a:pt x="12538" y="7339"/>
                  </a:cubicBezTo>
                  <a:cubicBezTo>
                    <a:pt x="12533" y="7331"/>
                    <a:pt x="12527" y="7323"/>
                    <a:pt x="12522" y="7315"/>
                  </a:cubicBezTo>
                  <a:close/>
                  <a:moveTo>
                    <a:pt x="13990" y="7410"/>
                  </a:moveTo>
                  <a:lnTo>
                    <a:pt x="13990" y="7410"/>
                  </a:lnTo>
                  <a:cubicBezTo>
                    <a:pt x="14026" y="7541"/>
                    <a:pt x="14050" y="7684"/>
                    <a:pt x="14085" y="7803"/>
                  </a:cubicBezTo>
                  <a:cubicBezTo>
                    <a:pt x="13919" y="7708"/>
                    <a:pt x="13859" y="7541"/>
                    <a:pt x="13990" y="7410"/>
                  </a:cubicBezTo>
                  <a:close/>
                  <a:moveTo>
                    <a:pt x="13502" y="7779"/>
                  </a:moveTo>
                  <a:cubicBezTo>
                    <a:pt x="13526" y="7803"/>
                    <a:pt x="13573" y="7803"/>
                    <a:pt x="13597" y="7815"/>
                  </a:cubicBezTo>
                  <a:cubicBezTo>
                    <a:pt x="13657" y="7898"/>
                    <a:pt x="13716" y="8005"/>
                    <a:pt x="13776" y="8113"/>
                  </a:cubicBezTo>
                  <a:cubicBezTo>
                    <a:pt x="13752" y="8125"/>
                    <a:pt x="13740" y="8125"/>
                    <a:pt x="13728" y="8136"/>
                  </a:cubicBezTo>
                  <a:cubicBezTo>
                    <a:pt x="13597" y="8077"/>
                    <a:pt x="13538" y="7982"/>
                    <a:pt x="13490" y="7874"/>
                  </a:cubicBezTo>
                  <a:cubicBezTo>
                    <a:pt x="13478" y="7839"/>
                    <a:pt x="13502" y="7815"/>
                    <a:pt x="13502" y="7779"/>
                  </a:cubicBezTo>
                  <a:close/>
                  <a:moveTo>
                    <a:pt x="12407" y="8196"/>
                  </a:moveTo>
                  <a:cubicBezTo>
                    <a:pt x="12383" y="8220"/>
                    <a:pt x="12371" y="8232"/>
                    <a:pt x="12371" y="8244"/>
                  </a:cubicBezTo>
                  <a:cubicBezTo>
                    <a:pt x="12405" y="8272"/>
                    <a:pt x="12439" y="8301"/>
                    <a:pt x="12473" y="8329"/>
                  </a:cubicBezTo>
                  <a:lnTo>
                    <a:pt x="12473" y="8329"/>
                  </a:lnTo>
                  <a:cubicBezTo>
                    <a:pt x="12509" y="8330"/>
                    <a:pt x="12546" y="8358"/>
                    <a:pt x="12586" y="8362"/>
                  </a:cubicBezTo>
                  <a:lnTo>
                    <a:pt x="12586" y="8362"/>
                  </a:lnTo>
                  <a:cubicBezTo>
                    <a:pt x="12525" y="8308"/>
                    <a:pt x="12465" y="8254"/>
                    <a:pt x="12407" y="8196"/>
                  </a:cubicBezTo>
                  <a:close/>
                  <a:moveTo>
                    <a:pt x="12907" y="8005"/>
                  </a:moveTo>
                  <a:cubicBezTo>
                    <a:pt x="13157" y="8172"/>
                    <a:pt x="13419" y="8351"/>
                    <a:pt x="13657" y="8517"/>
                  </a:cubicBezTo>
                  <a:cubicBezTo>
                    <a:pt x="13633" y="8529"/>
                    <a:pt x="13633" y="8541"/>
                    <a:pt x="13621" y="8553"/>
                  </a:cubicBezTo>
                  <a:cubicBezTo>
                    <a:pt x="13371" y="8375"/>
                    <a:pt x="13133" y="8220"/>
                    <a:pt x="12883" y="8053"/>
                  </a:cubicBezTo>
                  <a:cubicBezTo>
                    <a:pt x="12883" y="8041"/>
                    <a:pt x="12895" y="8017"/>
                    <a:pt x="12907" y="8005"/>
                  </a:cubicBezTo>
                  <a:close/>
                  <a:moveTo>
                    <a:pt x="14157" y="7660"/>
                  </a:moveTo>
                  <a:cubicBezTo>
                    <a:pt x="14443" y="7958"/>
                    <a:pt x="14764" y="8196"/>
                    <a:pt x="15026" y="8529"/>
                  </a:cubicBezTo>
                  <a:cubicBezTo>
                    <a:pt x="15002" y="8529"/>
                    <a:pt x="15002" y="8541"/>
                    <a:pt x="14990" y="8553"/>
                  </a:cubicBezTo>
                  <a:cubicBezTo>
                    <a:pt x="14931" y="8506"/>
                    <a:pt x="14859" y="8470"/>
                    <a:pt x="14800" y="8422"/>
                  </a:cubicBezTo>
                  <a:lnTo>
                    <a:pt x="14169" y="7886"/>
                  </a:lnTo>
                  <a:cubicBezTo>
                    <a:pt x="14145" y="7874"/>
                    <a:pt x="14109" y="7827"/>
                    <a:pt x="14085" y="7803"/>
                  </a:cubicBezTo>
                  <a:lnTo>
                    <a:pt x="14085" y="7803"/>
                  </a:lnTo>
                  <a:cubicBezTo>
                    <a:pt x="14145" y="7815"/>
                    <a:pt x="14192" y="7827"/>
                    <a:pt x="14276" y="7874"/>
                  </a:cubicBezTo>
                  <a:cubicBezTo>
                    <a:pt x="14216" y="7803"/>
                    <a:pt x="14169" y="7755"/>
                    <a:pt x="14133" y="7696"/>
                  </a:cubicBezTo>
                  <a:lnTo>
                    <a:pt x="14157" y="7660"/>
                  </a:lnTo>
                  <a:close/>
                  <a:moveTo>
                    <a:pt x="13014" y="8351"/>
                  </a:moveTo>
                  <a:cubicBezTo>
                    <a:pt x="13097" y="8434"/>
                    <a:pt x="13204" y="8517"/>
                    <a:pt x="13311" y="8601"/>
                  </a:cubicBezTo>
                  <a:cubicBezTo>
                    <a:pt x="13300" y="8601"/>
                    <a:pt x="13300" y="8613"/>
                    <a:pt x="13276" y="8636"/>
                  </a:cubicBezTo>
                  <a:cubicBezTo>
                    <a:pt x="13180" y="8553"/>
                    <a:pt x="13073" y="8482"/>
                    <a:pt x="12978" y="8398"/>
                  </a:cubicBezTo>
                  <a:cubicBezTo>
                    <a:pt x="13002" y="8375"/>
                    <a:pt x="13002" y="8363"/>
                    <a:pt x="13014" y="8351"/>
                  </a:cubicBezTo>
                  <a:close/>
                  <a:moveTo>
                    <a:pt x="14097" y="8363"/>
                  </a:moveTo>
                  <a:cubicBezTo>
                    <a:pt x="14288" y="8529"/>
                    <a:pt x="14454" y="8672"/>
                    <a:pt x="14633" y="8839"/>
                  </a:cubicBezTo>
                  <a:lnTo>
                    <a:pt x="14609" y="8875"/>
                  </a:lnTo>
                  <a:cubicBezTo>
                    <a:pt x="14323" y="8720"/>
                    <a:pt x="14073" y="8494"/>
                    <a:pt x="14097" y="8363"/>
                  </a:cubicBezTo>
                  <a:close/>
                  <a:moveTo>
                    <a:pt x="12883" y="8708"/>
                  </a:moveTo>
                  <a:cubicBezTo>
                    <a:pt x="12966" y="8791"/>
                    <a:pt x="13061" y="8875"/>
                    <a:pt x="13145" y="8946"/>
                  </a:cubicBezTo>
                  <a:lnTo>
                    <a:pt x="13121" y="8970"/>
                  </a:lnTo>
                  <a:cubicBezTo>
                    <a:pt x="13026" y="8898"/>
                    <a:pt x="12919" y="8827"/>
                    <a:pt x="12835" y="8756"/>
                  </a:cubicBezTo>
                  <a:lnTo>
                    <a:pt x="12883" y="8708"/>
                  </a:lnTo>
                  <a:close/>
                  <a:moveTo>
                    <a:pt x="18729" y="10506"/>
                  </a:moveTo>
                  <a:cubicBezTo>
                    <a:pt x="18836" y="10684"/>
                    <a:pt x="18955" y="10851"/>
                    <a:pt x="19050" y="11030"/>
                  </a:cubicBezTo>
                  <a:cubicBezTo>
                    <a:pt x="18931" y="10863"/>
                    <a:pt x="18800" y="10696"/>
                    <a:pt x="18681" y="10541"/>
                  </a:cubicBezTo>
                  <a:cubicBezTo>
                    <a:pt x="18693" y="10518"/>
                    <a:pt x="18717" y="10518"/>
                    <a:pt x="18729" y="10506"/>
                  </a:cubicBezTo>
                  <a:close/>
                  <a:moveTo>
                    <a:pt x="15859" y="11113"/>
                  </a:moveTo>
                  <a:lnTo>
                    <a:pt x="15859" y="11113"/>
                  </a:lnTo>
                  <a:cubicBezTo>
                    <a:pt x="15860" y="11113"/>
                    <a:pt x="15861" y="11114"/>
                    <a:pt x="15862" y="11114"/>
                  </a:cubicBezTo>
                  <a:lnTo>
                    <a:pt x="15862" y="11114"/>
                  </a:lnTo>
                  <a:cubicBezTo>
                    <a:pt x="15862" y="11113"/>
                    <a:pt x="15861" y="11113"/>
                    <a:pt x="15859" y="11113"/>
                  </a:cubicBezTo>
                  <a:close/>
                  <a:moveTo>
                    <a:pt x="16526" y="10744"/>
                  </a:moveTo>
                  <a:cubicBezTo>
                    <a:pt x="16633" y="10839"/>
                    <a:pt x="16717" y="10911"/>
                    <a:pt x="16824" y="10994"/>
                  </a:cubicBezTo>
                  <a:cubicBezTo>
                    <a:pt x="16907" y="11089"/>
                    <a:pt x="16990" y="11196"/>
                    <a:pt x="17074" y="11280"/>
                  </a:cubicBezTo>
                  <a:lnTo>
                    <a:pt x="17050" y="11315"/>
                  </a:lnTo>
                  <a:lnTo>
                    <a:pt x="16514" y="10780"/>
                  </a:lnTo>
                  <a:cubicBezTo>
                    <a:pt x="16514" y="10756"/>
                    <a:pt x="16526" y="10756"/>
                    <a:pt x="16526" y="10744"/>
                  </a:cubicBezTo>
                  <a:close/>
                  <a:moveTo>
                    <a:pt x="17955" y="11077"/>
                  </a:moveTo>
                  <a:cubicBezTo>
                    <a:pt x="18118" y="11164"/>
                    <a:pt x="18122" y="11341"/>
                    <a:pt x="18176" y="11462"/>
                  </a:cubicBezTo>
                  <a:lnTo>
                    <a:pt x="18176" y="11462"/>
                  </a:lnTo>
                  <a:cubicBezTo>
                    <a:pt x="18102" y="11341"/>
                    <a:pt x="17922" y="11275"/>
                    <a:pt x="17955" y="11077"/>
                  </a:cubicBezTo>
                  <a:close/>
                  <a:moveTo>
                    <a:pt x="18360" y="11565"/>
                  </a:moveTo>
                  <a:cubicBezTo>
                    <a:pt x="18419" y="11673"/>
                    <a:pt x="18479" y="11756"/>
                    <a:pt x="18514" y="11863"/>
                  </a:cubicBezTo>
                  <a:cubicBezTo>
                    <a:pt x="18503" y="11863"/>
                    <a:pt x="18503" y="11875"/>
                    <a:pt x="18491" y="11875"/>
                  </a:cubicBezTo>
                  <a:cubicBezTo>
                    <a:pt x="18419" y="11804"/>
                    <a:pt x="18336" y="11708"/>
                    <a:pt x="18253" y="11625"/>
                  </a:cubicBezTo>
                  <a:cubicBezTo>
                    <a:pt x="18276" y="11589"/>
                    <a:pt x="18312" y="11577"/>
                    <a:pt x="18360" y="11565"/>
                  </a:cubicBezTo>
                  <a:close/>
                  <a:moveTo>
                    <a:pt x="17133" y="11732"/>
                  </a:moveTo>
                  <a:cubicBezTo>
                    <a:pt x="17193" y="11815"/>
                    <a:pt x="17252" y="11923"/>
                    <a:pt x="17312" y="12006"/>
                  </a:cubicBezTo>
                  <a:cubicBezTo>
                    <a:pt x="17300" y="12030"/>
                    <a:pt x="17288" y="12030"/>
                    <a:pt x="17264" y="12042"/>
                  </a:cubicBezTo>
                  <a:cubicBezTo>
                    <a:pt x="17193" y="11946"/>
                    <a:pt x="17133" y="11863"/>
                    <a:pt x="17074" y="11768"/>
                  </a:cubicBezTo>
                  <a:cubicBezTo>
                    <a:pt x="17110" y="11756"/>
                    <a:pt x="17121" y="11744"/>
                    <a:pt x="17133" y="11732"/>
                  </a:cubicBezTo>
                  <a:close/>
                  <a:moveTo>
                    <a:pt x="17312" y="12363"/>
                  </a:moveTo>
                  <a:cubicBezTo>
                    <a:pt x="17431" y="12518"/>
                    <a:pt x="17538" y="12649"/>
                    <a:pt x="17645" y="12780"/>
                  </a:cubicBezTo>
                  <a:cubicBezTo>
                    <a:pt x="17621" y="12804"/>
                    <a:pt x="17610" y="12804"/>
                    <a:pt x="17598" y="12816"/>
                  </a:cubicBezTo>
                  <a:cubicBezTo>
                    <a:pt x="17443" y="12720"/>
                    <a:pt x="17360" y="12589"/>
                    <a:pt x="17312" y="12363"/>
                  </a:cubicBezTo>
                  <a:close/>
                  <a:moveTo>
                    <a:pt x="16836" y="12268"/>
                  </a:moveTo>
                  <a:cubicBezTo>
                    <a:pt x="16883" y="12268"/>
                    <a:pt x="16943" y="12268"/>
                    <a:pt x="16967" y="12292"/>
                  </a:cubicBezTo>
                  <a:cubicBezTo>
                    <a:pt x="17181" y="12518"/>
                    <a:pt x="17383" y="12744"/>
                    <a:pt x="17586" y="12958"/>
                  </a:cubicBezTo>
                  <a:cubicBezTo>
                    <a:pt x="17610" y="13006"/>
                    <a:pt x="17621" y="13066"/>
                    <a:pt x="17657" y="13113"/>
                  </a:cubicBezTo>
                  <a:cubicBezTo>
                    <a:pt x="17657" y="13125"/>
                    <a:pt x="17645" y="13125"/>
                    <a:pt x="17621" y="13137"/>
                  </a:cubicBezTo>
                  <a:cubicBezTo>
                    <a:pt x="17526" y="13054"/>
                    <a:pt x="17419" y="12947"/>
                    <a:pt x="17288" y="12863"/>
                  </a:cubicBezTo>
                  <a:cubicBezTo>
                    <a:pt x="17145" y="12720"/>
                    <a:pt x="17014" y="12601"/>
                    <a:pt x="16883" y="12482"/>
                  </a:cubicBezTo>
                  <a:cubicBezTo>
                    <a:pt x="16871" y="12458"/>
                    <a:pt x="16824" y="12423"/>
                    <a:pt x="16824" y="12399"/>
                  </a:cubicBezTo>
                  <a:cubicBezTo>
                    <a:pt x="16812" y="12351"/>
                    <a:pt x="16824" y="12304"/>
                    <a:pt x="16836" y="12268"/>
                  </a:cubicBezTo>
                  <a:close/>
                  <a:moveTo>
                    <a:pt x="20455" y="15578"/>
                  </a:moveTo>
                  <a:cubicBezTo>
                    <a:pt x="20574" y="15673"/>
                    <a:pt x="20574" y="15792"/>
                    <a:pt x="20574" y="15911"/>
                  </a:cubicBezTo>
                  <a:cubicBezTo>
                    <a:pt x="20562" y="15923"/>
                    <a:pt x="20539" y="15923"/>
                    <a:pt x="20527" y="15923"/>
                  </a:cubicBezTo>
                  <a:cubicBezTo>
                    <a:pt x="20503" y="15804"/>
                    <a:pt x="20479" y="15697"/>
                    <a:pt x="20455" y="15578"/>
                  </a:cubicBezTo>
                  <a:close/>
                  <a:moveTo>
                    <a:pt x="20265" y="16102"/>
                  </a:moveTo>
                  <a:cubicBezTo>
                    <a:pt x="20300" y="16161"/>
                    <a:pt x="20336" y="16221"/>
                    <a:pt x="20348" y="16280"/>
                  </a:cubicBezTo>
                  <a:cubicBezTo>
                    <a:pt x="20348" y="16280"/>
                    <a:pt x="20336" y="16292"/>
                    <a:pt x="20324" y="16292"/>
                  </a:cubicBezTo>
                  <a:cubicBezTo>
                    <a:pt x="20241" y="16268"/>
                    <a:pt x="20169" y="16233"/>
                    <a:pt x="20265" y="16102"/>
                  </a:cubicBezTo>
                  <a:close/>
                  <a:moveTo>
                    <a:pt x="19824" y="16078"/>
                  </a:moveTo>
                  <a:lnTo>
                    <a:pt x="19824" y="16078"/>
                  </a:lnTo>
                  <a:cubicBezTo>
                    <a:pt x="19919" y="16387"/>
                    <a:pt x="20169" y="16626"/>
                    <a:pt x="20146" y="16983"/>
                  </a:cubicBezTo>
                  <a:cubicBezTo>
                    <a:pt x="19931" y="16816"/>
                    <a:pt x="19729" y="16256"/>
                    <a:pt x="19824" y="16078"/>
                  </a:cubicBezTo>
                  <a:close/>
                  <a:moveTo>
                    <a:pt x="5741" y="19657"/>
                  </a:moveTo>
                  <a:cubicBezTo>
                    <a:pt x="5753" y="19657"/>
                    <a:pt x="5764" y="19658"/>
                    <a:pt x="5775" y="19662"/>
                  </a:cubicBezTo>
                  <a:cubicBezTo>
                    <a:pt x="5977" y="19733"/>
                    <a:pt x="6013" y="20078"/>
                    <a:pt x="5858" y="20197"/>
                  </a:cubicBezTo>
                  <a:cubicBezTo>
                    <a:pt x="5823" y="20211"/>
                    <a:pt x="5772" y="20217"/>
                    <a:pt x="5721" y="20217"/>
                  </a:cubicBezTo>
                  <a:cubicBezTo>
                    <a:pt x="5685" y="20217"/>
                    <a:pt x="5650" y="20214"/>
                    <a:pt x="5620" y="20209"/>
                  </a:cubicBezTo>
                  <a:cubicBezTo>
                    <a:pt x="5560" y="20197"/>
                    <a:pt x="5572" y="20126"/>
                    <a:pt x="5644" y="20019"/>
                  </a:cubicBezTo>
                  <a:cubicBezTo>
                    <a:pt x="5689" y="20028"/>
                    <a:pt x="5734" y="20051"/>
                    <a:pt x="5779" y="20051"/>
                  </a:cubicBezTo>
                  <a:cubicBezTo>
                    <a:pt x="5794" y="20051"/>
                    <a:pt x="5808" y="20048"/>
                    <a:pt x="5822" y="20043"/>
                  </a:cubicBezTo>
                  <a:cubicBezTo>
                    <a:pt x="5846" y="20043"/>
                    <a:pt x="5906" y="19971"/>
                    <a:pt x="5894" y="19947"/>
                  </a:cubicBezTo>
                  <a:cubicBezTo>
                    <a:pt x="5870" y="19864"/>
                    <a:pt x="5846" y="19769"/>
                    <a:pt x="5727" y="19769"/>
                  </a:cubicBezTo>
                  <a:cubicBezTo>
                    <a:pt x="5691" y="19769"/>
                    <a:pt x="5656" y="19745"/>
                    <a:pt x="5608" y="19745"/>
                  </a:cubicBezTo>
                  <a:cubicBezTo>
                    <a:pt x="5632" y="19721"/>
                    <a:pt x="5632" y="19674"/>
                    <a:pt x="5644" y="19674"/>
                  </a:cubicBezTo>
                  <a:cubicBezTo>
                    <a:pt x="5677" y="19665"/>
                    <a:pt x="5711" y="19657"/>
                    <a:pt x="5741" y="19657"/>
                  </a:cubicBezTo>
                  <a:close/>
                  <a:moveTo>
                    <a:pt x="5346" y="21769"/>
                  </a:moveTo>
                  <a:cubicBezTo>
                    <a:pt x="5537" y="21817"/>
                    <a:pt x="5703" y="21852"/>
                    <a:pt x="5882" y="21876"/>
                  </a:cubicBezTo>
                  <a:lnTo>
                    <a:pt x="5882" y="21888"/>
                  </a:lnTo>
                  <a:cubicBezTo>
                    <a:pt x="5874" y="22024"/>
                    <a:pt x="5872" y="22074"/>
                    <a:pt x="5816" y="22074"/>
                  </a:cubicBezTo>
                  <a:cubicBezTo>
                    <a:pt x="5784" y="22074"/>
                    <a:pt x="5734" y="22057"/>
                    <a:pt x="5656" y="22031"/>
                  </a:cubicBezTo>
                  <a:cubicBezTo>
                    <a:pt x="5584" y="21995"/>
                    <a:pt x="5525" y="21948"/>
                    <a:pt x="5465" y="21936"/>
                  </a:cubicBezTo>
                  <a:cubicBezTo>
                    <a:pt x="5441" y="21936"/>
                    <a:pt x="5394" y="21948"/>
                    <a:pt x="5334" y="21948"/>
                  </a:cubicBezTo>
                  <a:cubicBezTo>
                    <a:pt x="5334" y="21888"/>
                    <a:pt x="5334" y="21829"/>
                    <a:pt x="5346" y="21769"/>
                  </a:cubicBezTo>
                  <a:close/>
                  <a:moveTo>
                    <a:pt x="6215" y="21507"/>
                  </a:moveTo>
                  <a:lnTo>
                    <a:pt x="6215" y="21507"/>
                  </a:lnTo>
                  <a:cubicBezTo>
                    <a:pt x="6311" y="21638"/>
                    <a:pt x="6168" y="21745"/>
                    <a:pt x="6191" y="21852"/>
                  </a:cubicBezTo>
                  <a:cubicBezTo>
                    <a:pt x="6239" y="22043"/>
                    <a:pt x="6013" y="21983"/>
                    <a:pt x="5989" y="22102"/>
                  </a:cubicBezTo>
                  <a:cubicBezTo>
                    <a:pt x="5930" y="21936"/>
                    <a:pt x="5953" y="21864"/>
                    <a:pt x="6072" y="21793"/>
                  </a:cubicBezTo>
                  <a:cubicBezTo>
                    <a:pt x="6108" y="21757"/>
                    <a:pt x="6120" y="21710"/>
                    <a:pt x="6132" y="21674"/>
                  </a:cubicBezTo>
                  <a:cubicBezTo>
                    <a:pt x="6168" y="21626"/>
                    <a:pt x="6180" y="21567"/>
                    <a:pt x="6215" y="21507"/>
                  </a:cubicBezTo>
                  <a:close/>
                  <a:moveTo>
                    <a:pt x="13420" y="33624"/>
                  </a:moveTo>
                  <a:cubicBezTo>
                    <a:pt x="13460" y="33624"/>
                    <a:pt x="13507" y="33630"/>
                    <a:pt x="13561" y="33640"/>
                  </a:cubicBezTo>
                  <a:cubicBezTo>
                    <a:pt x="13430" y="33723"/>
                    <a:pt x="13311" y="33818"/>
                    <a:pt x="13204" y="33890"/>
                  </a:cubicBezTo>
                  <a:cubicBezTo>
                    <a:pt x="13214" y="33701"/>
                    <a:pt x="13268" y="33624"/>
                    <a:pt x="13420" y="33624"/>
                  </a:cubicBezTo>
                  <a:close/>
                  <a:moveTo>
                    <a:pt x="15139" y="0"/>
                  </a:moveTo>
                  <a:cubicBezTo>
                    <a:pt x="15094" y="0"/>
                    <a:pt x="15048" y="2"/>
                    <a:pt x="15002" y="4"/>
                  </a:cubicBezTo>
                  <a:cubicBezTo>
                    <a:pt x="14573" y="28"/>
                    <a:pt x="14157" y="16"/>
                    <a:pt x="13728" y="40"/>
                  </a:cubicBezTo>
                  <a:cubicBezTo>
                    <a:pt x="13454" y="64"/>
                    <a:pt x="13180" y="88"/>
                    <a:pt x="12919" y="159"/>
                  </a:cubicBezTo>
                  <a:cubicBezTo>
                    <a:pt x="12609" y="254"/>
                    <a:pt x="12299" y="374"/>
                    <a:pt x="12002" y="505"/>
                  </a:cubicBezTo>
                  <a:cubicBezTo>
                    <a:pt x="11645" y="671"/>
                    <a:pt x="11287" y="814"/>
                    <a:pt x="10978" y="1028"/>
                  </a:cubicBezTo>
                  <a:cubicBezTo>
                    <a:pt x="10621" y="1255"/>
                    <a:pt x="10323" y="1528"/>
                    <a:pt x="10049" y="1862"/>
                  </a:cubicBezTo>
                  <a:cubicBezTo>
                    <a:pt x="9966" y="1969"/>
                    <a:pt x="9859" y="2064"/>
                    <a:pt x="9787" y="2183"/>
                  </a:cubicBezTo>
                  <a:cubicBezTo>
                    <a:pt x="9573" y="2505"/>
                    <a:pt x="9430" y="2838"/>
                    <a:pt x="9287" y="3195"/>
                  </a:cubicBezTo>
                  <a:cubicBezTo>
                    <a:pt x="9168" y="3529"/>
                    <a:pt x="9049" y="3850"/>
                    <a:pt x="9109" y="4195"/>
                  </a:cubicBezTo>
                  <a:cubicBezTo>
                    <a:pt x="9156" y="4493"/>
                    <a:pt x="9216" y="4791"/>
                    <a:pt x="9275" y="5088"/>
                  </a:cubicBezTo>
                  <a:cubicBezTo>
                    <a:pt x="9347" y="5434"/>
                    <a:pt x="9442" y="5755"/>
                    <a:pt x="9513" y="6100"/>
                  </a:cubicBezTo>
                  <a:cubicBezTo>
                    <a:pt x="9597" y="6493"/>
                    <a:pt x="9692" y="6874"/>
                    <a:pt x="9882" y="7232"/>
                  </a:cubicBezTo>
                  <a:cubicBezTo>
                    <a:pt x="9942" y="7339"/>
                    <a:pt x="10001" y="7446"/>
                    <a:pt x="10037" y="7565"/>
                  </a:cubicBezTo>
                  <a:cubicBezTo>
                    <a:pt x="10121" y="7946"/>
                    <a:pt x="10406" y="8220"/>
                    <a:pt x="10644" y="8494"/>
                  </a:cubicBezTo>
                  <a:cubicBezTo>
                    <a:pt x="10883" y="8767"/>
                    <a:pt x="11168" y="8994"/>
                    <a:pt x="11442" y="9232"/>
                  </a:cubicBezTo>
                  <a:cubicBezTo>
                    <a:pt x="11895" y="9613"/>
                    <a:pt x="12335" y="10006"/>
                    <a:pt x="12799" y="10363"/>
                  </a:cubicBezTo>
                  <a:cubicBezTo>
                    <a:pt x="13133" y="10613"/>
                    <a:pt x="13490" y="10839"/>
                    <a:pt x="13847" y="11053"/>
                  </a:cubicBezTo>
                  <a:cubicBezTo>
                    <a:pt x="14050" y="11172"/>
                    <a:pt x="14240" y="11292"/>
                    <a:pt x="14443" y="11446"/>
                  </a:cubicBezTo>
                  <a:cubicBezTo>
                    <a:pt x="14740" y="11684"/>
                    <a:pt x="15014" y="11934"/>
                    <a:pt x="15335" y="12161"/>
                  </a:cubicBezTo>
                  <a:cubicBezTo>
                    <a:pt x="15752" y="12470"/>
                    <a:pt x="16145" y="12768"/>
                    <a:pt x="16526" y="13125"/>
                  </a:cubicBezTo>
                  <a:cubicBezTo>
                    <a:pt x="16883" y="13482"/>
                    <a:pt x="17217" y="13839"/>
                    <a:pt x="17562" y="14197"/>
                  </a:cubicBezTo>
                  <a:cubicBezTo>
                    <a:pt x="17717" y="14328"/>
                    <a:pt x="17860" y="14482"/>
                    <a:pt x="17991" y="14625"/>
                  </a:cubicBezTo>
                  <a:cubicBezTo>
                    <a:pt x="18205" y="14887"/>
                    <a:pt x="18395" y="15125"/>
                    <a:pt x="18586" y="15375"/>
                  </a:cubicBezTo>
                  <a:cubicBezTo>
                    <a:pt x="18919" y="15792"/>
                    <a:pt x="19169" y="16233"/>
                    <a:pt x="19169" y="16768"/>
                  </a:cubicBezTo>
                  <a:cubicBezTo>
                    <a:pt x="19169" y="16995"/>
                    <a:pt x="19145" y="17233"/>
                    <a:pt x="18967" y="17399"/>
                  </a:cubicBezTo>
                  <a:cubicBezTo>
                    <a:pt x="18771" y="17566"/>
                    <a:pt x="18544" y="17635"/>
                    <a:pt x="18304" y="17635"/>
                  </a:cubicBezTo>
                  <a:cubicBezTo>
                    <a:pt x="18252" y="17635"/>
                    <a:pt x="18199" y="17632"/>
                    <a:pt x="18145" y="17626"/>
                  </a:cubicBezTo>
                  <a:cubicBezTo>
                    <a:pt x="17800" y="17566"/>
                    <a:pt x="17479" y="17483"/>
                    <a:pt x="17133" y="17423"/>
                  </a:cubicBezTo>
                  <a:cubicBezTo>
                    <a:pt x="16729" y="17352"/>
                    <a:pt x="16324" y="17280"/>
                    <a:pt x="15907" y="17209"/>
                  </a:cubicBezTo>
                  <a:cubicBezTo>
                    <a:pt x="15607" y="17145"/>
                    <a:pt x="15307" y="17106"/>
                    <a:pt x="15002" y="17106"/>
                  </a:cubicBezTo>
                  <a:cubicBezTo>
                    <a:pt x="14798" y="17106"/>
                    <a:pt x="14593" y="17123"/>
                    <a:pt x="14383" y="17161"/>
                  </a:cubicBezTo>
                  <a:cubicBezTo>
                    <a:pt x="14073" y="17221"/>
                    <a:pt x="13740" y="17233"/>
                    <a:pt x="13442" y="17328"/>
                  </a:cubicBezTo>
                  <a:cubicBezTo>
                    <a:pt x="13073" y="17447"/>
                    <a:pt x="12716" y="17590"/>
                    <a:pt x="12359" y="17745"/>
                  </a:cubicBezTo>
                  <a:cubicBezTo>
                    <a:pt x="11966" y="17900"/>
                    <a:pt x="11597" y="18114"/>
                    <a:pt x="11216" y="18292"/>
                  </a:cubicBezTo>
                  <a:cubicBezTo>
                    <a:pt x="10894" y="18435"/>
                    <a:pt x="10573" y="18578"/>
                    <a:pt x="10240" y="18709"/>
                  </a:cubicBezTo>
                  <a:cubicBezTo>
                    <a:pt x="10001" y="18816"/>
                    <a:pt x="9775" y="18912"/>
                    <a:pt x="9549" y="19007"/>
                  </a:cubicBezTo>
                  <a:cubicBezTo>
                    <a:pt x="9216" y="19126"/>
                    <a:pt x="8894" y="19197"/>
                    <a:pt x="8561" y="19304"/>
                  </a:cubicBezTo>
                  <a:cubicBezTo>
                    <a:pt x="8298" y="19382"/>
                    <a:pt x="8038" y="19417"/>
                    <a:pt x="7782" y="19417"/>
                  </a:cubicBezTo>
                  <a:cubicBezTo>
                    <a:pt x="7413" y="19417"/>
                    <a:pt x="7050" y="19346"/>
                    <a:pt x="6692" y="19233"/>
                  </a:cubicBezTo>
                  <a:cubicBezTo>
                    <a:pt x="6489" y="19150"/>
                    <a:pt x="6477" y="19126"/>
                    <a:pt x="6537" y="18935"/>
                  </a:cubicBezTo>
                  <a:cubicBezTo>
                    <a:pt x="6608" y="18697"/>
                    <a:pt x="6668" y="18459"/>
                    <a:pt x="6787" y="18233"/>
                  </a:cubicBezTo>
                  <a:cubicBezTo>
                    <a:pt x="6953" y="17900"/>
                    <a:pt x="6894" y="17590"/>
                    <a:pt x="6811" y="17280"/>
                  </a:cubicBezTo>
                  <a:cubicBezTo>
                    <a:pt x="6780" y="17175"/>
                    <a:pt x="6726" y="17127"/>
                    <a:pt x="6654" y="17127"/>
                  </a:cubicBezTo>
                  <a:cubicBezTo>
                    <a:pt x="6613" y="17127"/>
                    <a:pt x="6565" y="17143"/>
                    <a:pt x="6513" y="17173"/>
                  </a:cubicBezTo>
                  <a:cubicBezTo>
                    <a:pt x="6191" y="17364"/>
                    <a:pt x="5918" y="17578"/>
                    <a:pt x="5596" y="17757"/>
                  </a:cubicBezTo>
                  <a:cubicBezTo>
                    <a:pt x="5453" y="17840"/>
                    <a:pt x="5287" y="17935"/>
                    <a:pt x="5120" y="17947"/>
                  </a:cubicBezTo>
                  <a:cubicBezTo>
                    <a:pt x="5044" y="17958"/>
                    <a:pt x="4969" y="17963"/>
                    <a:pt x="4893" y="17963"/>
                  </a:cubicBezTo>
                  <a:cubicBezTo>
                    <a:pt x="4731" y="17963"/>
                    <a:pt x="4568" y="17943"/>
                    <a:pt x="4406" y="17935"/>
                  </a:cubicBezTo>
                  <a:cubicBezTo>
                    <a:pt x="4309" y="17926"/>
                    <a:pt x="4213" y="17921"/>
                    <a:pt x="4116" y="17921"/>
                  </a:cubicBezTo>
                  <a:cubicBezTo>
                    <a:pt x="3843" y="17921"/>
                    <a:pt x="3571" y="17957"/>
                    <a:pt x="3298" y="18019"/>
                  </a:cubicBezTo>
                  <a:cubicBezTo>
                    <a:pt x="3084" y="18066"/>
                    <a:pt x="2905" y="18173"/>
                    <a:pt x="2703" y="18233"/>
                  </a:cubicBezTo>
                  <a:cubicBezTo>
                    <a:pt x="2596" y="18257"/>
                    <a:pt x="2501" y="18281"/>
                    <a:pt x="2501" y="18411"/>
                  </a:cubicBezTo>
                  <a:cubicBezTo>
                    <a:pt x="2262" y="18411"/>
                    <a:pt x="2060" y="18340"/>
                    <a:pt x="1834" y="18245"/>
                  </a:cubicBezTo>
                  <a:cubicBezTo>
                    <a:pt x="1548" y="18138"/>
                    <a:pt x="1250" y="18078"/>
                    <a:pt x="953" y="18007"/>
                  </a:cubicBezTo>
                  <a:cubicBezTo>
                    <a:pt x="750" y="17959"/>
                    <a:pt x="524" y="17923"/>
                    <a:pt x="322" y="17876"/>
                  </a:cubicBezTo>
                  <a:cubicBezTo>
                    <a:pt x="299" y="17874"/>
                    <a:pt x="279" y="17873"/>
                    <a:pt x="262" y="17873"/>
                  </a:cubicBezTo>
                  <a:cubicBezTo>
                    <a:pt x="160" y="17873"/>
                    <a:pt x="138" y="17907"/>
                    <a:pt x="107" y="18019"/>
                  </a:cubicBezTo>
                  <a:lnTo>
                    <a:pt x="60" y="18197"/>
                  </a:lnTo>
                  <a:cubicBezTo>
                    <a:pt x="0" y="18542"/>
                    <a:pt x="36" y="18852"/>
                    <a:pt x="179" y="19173"/>
                  </a:cubicBezTo>
                  <a:cubicBezTo>
                    <a:pt x="286" y="19376"/>
                    <a:pt x="393" y="19566"/>
                    <a:pt x="500" y="19769"/>
                  </a:cubicBezTo>
                  <a:cubicBezTo>
                    <a:pt x="536" y="19864"/>
                    <a:pt x="572" y="19983"/>
                    <a:pt x="643" y="20043"/>
                  </a:cubicBezTo>
                  <a:cubicBezTo>
                    <a:pt x="774" y="20186"/>
                    <a:pt x="953" y="20269"/>
                    <a:pt x="1119" y="20364"/>
                  </a:cubicBezTo>
                  <a:cubicBezTo>
                    <a:pt x="1286" y="20447"/>
                    <a:pt x="1429" y="20507"/>
                    <a:pt x="1453" y="20721"/>
                  </a:cubicBezTo>
                  <a:cubicBezTo>
                    <a:pt x="1453" y="20757"/>
                    <a:pt x="1477" y="20805"/>
                    <a:pt x="1489" y="20852"/>
                  </a:cubicBezTo>
                  <a:cubicBezTo>
                    <a:pt x="1548" y="21031"/>
                    <a:pt x="1631" y="21209"/>
                    <a:pt x="1631" y="21388"/>
                  </a:cubicBezTo>
                  <a:cubicBezTo>
                    <a:pt x="1643" y="21650"/>
                    <a:pt x="1655" y="21912"/>
                    <a:pt x="1810" y="22126"/>
                  </a:cubicBezTo>
                  <a:cubicBezTo>
                    <a:pt x="1953" y="22364"/>
                    <a:pt x="2120" y="22591"/>
                    <a:pt x="2298" y="22817"/>
                  </a:cubicBezTo>
                  <a:cubicBezTo>
                    <a:pt x="2358" y="22900"/>
                    <a:pt x="2477" y="22948"/>
                    <a:pt x="2501" y="23043"/>
                  </a:cubicBezTo>
                  <a:cubicBezTo>
                    <a:pt x="2608" y="23376"/>
                    <a:pt x="2667" y="23722"/>
                    <a:pt x="2774" y="24067"/>
                  </a:cubicBezTo>
                  <a:cubicBezTo>
                    <a:pt x="2846" y="24317"/>
                    <a:pt x="2917" y="24567"/>
                    <a:pt x="3036" y="24805"/>
                  </a:cubicBezTo>
                  <a:cubicBezTo>
                    <a:pt x="3191" y="25103"/>
                    <a:pt x="3370" y="25389"/>
                    <a:pt x="3548" y="25686"/>
                  </a:cubicBezTo>
                  <a:cubicBezTo>
                    <a:pt x="3632" y="25841"/>
                    <a:pt x="3715" y="25996"/>
                    <a:pt x="3810" y="26139"/>
                  </a:cubicBezTo>
                  <a:cubicBezTo>
                    <a:pt x="3965" y="26293"/>
                    <a:pt x="4144" y="26448"/>
                    <a:pt x="4286" y="26627"/>
                  </a:cubicBezTo>
                  <a:cubicBezTo>
                    <a:pt x="4382" y="26734"/>
                    <a:pt x="4465" y="26865"/>
                    <a:pt x="4501" y="26996"/>
                  </a:cubicBezTo>
                  <a:cubicBezTo>
                    <a:pt x="4548" y="27222"/>
                    <a:pt x="4560" y="27460"/>
                    <a:pt x="4548" y="27686"/>
                  </a:cubicBezTo>
                  <a:cubicBezTo>
                    <a:pt x="4501" y="28139"/>
                    <a:pt x="4465" y="28603"/>
                    <a:pt x="4525" y="29079"/>
                  </a:cubicBezTo>
                  <a:cubicBezTo>
                    <a:pt x="4608" y="29591"/>
                    <a:pt x="4667" y="30103"/>
                    <a:pt x="4691" y="30615"/>
                  </a:cubicBezTo>
                  <a:cubicBezTo>
                    <a:pt x="4703" y="30806"/>
                    <a:pt x="4727" y="31032"/>
                    <a:pt x="4572" y="31223"/>
                  </a:cubicBezTo>
                  <a:cubicBezTo>
                    <a:pt x="4505" y="31319"/>
                    <a:pt x="4421" y="31345"/>
                    <a:pt x="4335" y="31345"/>
                  </a:cubicBezTo>
                  <a:cubicBezTo>
                    <a:pt x="4315" y="31345"/>
                    <a:pt x="4295" y="31344"/>
                    <a:pt x="4275" y="31342"/>
                  </a:cubicBezTo>
                  <a:cubicBezTo>
                    <a:pt x="4036" y="31318"/>
                    <a:pt x="3798" y="31258"/>
                    <a:pt x="3560" y="31223"/>
                  </a:cubicBezTo>
                  <a:cubicBezTo>
                    <a:pt x="3446" y="31217"/>
                    <a:pt x="3332" y="31204"/>
                    <a:pt x="3220" y="31204"/>
                  </a:cubicBezTo>
                  <a:cubicBezTo>
                    <a:pt x="3085" y="31204"/>
                    <a:pt x="2952" y="31223"/>
                    <a:pt x="2822" y="31294"/>
                  </a:cubicBezTo>
                  <a:cubicBezTo>
                    <a:pt x="2620" y="31401"/>
                    <a:pt x="2489" y="31580"/>
                    <a:pt x="2465" y="31770"/>
                  </a:cubicBezTo>
                  <a:cubicBezTo>
                    <a:pt x="2441" y="31925"/>
                    <a:pt x="2441" y="32092"/>
                    <a:pt x="2417" y="32235"/>
                  </a:cubicBezTo>
                  <a:cubicBezTo>
                    <a:pt x="2386" y="32391"/>
                    <a:pt x="2510" y="32529"/>
                    <a:pt x="2653" y="32529"/>
                  </a:cubicBezTo>
                  <a:cubicBezTo>
                    <a:pt x="2673" y="32529"/>
                    <a:pt x="2694" y="32526"/>
                    <a:pt x="2715" y="32520"/>
                  </a:cubicBezTo>
                  <a:cubicBezTo>
                    <a:pt x="2882" y="32461"/>
                    <a:pt x="3036" y="32401"/>
                    <a:pt x="3203" y="32354"/>
                  </a:cubicBezTo>
                  <a:cubicBezTo>
                    <a:pt x="3217" y="32350"/>
                    <a:pt x="3233" y="32349"/>
                    <a:pt x="3250" y="32349"/>
                  </a:cubicBezTo>
                  <a:cubicBezTo>
                    <a:pt x="3290" y="32349"/>
                    <a:pt x="3336" y="32357"/>
                    <a:pt x="3370" y="32366"/>
                  </a:cubicBezTo>
                  <a:cubicBezTo>
                    <a:pt x="3477" y="32413"/>
                    <a:pt x="3560" y="32485"/>
                    <a:pt x="3667" y="32508"/>
                  </a:cubicBezTo>
                  <a:cubicBezTo>
                    <a:pt x="3894" y="32532"/>
                    <a:pt x="4108" y="32520"/>
                    <a:pt x="4334" y="32532"/>
                  </a:cubicBezTo>
                  <a:lnTo>
                    <a:pt x="4691" y="32580"/>
                  </a:lnTo>
                  <a:cubicBezTo>
                    <a:pt x="4822" y="32592"/>
                    <a:pt x="4977" y="32639"/>
                    <a:pt x="5108" y="32639"/>
                  </a:cubicBezTo>
                  <a:cubicBezTo>
                    <a:pt x="5227" y="32639"/>
                    <a:pt x="5346" y="32604"/>
                    <a:pt x="5501" y="32592"/>
                  </a:cubicBezTo>
                  <a:lnTo>
                    <a:pt x="5501" y="32592"/>
                  </a:lnTo>
                  <a:cubicBezTo>
                    <a:pt x="5453" y="32687"/>
                    <a:pt x="5406" y="32747"/>
                    <a:pt x="5358" y="32806"/>
                  </a:cubicBezTo>
                  <a:cubicBezTo>
                    <a:pt x="5299" y="32889"/>
                    <a:pt x="5287" y="32997"/>
                    <a:pt x="5358" y="33080"/>
                  </a:cubicBezTo>
                  <a:cubicBezTo>
                    <a:pt x="5525" y="33020"/>
                    <a:pt x="5596" y="32878"/>
                    <a:pt x="5715" y="32758"/>
                  </a:cubicBezTo>
                  <a:cubicBezTo>
                    <a:pt x="5739" y="32747"/>
                    <a:pt x="5763" y="32723"/>
                    <a:pt x="5775" y="32723"/>
                  </a:cubicBezTo>
                  <a:cubicBezTo>
                    <a:pt x="5989" y="32687"/>
                    <a:pt x="6215" y="32592"/>
                    <a:pt x="6430" y="32592"/>
                  </a:cubicBezTo>
                  <a:cubicBezTo>
                    <a:pt x="6668" y="32592"/>
                    <a:pt x="6823" y="32473"/>
                    <a:pt x="7001" y="32366"/>
                  </a:cubicBezTo>
                  <a:cubicBezTo>
                    <a:pt x="7025" y="32354"/>
                    <a:pt x="7061" y="32294"/>
                    <a:pt x="7049" y="32282"/>
                  </a:cubicBezTo>
                  <a:cubicBezTo>
                    <a:pt x="7013" y="32247"/>
                    <a:pt x="6965" y="32223"/>
                    <a:pt x="6930" y="32223"/>
                  </a:cubicBezTo>
                  <a:cubicBezTo>
                    <a:pt x="6882" y="32223"/>
                    <a:pt x="6823" y="32270"/>
                    <a:pt x="6763" y="32282"/>
                  </a:cubicBezTo>
                  <a:cubicBezTo>
                    <a:pt x="6656" y="32306"/>
                    <a:pt x="6572" y="32342"/>
                    <a:pt x="6465" y="32354"/>
                  </a:cubicBezTo>
                  <a:cubicBezTo>
                    <a:pt x="6180" y="32401"/>
                    <a:pt x="5882" y="32354"/>
                    <a:pt x="5620" y="32520"/>
                  </a:cubicBezTo>
                  <a:cubicBezTo>
                    <a:pt x="5620" y="32377"/>
                    <a:pt x="5585" y="32339"/>
                    <a:pt x="5506" y="32339"/>
                  </a:cubicBezTo>
                  <a:cubicBezTo>
                    <a:pt x="5494" y="32339"/>
                    <a:pt x="5480" y="32340"/>
                    <a:pt x="5465" y="32342"/>
                  </a:cubicBezTo>
                  <a:cubicBezTo>
                    <a:pt x="5327" y="32373"/>
                    <a:pt x="5186" y="32405"/>
                    <a:pt x="5045" y="32405"/>
                  </a:cubicBezTo>
                  <a:cubicBezTo>
                    <a:pt x="4918" y="32405"/>
                    <a:pt x="4791" y="32379"/>
                    <a:pt x="4667" y="32306"/>
                  </a:cubicBezTo>
                  <a:cubicBezTo>
                    <a:pt x="4632" y="32294"/>
                    <a:pt x="4584" y="32294"/>
                    <a:pt x="4548" y="32294"/>
                  </a:cubicBezTo>
                  <a:lnTo>
                    <a:pt x="3739" y="32294"/>
                  </a:lnTo>
                  <a:cubicBezTo>
                    <a:pt x="3679" y="32294"/>
                    <a:pt x="3596" y="32270"/>
                    <a:pt x="3572" y="32235"/>
                  </a:cubicBezTo>
                  <a:cubicBezTo>
                    <a:pt x="3548" y="32127"/>
                    <a:pt x="3477" y="32116"/>
                    <a:pt x="3394" y="32116"/>
                  </a:cubicBezTo>
                  <a:cubicBezTo>
                    <a:pt x="3263" y="32127"/>
                    <a:pt x="3132" y="32163"/>
                    <a:pt x="3001" y="32187"/>
                  </a:cubicBezTo>
                  <a:cubicBezTo>
                    <a:pt x="2882" y="32223"/>
                    <a:pt x="2762" y="32270"/>
                    <a:pt x="2620" y="32306"/>
                  </a:cubicBezTo>
                  <a:cubicBezTo>
                    <a:pt x="2727" y="31996"/>
                    <a:pt x="2965" y="31806"/>
                    <a:pt x="3274" y="31794"/>
                  </a:cubicBezTo>
                  <a:cubicBezTo>
                    <a:pt x="3370" y="31794"/>
                    <a:pt x="3453" y="31770"/>
                    <a:pt x="3548" y="31746"/>
                  </a:cubicBezTo>
                  <a:cubicBezTo>
                    <a:pt x="3572" y="31746"/>
                    <a:pt x="3608" y="31687"/>
                    <a:pt x="3632" y="31651"/>
                  </a:cubicBezTo>
                  <a:cubicBezTo>
                    <a:pt x="3608" y="31627"/>
                    <a:pt x="3572" y="31580"/>
                    <a:pt x="3536" y="31568"/>
                  </a:cubicBezTo>
                  <a:cubicBezTo>
                    <a:pt x="3477" y="31568"/>
                    <a:pt x="3394" y="31580"/>
                    <a:pt x="3334" y="31580"/>
                  </a:cubicBezTo>
                  <a:cubicBezTo>
                    <a:pt x="3311" y="31579"/>
                    <a:pt x="3289" y="31578"/>
                    <a:pt x="3267" y="31578"/>
                  </a:cubicBezTo>
                  <a:cubicBezTo>
                    <a:pt x="3056" y="31578"/>
                    <a:pt x="2865" y="31632"/>
                    <a:pt x="2703" y="31794"/>
                  </a:cubicBezTo>
                  <a:lnTo>
                    <a:pt x="2608" y="31830"/>
                  </a:lnTo>
                  <a:cubicBezTo>
                    <a:pt x="2596" y="31830"/>
                    <a:pt x="2596" y="31818"/>
                    <a:pt x="2584" y="31818"/>
                  </a:cubicBezTo>
                  <a:cubicBezTo>
                    <a:pt x="2596" y="31770"/>
                    <a:pt x="2596" y="31711"/>
                    <a:pt x="2620" y="31687"/>
                  </a:cubicBezTo>
                  <a:cubicBezTo>
                    <a:pt x="2779" y="31570"/>
                    <a:pt x="2939" y="31443"/>
                    <a:pt x="3141" y="31443"/>
                  </a:cubicBezTo>
                  <a:cubicBezTo>
                    <a:pt x="3165" y="31443"/>
                    <a:pt x="3190" y="31445"/>
                    <a:pt x="3215" y="31449"/>
                  </a:cubicBezTo>
                  <a:cubicBezTo>
                    <a:pt x="3536" y="31473"/>
                    <a:pt x="3834" y="31508"/>
                    <a:pt x="4132" y="31568"/>
                  </a:cubicBezTo>
                  <a:cubicBezTo>
                    <a:pt x="4199" y="31578"/>
                    <a:pt x="4270" y="31591"/>
                    <a:pt x="4340" y="31591"/>
                  </a:cubicBezTo>
                  <a:cubicBezTo>
                    <a:pt x="4430" y="31591"/>
                    <a:pt x="4521" y="31570"/>
                    <a:pt x="4608" y="31496"/>
                  </a:cubicBezTo>
                  <a:cubicBezTo>
                    <a:pt x="4846" y="31282"/>
                    <a:pt x="4918" y="30984"/>
                    <a:pt x="4906" y="30699"/>
                  </a:cubicBezTo>
                  <a:cubicBezTo>
                    <a:pt x="4870" y="30032"/>
                    <a:pt x="4763" y="29365"/>
                    <a:pt x="4727" y="28698"/>
                  </a:cubicBezTo>
                  <a:cubicBezTo>
                    <a:pt x="4703" y="28437"/>
                    <a:pt x="4739" y="28175"/>
                    <a:pt x="4751" y="27925"/>
                  </a:cubicBezTo>
                  <a:cubicBezTo>
                    <a:pt x="4787" y="27651"/>
                    <a:pt x="4846" y="27389"/>
                    <a:pt x="4763" y="27103"/>
                  </a:cubicBezTo>
                  <a:cubicBezTo>
                    <a:pt x="4703" y="26913"/>
                    <a:pt x="4667" y="26710"/>
                    <a:pt x="4525" y="26567"/>
                  </a:cubicBezTo>
                  <a:cubicBezTo>
                    <a:pt x="4382" y="26412"/>
                    <a:pt x="4275" y="26234"/>
                    <a:pt x="4132" y="26091"/>
                  </a:cubicBezTo>
                  <a:cubicBezTo>
                    <a:pt x="3965" y="25936"/>
                    <a:pt x="3846" y="25758"/>
                    <a:pt x="3775" y="25555"/>
                  </a:cubicBezTo>
                  <a:cubicBezTo>
                    <a:pt x="3739" y="25424"/>
                    <a:pt x="3667" y="25305"/>
                    <a:pt x="3596" y="25186"/>
                  </a:cubicBezTo>
                  <a:cubicBezTo>
                    <a:pt x="3489" y="25031"/>
                    <a:pt x="3382" y="24865"/>
                    <a:pt x="3263" y="24722"/>
                  </a:cubicBezTo>
                  <a:cubicBezTo>
                    <a:pt x="3013" y="24377"/>
                    <a:pt x="3013" y="23948"/>
                    <a:pt x="2858" y="23555"/>
                  </a:cubicBezTo>
                  <a:cubicBezTo>
                    <a:pt x="2810" y="23460"/>
                    <a:pt x="2834" y="23317"/>
                    <a:pt x="2810" y="23198"/>
                  </a:cubicBezTo>
                  <a:cubicBezTo>
                    <a:pt x="2917" y="23186"/>
                    <a:pt x="3024" y="23186"/>
                    <a:pt x="3108" y="23174"/>
                  </a:cubicBezTo>
                  <a:cubicBezTo>
                    <a:pt x="3132" y="23138"/>
                    <a:pt x="3132" y="23126"/>
                    <a:pt x="3143" y="23103"/>
                  </a:cubicBezTo>
                  <a:cubicBezTo>
                    <a:pt x="3096" y="23079"/>
                    <a:pt x="3048" y="23055"/>
                    <a:pt x="3013" y="23019"/>
                  </a:cubicBezTo>
                  <a:cubicBezTo>
                    <a:pt x="2870" y="22948"/>
                    <a:pt x="2739" y="22876"/>
                    <a:pt x="2608" y="22781"/>
                  </a:cubicBezTo>
                  <a:cubicBezTo>
                    <a:pt x="2429" y="22662"/>
                    <a:pt x="2274" y="22519"/>
                    <a:pt x="2203" y="22293"/>
                  </a:cubicBezTo>
                  <a:lnTo>
                    <a:pt x="2203" y="22293"/>
                  </a:lnTo>
                  <a:cubicBezTo>
                    <a:pt x="2370" y="22388"/>
                    <a:pt x="2536" y="22460"/>
                    <a:pt x="2691" y="22543"/>
                  </a:cubicBezTo>
                  <a:cubicBezTo>
                    <a:pt x="2691" y="22531"/>
                    <a:pt x="2715" y="22519"/>
                    <a:pt x="2715" y="22507"/>
                  </a:cubicBezTo>
                  <a:cubicBezTo>
                    <a:pt x="2608" y="22448"/>
                    <a:pt x="2489" y="22388"/>
                    <a:pt x="2381" y="22329"/>
                  </a:cubicBezTo>
                  <a:cubicBezTo>
                    <a:pt x="2381" y="22329"/>
                    <a:pt x="2393" y="22305"/>
                    <a:pt x="2393" y="22293"/>
                  </a:cubicBezTo>
                  <a:lnTo>
                    <a:pt x="2655" y="22293"/>
                  </a:lnTo>
                  <a:cubicBezTo>
                    <a:pt x="2667" y="22293"/>
                    <a:pt x="2691" y="22269"/>
                    <a:pt x="2715" y="22245"/>
                  </a:cubicBezTo>
                  <a:cubicBezTo>
                    <a:pt x="2679" y="22245"/>
                    <a:pt x="2667" y="22221"/>
                    <a:pt x="2632" y="22221"/>
                  </a:cubicBezTo>
                  <a:cubicBezTo>
                    <a:pt x="2572" y="22221"/>
                    <a:pt x="2536" y="22233"/>
                    <a:pt x="2477" y="22233"/>
                  </a:cubicBezTo>
                  <a:cubicBezTo>
                    <a:pt x="2433" y="22241"/>
                    <a:pt x="2392" y="22244"/>
                    <a:pt x="2353" y="22244"/>
                  </a:cubicBezTo>
                  <a:cubicBezTo>
                    <a:pt x="2135" y="22244"/>
                    <a:pt x="1986" y="22130"/>
                    <a:pt x="1905" y="21888"/>
                  </a:cubicBezTo>
                  <a:cubicBezTo>
                    <a:pt x="1905" y="21864"/>
                    <a:pt x="1881" y="21817"/>
                    <a:pt x="1881" y="21769"/>
                  </a:cubicBezTo>
                  <a:cubicBezTo>
                    <a:pt x="1834" y="21507"/>
                    <a:pt x="1798" y="21233"/>
                    <a:pt x="1739" y="20983"/>
                  </a:cubicBezTo>
                  <a:cubicBezTo>
                    <a:pt x="1703" y="20781"/>
                    <a:pt x="1619" y="20578"/>
                    <a:pt x="1560" y="20376"/>
                  </a:cubicBezTo>
                  <a:cubicBezTo>
                    <a:pt x="1560" y="20328"/>
                    <a:pt x="1524" y="20281"/>
                    <a:pt x="1489" y="20269"/>
                  </a:cubicBezTo>
                  <a:cubicBezTo>
                    <a:pt x="1310" y="20150"/>
                    <a:pt x="1119" y="20043"/>
                    <a:pt x="929" y="19947"/>
                  </a:cubicBezTo>
                  <a:cubicBezTo>
                    <a:pt x="869" y="19912"/>
                    <a:pt x="810" y="19864"/>
                    <a:pt x="774" y="19805"/>
                  </a:cubicBezTo>
                  <a:cubicBezTo>
                    <a:pt x="631" y="19543"/>
                    <a:pt x="476" y="19269"/>
                    <a:pt x="346" y="19007"/>
                  </a:cubicBezTo>
                  <a:cubicBezTo>
                    <a:pt x="238" y="18781"/>
                    <a:pt x="226" y="18531"/>
                    <a:pt x="286" y="18281"/>
                  </a:cubicBezTo>
                  <a:cubicBezTo>
                    <a:pt x="296" y="18229"/>
                    <a:pt x="334" y="18195"/>
                    <a:pt x="390" y="18195"/>
                  </a:cubicBezTo>
                  <a:cubicBezTo>
                    <a:pt x="399" y="18195"/>
                    <a:pt x="408" y="18196"/>
                    <a:pt x="417" y="18197"/>
                  </a:cubicBezTo>
                  <a:cubicBezTo>
                    <a:pt x="715" y="18257"/>
                    <a:pt x="1024" y="18316"/>
                    <a:pt x="1346" y="18400"/>
                  </a:cubicBezTo>
                  <a:cubicBezTo>
                    <a:pt x="1524" y="18435"/>
                    <a:pt x="1679" y="18495"/>
                    <a:pt x="1858" y="18554"/>
                  </a:cubicBezTo>
                  <a:cubicBezTo>
                    <a:pt x="2000" y="18602"/>
                    <a:pt x="2143" y="18662"/>
                    <a:pt x="2298" y="18697"/>
                  </a:cubicBezTo>
                  <a:cubicBezTo>
                    <a:pt x="2321" y="18700"/>
                    <a:pt x="2345" y="18702"/>
                    <a:pt x="2368" y="18702"/>
                  </a:cubicBezTo>
                  <a:cubicBezTo>
                    <a:pt x="2442" y="18702"/>
                    <a:pt x="2515" y="18681"/>
                    <a:pt x="2560" y="18590"/>
                  </a:cubicBezTo>
                  <a:cubicBezTo>
                    <a:pt x="2560" y="18578"/>
                    <a:pt x="2608" y="18554"/>
                    <a:pt x="2620" y="18554"/>
                  </a:cubicBezTo>
                  <a:cubicBezTo>
                    <a:pt x="2715" y="18531"/>
                    <a:pt x="2798" y="18531"/>
                    <a:pt x="2870" y="18495"/>
                  </a:cubicBezTo>
                  <a:cubicBezTo>
                    <a:pt x="3227" y="18352"/>
                    <a:pt x="3608" y="18257"/>
                    <a:pt x="3989" y="18245"/>
                  </a:cubicBezTo>
                  <a:cubicBezTo>
                    <a:pt x="4227" y="18245"/>
                    <a:pt x="4465" y="18257"/>
                    <a:pt x="4703" y="18281"/>
                  </a:cubicBezTo>
                  <a:cubicBezTo>
                    <a:pt x="4808" y="18281"/>
                    <a:pt x="4920" y="18296"/>
                    <a:pt x="5028" y="18296"/>
                  </a:cubicBezTo>
                  <a:cubicBezTo>
                    <a:pt x="5055" y="18296"/>
                    <a:pt x="5082" y="18295"/>
                    <a:pt x="5108" y="18292"/>
                  </a:cubicBezTo>
                  <a:cubicBezTo>
                    <a:pt x="5287" y="18281"/>
                    <a:pt x="5453" y="18221"/>
                    <a:pt x="5608" y="18173"/>
                  </a:cubicBezTo>
                  <a:lnTo>
                    <a:pt x="5608" y="18173"/>
                  </a:lnTo>
                  <a:cubicBezTo>
                    <a:pt x="5584" y="18316"/>
                    <a:pt x="5560" y="18483"/>
                    <a:pt x="5525" y="18638"/>
                  </a:cubicBezTo>
                  <a:cubicBezTo>
                    <a:pt x="5680" y="18411"/>
                    <a:pt x="5763" y="18161"/>
                    <a:pt x="5930" y="17947"/>
                  </a:cubicBezTo>
                  <a:cubicBezTo>
                    <a:pt x="6084" y="17745"/>
                    <a:pt x="6358" y="17649"/>
                    <a:pt x="6608" y="17483"/>
                  </a:cubicBezTo>
                  <a:cubicBezTo>
                    <a:pt x="6620" y="17661"/>
                    <a:pt x="6644" y="17780"/>
                    <a:pt x="6656" y="17923"/>
                  </a:cubicBezTo>
                  <a:cubicBezTo>
                    <a:pt x="6430" y="17959"/>
                    <a:pt x="6013" y="18590"/>
                    <a:pt x="6061" y="18840"/>
                  </a:cubicBezTo>
                  <a:lnTo>
                    <a:pt x="6239" y="18352"/>
                  </a:lnTo>
                  <a:cubicBezTo>
                    <a:pt x="6251" y="18376"/>
                    <a:pt x="6251" y="18400"/>
                    <a:pt x="6251" y="18411"/>
                  </a:cubicBezTo>
                  <a:lnTo>
                    <a:pt x="6120" y="18900"/>
                  </a:lnTo>
                  <a:cubicBezTo>
                    <a:pt x="6108" y="18935"/>
                    <a:pt x="6132" y="19007"/>
                    <a:pt x="6168" y="19031"/>
                  </a:cubicBezTo>
                  <a:cubicBezTo>
                    <a:pt x="6203" y="19114"/>
                    <a:pt x="6251" y="19173"/>
                    <a:pt x="6239" y="19257"/>
                  </a:cubicBezTo>
                  <a:cubicBezTo>
                    <a:pt x="6239" y="19352"/>
                    <a:pt x="6239" y="19447"/>
                    <a:pt x="6251" y="19543"/>
                  </a:cubicBezTo>
                  <a:cubicBezTo>
                    <a:pt x="6263" y="19662"/>
                    <a:pt x="6299" y="19781"/>
                    <a:pt x="6311" y="19900"/>
                  </a:cubicBezTo>
                  <a:lnTo>
                    <a:pt x="6287" y="19900"/>
                  </a:lnTo>
                  <a:cubicBezTo>
                    <a:pt x="6263" y="19840"/>
                    <a:pt x="6251" y="19769"/>
                    <a:pt x="6227" y="19709"/>
                  </a:cubicBezTo>
                  <a:cubicBezTo>
                    <a:pt x="6203" y="19650"/>
                    <a:pt x="6168" y="19590"/>
                    <a:pt x="6132" y="19531"/>
                  </a:cubicBezTo>
                  <a:cubicBezTo>
                    <a:pt x="6061" y="19507"/>
                    <a:pt x="6001" y="19471"/>
                    <a:pt x="5930" y="19435"/>
                  </a:cubicBezTo>
                  <a:cubicBezTo>
                    <a:pt x="5894" y="19424"/>
                    <a:pt x="5870" y="19388"/>
                    <a:pt x="5822" y="19388"/>
                  </a:cubicBezTo>
                  <a:lnTo>
                    <a:pt x="5668" y="19388"/>
                  </a:lnTo>
                  <a:cubicBezTo>
                    <a:pt x="5661" y="19387"/>
                    <a:pt x="5654" y="19387"/>
                    <a:pt x="5647" y="19387"/>
                  </a:cubicBezTo>
                  <a:cubicBezTo>
                    <a:pt x="5505" y="19387"/>
                    <a:pt x="5308" y="19501"/>
                    <a:pt x="5251" y="19626"/>
                  </a:cubicBezTo>
                  <a:cubicBezTo>
                    <a:pt x="5239" y="19650"/>
                    <a:pt x="5251" y="19674"/>
                    <a:pt x="5275" y="19685"/>
                  </a:cubicBezTo>
                  <a:cubicBezTo>
                    <a:pt x="5310" y="19733"/>
                    <a:pt x="5370" y="19769"/>
                    <a:pt x="5418" y="19805"/>
                  </a:cubicBezTo>
                  <a:cubicBezTo>
                    <a:pt x="5370" y="19864"/>
                    <a:pt x="5334" y="19912"/>
                    <a:pt x="5299" y="19959"/>
                  </a:cubicBezTo>
                  <a:lnTo>
                    <a:pt x="5310" y="19971"/>
                  </a:lnTo>
                  <a:cubicBezTo>
                    <a:pt x="5334" y="19959"/>
                    <a:pt x="5358" y="19947"/>
                    <a:pt x="5370" y="19947"/>
                  </a:cubicBezTo>
                  <a:cubicBezTo>
                    <a:pt x="5429" y="20150"/>
                    <a:pt x="5465" y="20340"/>
                    <a:pt x="5525" y="20567"/>
                  </a:cubicBezTo>
                  <a:cubicBezTo>
                    <a:pt x="5656" y="20638"/>
                    <a:pt x="5834" y="20733"/>
                    <a:pt x="6013" y="20817"/>
                  </a:cubicBezTo>
                  <a:cubicBezTo>
                    <a:pt x="6072" y="20662"/>
                    <a:pt x="6013" y="20483"/>
                    <a:pt x="6203" y="20447"/>
                  </a:cubicBezTo>
                  <a:lnTo>
                    <a:pt x="6168" y="20364"/>
                  </a:lnTo>
                  <a:lnTo>
                    <a:pt x="6203" y="20340"/>
                  </a:lnTo>
                  <a:cubicBezTo>
                    <a:pt x="6227" y="20355"/>
                    <a:pt x="6245" y="20361"/>
                    <a:pt x="6260" y="20361"/>
                  </a:cubicBezTo>
                  <a:cubicBezTo>
                    <a:pt x="6306" y="20361"/>
                    <a:pt x="6319" y="20305"/>
                    <a:pt x="6346" y="20269"/>
                  </a:cubicBezTo>
                  <a:cubicBezTo>
                    <a:pt x="6358" y="20257"/>
                    <a:pt x="6382" y="20221"/>
                    <a:pt x="6430" y="20197"/>
                  </a:cubicBezTo>
                  <a:cubicBezTo>
                    <a:pt x="6442" y="20316"/>
                    <a:pt x="6442" y="20424"/>
                    <a:pt x="6477" y="20495"/>
                  </a:cubicBezTo>
                  <a:cubicBezTo>
                    <a:pt x="6501" y="20578"/>
                    <a:pt x="6489" y="20626"/>
                    <a:pt x="6382" y="20626"/>
                  </a:cubicBezTo>
                  <a:cubicBezTo>
                    <a:pt x="6358" y="20626"/>
                    <a:pt x="6346" y="20638"/>
                    <a:pt x="6322" y="20638"/>
                  </a:cubicBezTo>
                  <a:lnTo>
                    <a:pt x="6322" y="20674"/>
                  </a:lnTo>
                  <a:cubicBezTo>
                    <a:pt x="6382" y="20686"/>
                    <a:pt x="6442" y="20686"/>
                    <a:pt x="6525" y="20686"/>
                  </a:cubicBezTo>
                  <a:cubicBezTo>
                    <a:pt x="6537" y="20781"/>
                    <a:pt x="6549" y="20864"/>
                    <a:pt x="6584" y="20983"/>
                  </a:cubicBezTo>
                  <a:cubicBezTo>
                    <a:pt x="6477" y="20912"/>
                    <a:pt x="6382" y="20864"/>
                    <a:pt x="6311" y="20817"/>
                  </a:cubicBezTo>
                  <a:cubicBezTo>
                    <a:pt x="6311" y="20840"/>
                    <a:pt x="6299" y="20852"/>
                    <a:pt x="6299" y="20864"/>
                  </a:cubicBezTo>
                  <a:cubicBezTo>
                    <a:pt x="6382" y="20924"/>
                    <a:pt x="6465" y="20995"/>
                    <a:pt x="6561" y="21078"/>
                  </a:cubicBezTo>
                  <a:cubicBezTo>
                    <a:pt x="6549" y="21174"/>
                    <a:pt x="6525" y="21281"/>
                    <a:pt x="6501" y="21388"/>
                  </a:cubicBezTo>
                  <a:lnTo>
                    <a:pt x="6465" y="21388"/>
                  </a:lnTo>
                  <a:lnTo>
                    <a:pt x="6287" y="21114"/>
                  </a:lnTo>
                  <a:cubicBezTo>
                    <a:pt x="6239" y="21055"/>
                    <a:pt x="6203" y="21019"/>
                    <a:pt x="6120" y="21019"/>
                  </a:cubicBezTo>
                  <a:cubicBezTo>
                    <a:pt x="6071" y="21019"/>
                    <a:pt x="6018" y="21024"/>
                    <a:pt x="5966" y="21024"/>
                  </a:cubicBezTo>
                  <a:cubicBezTo>
                    <a:pt x="5880" y="21024"/>
                    <a:pt x="5794" y="21010"/>
                    <a:pt x="5727" y="20936"/>
                  </a:cubicBezTo>
                  <a:lnTo>
                    <a:pt x="5715" y="20959"/>
                  </a:lnTo>
                  <a:cubicBezTo>
                    <a:pt x="5751" y="20983"/>
                    <a:pt x="5763" y="21019"/>
                    <a:pt x="5787" y="21043"/>
                  </a:cubicBezTo>
                  <a:lnTo>
                    <a:pt x="5394" y="21043"/>
                  </a:lnTo>
                  <a:cubicBezTo>
                    <a:pt x="5370" y="21043"/>
                    <a:pt x="5358" y="21055"/>
                    <a:pt x="5334" y="21078"/>
                  </a:cubicBezTo>
                  <a:cubicBezTo>
                    <a:pt x="5265" y="21088"/>
                    <a:pt x="5278" y="21188"/>
                    <a:pt x="5216" y="21188"/>
                  </a:cubicBezTo>
                  <a:cubicBezTo>
                    <a:pt x="5204" y="21188"/>
                    <a:pt x="5188" y="21184"/>
                    <a:pt x="5168" y="21174"/>
                  </a:cubicBezTo>
                  <a:cubicBezTo>
                    <a:pt x="5168" y="21209"/>
                    <a:pt x="5156" y="21233"/>
                    <a:pt x="5156" y="21269"/>
                  </a:cubicBezTo>
                  <a:cubicBezTo>
                    <a:pt x="5251" y="21293"/>
                    <a:pt x="5287" y="21412"/>
                    <a:pt x="5275" y="21579"/>
                  </a:cubicBezTo>
                  <a:cubicBezTo>
                    <a:pt x="5156" y="21626"/>
                    <a:pt x="5048" y="21674"/>
                    <a:pt x="4941" y="21710"/>
                  </a:cubicBezTo>
                  <a:lnTo>
                    <a:pt x="4941" y="21757"/>
                  </a:lnTo>
                  <a:cubicBezTo>
                    <a:pt x="4977" y="21769"/>
                    <a:pt x="5013" y="21805"/>
                    <a:pt x="5048" y="21817"/>
                  </a:cubicBezTo>
                  <a:cubicBezTo>
                    <a:pt x="4989" y="21912"/>
                    <a:pt x="4929" y="21971"/>
                    <a:pt x="4894" y="22055"/>
                  </a:cubicBezTo>
                  <a:cubicBezTo>
                    <a:pt x="4882" y="22102"/>
                    <a:pt x="4894" y="22162"/>
                    <a:pt x="4918" y="22210"/>
                  </a:cubicBezTo>
                  <a:cubicBezTo>
                    <a:pt x="4953" y="22293"/>
                    <a:pt x="5013" y="22388"/>
                    <a:pt x="5060" y="22460"/>
                  </a:cubicBezTo>
                  <a:cubicBezTo>
                    <a:pt x="4989" y="22448"/>
                    <a:pt x="4929" y="22424"/>
                    <a:pt x="4834" y="22412"/>
                  </a:cubicBezTo>
                  <a:lnTo>
                    <a:pt x="4834" y="22412"/>
                  </a:lnTo>
                  <a:cubicBezTo>
                    <a:pt x="4929" y="22483"/>
                    <a:pt x="4977" y="22543"/>
                    <a:pt x="5037" y="22591"/>
                  </a:cubicBezTo>
                  <a:cubicBezTo>
                    <a:pt x="5048" y="22638"/>
                    <a:pt x="5048" y="22686"/>
                    <a:pt x="5060" y="22722"/>
                  </a:cubicBezTo>
                  <a:cubicBezTo>
                    <a:pt x="5096" y="22722"/>
                    <a:pt x="5132" y="22745"/>
                    <a:pt x="5215" y="22757"/>
                  </a:cubicBezTo>
                  <a:cubicBezTo>
                    <a:pt x="5033" y="22867"/>
                    <a:pt x="4864" y="22948"/>
                    <a:pt x="4683" y="22948"/>
                  </a:cubicBezTo>
                  <a:cubicBezTo>
                    <a:pt x="4628" y="22948"/>
                    <a:pt x="4571" y="22941"/>
                    <a:pt x="4513" y="22924"/>
                  </a:cubicBezTo>
                  <a:lnTo>
                    <a:pt x="4513" y="22924"/>
                  </a:lnTo>
                  <a:cubicBezTo>
                    <a:pt x="4537" y="22936"/>
                    <a:pt x="4560" y="22948"/>
                    <a:pt x="4620" y="22995"/>
                  </a:cubicBezTo>
                  <a:cubicBezTo>
                    <a:pt x="4513" y="23019"/>
                    <a:pt x="4441" y="23043"/>
                    <a:pt x="4358" y="23043"/>
                  </a:cubicBezTo>
                  <a:cubicBezTo>
                    <a:pt x="4292" y="23049"/>
                    <a:pt x="4230" y="23052"/>
                    <a:pt x="4167" y="23052"/>
                  </a:cubicBezTo>
                  <a:cubicBezTo>
                    <a:pt x="4105" y="23052"/>
                    <a:pt x="4042" y="23049"/>
                    <a:pt x="3977" y="23043"/>
                  </a:cubicBezTo>
                  <a:cubicBezTo>
                    <a:pt x="3941" y="23043"/>
                    <a:pt x="3917" y="22995"/>
                    <a:pt x="3882" y="22960"/>
                  </a:cubicBezTo>
                  <a:cubicBezTo>
                    <a:pt x="3810" y="23007"/>
                    <a:pt x="3727" y="23067"/>
                    <a:pt x="3632" y="23114"/>
                  </a:cubicBezTo>
                  <a:cubicBezTo>
                    <a:pt x="3704" y="23227"/>
                    <a:pt x="4052" y="23307"/>
                    <a:pt x="4341" y="23307"/>
                  </a:cubicBezTo>
                  <a:cubicBezTo>
                    <a:pt x="4480" y="23307"/>
                    <a:pt x="4606" y="23288"/>
                    <a:pt x="4679" y="23245"/>
                  </a:cubicBezTo>
                  <a:cubicBezTo>
                    <a:pt x="4584" y="23234"/>
                    <a:pt x="4525" y="23234"/>
                    <a:pt x="4465" y="23222"/>
                  </a:cubicBezTo>
                  <a:cubicBezTo>
                    <a:pt x="4537" y="23162"/>
                    <a:pt x="4632" y="23138"/>
                    <a:pt x="4703" y="23114"/>
                  </a:cubicBezTo>
                  <a:cubicBezTo>
                    <a:pt x="4858" y="23043"/>
                    <a:pt x="5048" y="23055"/>
                    <a:pt x="5179" y="22924"/>
                  </a:cubicBezTo>
                  <a:cubicBezTo>
                    <a:pt x="5210" y="22889"/>
                    <a:pt x="5246" y="22875"/>
                    <a:pt x="5282" y="22875"/>
                  </a:cubicBezTo>
                  <a:cubicBezTo>
                    <a:pt x="5333" y="22875"/>
                    <a:pt x="5383" y="22901"/>
                    <a:pt x="5418" y="22936"/>
                  </a:cubicBezTo>
                  <a:cubicBezTo>
                    <a:pt x="5466" y="22974"/>
                    <a:pt x="5557" y="22994"/>
                    <a:pt x="5647" y="22994"/>
                  </a:cubicBezTo>
                  <a:cubicBezTo>
                    <a:pt x="5755" y="22994"/>
                    <a:pt x="5861" y="22965"/>
                    <a:pt x="5894" y="22900"/>
                  </a:cubicBezTo>
                  <a:cubicBezTo>
                    <a:pt x="5953" y="22769"/>
                    <a:pt x="6061" y="22710"/>
                    <a:pt x="6180" y="22650"/>
                  </a:cubicBezTo>
                  <a:cubicBezTo>
                    <a:pt x="6263" y="22591"/>
                    <a:pt x="6346" y="22519"/>
                    <a:pt x="6418" y="22448"/>
                  </a:cubicBezTo>
                  <a:cubicBezTo>
                    <a:pt x="6525" y="22329"/>
                    <a:pt x="6596" y="22210"/>
                    <a:pt x="6668" y="22091"/>
                  </a:cubicBezTo>
                  <a:cubicBezTo>
                    <a:pt x="6703" y="22043"/>
                    <a:pt x="6715" y="21948"/>
                    <a:pt x="6703" y="21924"/>
                  </a:cubicBezTo>
                  <a:cubicBezTo>
                    <a:pt x="6584" y="21745"/>
                    <a:pt x="6620" y="21567"/>
                    <a:pt x="6703" y="21388"/>
                  </a:cubicBezTo>
                  <a:cubicBezTo>
                    <a:pt x="6739" y="21293"/>
                    <a:pt x="6775" y="21209"/>
                    <a:pt x="6775" y="21114"/>
                  </a:cubicBezTo>
                  <a:cubicBezTo>
                    <a:pt x="6787" y="20936"/>
                    <a:pt x="6775" y="20781"/>
                    <a:pt x="6775" y="20602"/>
                  </a:cubicBezTo>
                  <a:lnTo>
                    <a:pt x="6775" y="20602"/>
                  </a:lnTo>
                  <a:cubicBezTo>
                    <a:pt x="7025" y="20697"/>
                    <a:pt x="7275" y="20793"/>
                    <a:pt x="7561" y="20805"/>
                  </a:cubicBezTo>
                  <a:cubicBezTo>
                    <a:pt x="7323" y="20721"/>
                    <a:pt x="7073" y="20638"/>
                    <a:pt x="6823" y="20567"/>
                  </a:cubicBezTo>
                  <a:cubicBezTo>
                    <a:pt x="6739" y="20555"/>
                    <a:pt x="6715" y="20507"/>
                    <a:pt x="6703" y="20436"/>
                  </a:cubicBezTo>
                  <a:cubicBezTo>
                    <a:pt x="6656" y="20150"/>
                    <a:pt x="6596" y="19852"/>
                    <a:pt x="6537" y="19566"/>
                  </a:cubicBezTo>
                  <a:lnTo>
                    <a:pt x="6537" y="19471"/>
                  </a:lnTo>
                  <a:cubicBezTo>
                    <a:pt x="6561" y="19495"/>
                    <a:pt x="6596" y="19495"/>
                    <a:pt x="6620" y="19507"/>
                  </a:cubicBezTo>
                  <a:cubicBezTo>
                    <a:pt x="6763" y="19566"/>
                    <a:pt x="6894" y="19626"/>
                    <a:pt x="7037" y="19662"/>
                  </a:cubicBezTo>
                  <a:cubicBezTo>
                    <a:pt x="7251" y="19709"/>
                    <a:pt x="7442" y="19721"/>
                    <a:pt x="7656" y="19745"/>
                  </a:cubicBezTo>
                  <a:cubicBezTo>
                    <a:pt x="7680" y="19745"/>
                    <a:pt x="7727" y="19769"/>
                    <a:pt x="7751" y="19781"/>
                  </a:cubicBezTo>
                  <a:cubicBezTo>
                    <a:pt x="7787" y="19793"/>
                    <a:pt x="7835" y="19840"/>
                    <a:pt x="7870" y="19840"/>
                  </a:cubicBezTo>
                  <a:cubicBezTo>
                    <a:pt x="7977" y="19852"/>
                    <a:pt x="8085" y="19852"/>
                    <a:pt x="8192" y="19852"/>
                  </a:cubicBezTo>
                  <a:cubicBezTo>
                    <a:pt x="8287" y="19840"/>
                    <a:pt x="8406" y="19840"/>
                    <a:pt x="8513" y="19828"/>
                  </a:cubicBezTo>
                  <a:lnTo>
                    <a:pt x="8513" y="19781"/>
                  </a:lnTo>
                  <a:lnTo>
                    <a:pt x="7954" y="19781"/>
                  </a:lnTo>
                  <a:cubicBezTo>
                    <a:pt x="8192" y="19733"/>
                    <a:pt x="8382" y="19685"/>
                    <a:pt x="8573" y="19650"/>
                  </a:cubicBezTo>
                  <a:cubicBezTo>
                    <a:pt x="8728" y="19614"/>
                    <a:pt x="8858" y="19554"/>
                    <a:pt x="8989" y="19507"/>
                  </a:cubicBezTo>
                  <a:cubicBezTo>
                    <a:pt x="9275" y="19424"/>
                    <a:pt x="9585" y="19352"/>
                    <a:pt x="9871" y="19245"/>
                  </a:cubicBezTo>
                  <a:cubicBezTo>
                    <a:pt x="10097" y="19150"/>
                    <a:pt x="10311" y="19019"/>
                    <a:pt x="10537" y="18912"/>
                  </a:cubicBezTo>
                  <a:cubicBezTo>
                    <a:pt x="11085" y="18662"/>
                    <a:pt x="11656" y="18423"/>
                    <a:pt x="12204" y="18161"/>
                  </a:cubicBezTo>
                  <a:cubicBezTo>
                    <a:pt x="12740" y="17900"/>
                    <a:pt x="13311" y="17685"/>
                    <a:pt x="13907" y="17566"/>
                  </a:cubicBezTo>
                  <a:cubicBezTo>
                    <a:pt x="14228" y="17499"/>
                    <a:pt x="14551" y="17474"/>
                    <a:pt x="14874" y="17474"/>
                  </a:cubicBezTo>
                  <a:cubicBezTo>
                    <a:pt x="15233" y="17474"/>
                    <a:pt x="15591" y="17505"/>
                    <a:pt x="15943" y="17542"/>
                  </a:cubicBezTo>
                  <a:cubicBezTo>
                    <a:pt x="16478" y="17626"/>
                    <a:pt x="17014" y="17769"/>
                    <a:pt x="17562" y="17876"/>
                  </a:cubicBezTo>
                  <a:cubicBezTo>
                    <a:pt x="17827" y="17923"/>
                    <a:pt x="18077" y="18016"/>
                    <a:pt x="18348" y="18016"/>
                  </a:cubicBezTo>
                  <a:cubicBezTo>
                    <a:pt x="18418" y="18016"/>
                    <a:pt x="18489" y="18009"/>
                    <a:pt x="18562" y="17995"/>
                  </a:cubicBezTo>
                  <a:cubicBezTo>
                    <a:pt x="18991" y="17900"/>
                    <a:pt x="19372" y="17578"/>
                    <a:pt x="19407" y="17126"/>
                  </a:cubicBezTo>
                  <a:cubicBezTo>
                    <a:pt x="19431" y="16995"/>
                    <a:pt x="19431" y="16876"/>
                    <a:pt x="19443" y="16757"/>
                  </a:cubicBezTo>
                  <a:lnTo>
                    <a:pt x="19479" y="16757"/>
                  </a:lnTo>
                  <a:cubicBezTo>
                    <a:pt x="19479" y="16852"/>
                    <a:pt x="19515" y="16935"/>
                    <a:pt x="19479" y="17030"/>
                  </a:cubicBezTo>
                  <a:cubicBezTo>
                    <a:pt x="19431" y="17292"/>
                    <a:pt x="19336" y="17542"/>
                    <a:pt x="19253" y="17828"/>
                  </a:cubicBezTo>
                  <a:cubicBezTo>
                    <a:pt x="19266" y="17851"/>
                    <a:pt x="19283" y="17861"/>
                    <a:pt x="19301" y="17861"/>
                  </a:cubicBezTo>
                  <a:cubicBezTo>
                    <a:pt x="19332" y="17861"/>
                    <a:pt x="19366" y="17832"/>
                    <a:pt x="19396" y="17780"/>
                  </a:cubicBezTo>
                  <a:cubicBezTo>
                    <a:pt x="19455" y="17721"/>
                    <a:pt x="19467" y="17638"/>
                    <a:pt x="19515" y="17566"/>
                  </a:cubicBezTo>
                  <a:cubicBezTo>
                    <a:pt x="19574" y="17459"/>
                    <a:pt x="19646" y="17352"/>
                    <a:pt x="19729" y="17233"/>
                  </a:cubicBezTo>
                  <a:cubicBezTo>
                    <a:pt x="19741" y="17245"/>
                    <a:pt x="19765" y="17280"/>
                    <a:pt x="19765" y="17292"/>
                  </a:cubicBezTo>
                  <a:cubicBezTo>
                    <a:pt x="19753" y="17459"/>
                    <a:pt x="19717" y="17626"/>
                    <a:pt x="19705" y="17780"/>
                  </a:cubicBezTo>
                  <a:cubicBezTo>
                    <a:pt x="19705" y="17840"/>
                    <a:pt x="19717" y="17900"/>
                    <a:pt x="19717" y="17959"/>
                  </a:cubicBezTo>
                  <a:cubicBezTo>
                    <a:pt x="19765" y="17935"/>
                    <a:pt x="19800" y="17888"/>
                    <a:pt x="19836" y="17864"/>
                  </a:cubicBezTo>
                  <a:lnTo>
                    <a:pt x="19860" y="17840"/>
                  </a:lnTo>
                  <a:cubicBezTo>
                    <a:pt x="19896" y="17888"/>
                    <a:pt x="19955" y="17935"/>
                    <a:pt x="20003" y="17983"/>
                  </a:cubicBezTo>
                  <a:cubicBezTo>
                    <a:pt x="20003" y="18054"/>
                    <a:pt x="20015" y="18126"/>
                    <a:pt x="20015" y="18185"/>
                  </a:cubicBezTo>
                  <a:lnTo>
                    <a:pt x="20062" y="18185"/>
                  </a:lnTo>
                  <a:cubicBezTo>
                    <a:pt x="20074" y="18138"/>
                    <a:pt x="20074" y="18078"/>
                    <a:pt x="20098" y="18019"/>
                  </a:cubicBezTo>
                  <a:cubicBezTo>
                    <a:pt x="20122" y="18042"/>
                    <a:pt x="20169" y="18042"/>
                    <a:pt x="20193" y="18054"/>
                  </a:cubicBezTo>
                  <a:cubicBezTo>
                    <a:pt x="20217" y="18007"/>
                    <a:pt x="20217" y="17959"/>
                    <a:pt x="20229" y="17935"/>
                  </a:cubicBezTo>
                  <a:cubicBezTo>
                    <a:pt x="20253" y="17935"/>
                    <a:pt x="20277" y="17947"/>
                    <a:pt x="20300" y="17947"/>
                  </a:cubicBezTo>
                  <a:cubicBezTo>
                    <a:pt x="20312" y="17900"/>
                    <a:pt x="20312" y="17876"/>
                    <a:pt x="20312" y="17828"/>
                  </a:cubicBezTo>
                  <a:cubicBezTo>
                    <a:pt x="20360" y="17888"/>
                    <a:pt x="20408" y="17959"/>
                    <a:pt x="20455" y="17983"/>
                  </a:cubicBezTo>
                  <a:cubicBezTo>
                    <a:pt x="20539" y="17995"/>
                    <a:pt x="20539" y="18066"/>
                    <a:pt x="20550" y="18126"/>
                  </a:cubicBezTo>
                  <a:cubicBezTo>
                    <a:pt x="20574" y="18221"/>
                    <a:pt x="20586" y="18292"/>
                    <a:pt x="20598" y="18376"/>
                  </a:cubicBezTo>
                  <a:lnTo>
                    <a:pt x="20658" y="18376"/>
                  </a:lnTo>
                  <a:cubicBezTo>
                    <a:pt x="20646" y="18185"/>
                    <a:pt x="20610" y="17983"/>
                    <a:pt x="20586" y="17769"/>
                  </a:cubicBezTo>
                  <a:lnTo>
                    <a:pt x="20586" y="17769"/>
                  </a:lnTo>
                  <a:cubicBezTo>
                    <a:pt x="20646" y="17816"/>
                    <a:pt x="20693" y="17840"/>
                    <a:pt x="20717" y="17876"/>
                  </a:cubicBezTo>
                  <a:cubicBezTo>
                    <a:pt x="20765" y="17757"/>
                    <a:pt x="20789" y="17638"/>
                    <a:pt x="20836" y="17530"/>
                  </a:cubicBezTo>
                  <a:cubicBezTo>
                    <a:pt x="20872" y="17804"/>
                    <a:pt x="20872" y="17804"/>
                    <a:pt x="20931" y="17864"/>
                  </a:cubicBezTo>
                  <a:cubicBezTo>
                    <a:pt x="20931" y="17626"/>
                    <a:pt x="20943" y="17411"/>
                    <a:pt x="20955" y="17185"/>
                  </a:cubicBezTo>
                  <a:cubicBezTo>
                    <a:pt x="21003" y="17292"/>
                    <a:pt x="20955" y="17423"/>
                    <a:pt x="21134" y="17459"/>
                  </a:cubicBezTo>
                  <a:cubicBezTo>
                    <a:pt x="21146" y="17364"/>
                    <a:pt x="21193" y="17280"/>
                    <a:pt x="21181" y="17209"/>
                  </a:cubicBezTo>
                  <a:cubicBezTo>
                    <a:pt x="21172" y="17092"/>
                    <a:pt x="21234" y="17063"/>
                    <a:pt x="21290" y="17063"/>
                  </a:cubicBezTo>
                  <a:cubicBezTo>
                    <a:pt x="21302" y="17063"/>
                    <a:pt x="21314" y="17064"/>
                    <a:pt x="21324" y="17066"/>
                  </a:cubicBezTo>
                  <a:cubicBezTo>
                    <a:pt x="21347" y="17071"/>
                    <a:pt x="21366" y="17073"/>
                    <a:pt x="21382" y="17073"/>
                  </a:cubicBezTo>
                  <a:cubicBezTo>
                    <a:pt x="21445" y="17073"/>
                    <a:pt x="21467" y="17039"/>
                    <a:pt x="21467" y="16983"/>
                  </a:cubicBezTo>
                  <a:cubicBezTo>
                    <a:pt x="21479" y="16828"/>
                    <a:pt x="21491" y="16697"/>
                    <a:pt x="21491" y="16566"/>
                  </a:cubicBezTo>
                  <a:cubicBezTo>
                    <a:pt x="21503" y="16149"/>
                    <a:pt x="21479" y="15733"/>
                    <a:pt x="21312" y="15316"/>
                  </a:cubicBezTo>
                  <a:lnTo>
                    <a:pt x="21312" y="16649"/>
                  </a:lnTo>
                  <a:cubicBezTo>
                    <a:pt x="21265" y="16459"/>
                    <a:pt x="21253" y="16256"/>
                    <a:pt x="21229" y="16042"/>
                  </a:cubicBezTo>
                  <a:cubicBezTo>
                    <a:pt x="21205" y="15852"/>
                    <a:pt x="21181" y="15637"/>
                    <a:pt x="21170" y="15447"/>
                  </a:cubicBezTo>
                  <a:lnTo>
                    <a:pt x="21122" y="15447"/>
                  </a:lnTo>
                  <a:cubicBezTo>
                    <a:pt x="21122" y="15518"/>
                    <a:pt x="21110" y="15614"/>
                    <a:pt x="21110" y="15685"/>
                  </a:cubicBezTo>
                  <a:cubicBezTo>
                    <a:pt x="21074" y="15614"/>
                    <a:pt x="21062" y="15554"/>
                    <a:pt x="21039" y="15483"/>
                  </a:cubicBezTo>
                  <a:cubicBezTo>
                    <a:pt x="20991" y="15506"/>
                    <a:pt x="20979" y="15542"/>
                    <a:pt x="20943" y="15554"/>
                  </a:cubicBezTo>
                  <a:cubicBezTo>
                    <a:pt x="20824" y="15375"/>
                    <a:pt x="20896" y="15137"/>
                    <a:pt x="20741" y="14982"/>
                  </a:cubicBezTo>
                  <a:cubicBezTo>
                    <a:pt x="20669" y="15090"/>
                    <a:pt x="20634" y="15149"/>
                    <a:pt x="20586" y="15244"/>
                  </a:cubicBezTo>
                  <a:cubicBezTo>
                    <a:pt x="20578" y="15246"/>
                    <a:pt x="20570" y="15246"/>
                    <a:pt x="20563" y="15246"/>
                  </a:cubicBezTo>
                  <a:cubicBezTo>
                    <a:pt x="20423" y="15246"/>
                    <a:pt x="20449" y="15039"/>
                    <a:pt x="20324" y="14982"/>
                  </a:cubicBezTo>
                  <a:lnTo>
                    <a:pt x="20324" y="14982"/>
                  </a:lnTo>
                  <a:cubicBezTo>
                    <a:pt x="20384" y="15137"/>
                    <a:pt x="20539" y="15280"/>
                    <a:pt x="20324" y="15387"/>
                  </a:cubicBezTo>
                  <a:cubicBezTo>
                    <a:pt x="20291" y="15405"/>
                    <a:pt x="20264" y="15412"/>
                    <a:pt x="20240" y="15412"/>
                  </a:cubicBezTo>
                  <a:cubicBezTo>
                    <a:pt x="20135" y="15412"/>
                    <a:pt x="20109" y="15267"/>
                    <a:pt x="20050" y="15209"/>
                  </a:cubicBezTo>
                  <a:lnTo>
                    <a:pt x="20050" y="15209"/>
                  </a:lnTo>
                  <a:cubicBezTo>
                    <a:pt x="20050" y="15304"/>
                    <a:pt x="20062" y="15387"/>
                    <a:pt x="20086" y="15483"/>
                  </a:cubicBezTo>
                  <a:cubicBezTo>
                    <a:pt x="19872" y="15435"/>
                    <a:pt x="20027" y="15256"/>
                    <a:pt x="19931" y="15185"/>
                  </a:cubicBezTo>
                  <a:lnTo>
                    <a:pt x="19931" y="15185"/>
                  </a:lnTo>
                  <a:lnTo>
                    <a:pt x="19884" y="15268"/>
                  </a:lnTo>
                  <a:lnTo>
                    <a:pt x="19860" y="15268"/>
                  </a:lnTo>
                  <a:cubicBezTo>
                    <a:pt x="19848" y="15209"/>
                    <a:pt x="19848" y="15161"/>
                    <a:pt x="19848" y="15125"/>
                  </a:cubicBezTo>
                  <a:cubicBezTo>
                    <a:pt x="19830" y="15130"/>
                    <a:pt x="19815" y="15131"/>
                    <a:pt x="19802" y="15131"/>
                  </a:cubicBezTo>
                  <a:cubicBezTo>
                    <a:pt x="19708" y="15131"/>
                    <a:pt x="19760" y="15023"/>
                    <a:pt x="19729" y="14971"/>
                  </a:cubicBezTo>
                  <a:cubicBezTo>
                    <a:pt x="19719" y="14969"/>
                    <a:pt x="19710" y="14969"/>
                    <a:pt x="19703" y="14969"/>
                  </a:cubicBezTo>
                  <a:cubicBezTo>
                    <a:pt x="19636" y="14969"/>
                    <a:pt x="19646" y="15014"/>
                    <a:pt x="19646" y="15078"/>
                  </a:cubicBezTo>
                  <a:cubicBezTo>
                    <a:pt x="19669" y="15137"/>
                    <a:pt x="19646" y="15197"/>
                    <a:pt x="19646" y="15256"/>
                  </a:cubicBezTo>
                  <a:lnTo>
                    <a:pt x="19622" y="15256"/>
                  </a:lnTo>
                  <a:cubicBezTo>
                    <a:pt x="19610" y="15244"/>
                    <a:pt x="19610" y="15221"/>
                    <a:pt x="19586" y="15209"/>
                  </a:cubicBezTo>
                  <a:lnTo>
                    <a:pt x="19574" y="15209"/>
                  </a:lnTo>
                  <a:cubicBezTo>
                    <a:pt x="19586" y="15268"/>
                    <a:pt x="19586" y="15316"/>
                    <a:pt x="19610" y="15375"/>
                  </a:cubicBezTo>
                  <a:cubicBezTo>
                    <a:pt x="19491" y="15221"/>
                    <a:pt x="19526" y="15042"/>
                    <a:pt x="19491" y="14887"/>
                  </a:cubicBezTo>
                  <a:lnTo>
                    <a:pt x="19443" y="14887"/>
                  </a:lnTo>
                  <a:cubicBezTo>
                    <a:pt x="19431" y="14947"/>
                    <a:pt x="19396" y="15018"/>
                    <a:pt x="19384" y="15090"/>
                  </a:cubicBezTo>
                  <a:cubicBezTo>
                    <a:pt x="19288" y="14971"/>
                    <a:pt x="19217" y="14852"/>
                    <a:pt x="19134" y="14732"/>
                  </a:cubicBezTo>
                  <a:cubicBezTo>
                    <a:pt x="19110" y="14732"/>
                    <a:pt x="19110" y="14744"/>
                    <a:pt x="19098" y="14744"/>
                  </a:cubicBezTo>
                  <a:cubicBezTo>
                    <a:pt x="19110" y="14804"/>
                    <a:pt x="19145" y="14852"/>
                    <a:pt x="19169" y="14899"/>
                  </a:cubicBezTo>
                  <a:cubicBezTo>
                    <a:pt x="19265" y="15066"/>
                    <a:pt x="19372" y="15197"/>
                    <a:pt x="19443" y="15363"/>
                  </a:cubicBezTo>
                  <a:cubicBezTo>
                    <a:pt x="19482" y="15434"/>
                    <a:pt x="19492" y="15491"/>
                    <a:pt x="19478" y="15543"/>
                  </a:cubicBezTo>
                  <a:lnTo>
                    <a:pt x="19478" y="15543"/>
                  </a:lnTo>
                  <a:cubicBezTo>
                    <a:pt x="19470" y="15511"/>
                    <a:pt x="19463" y="15479"/>
                    <a:pt x="19455" y="15447"/>
                  </a:cubicBezTo>
                  <a:cubicBezTo>
                    <a:pt x="19443" y="15447"/>
                    <a:pt x="19431" y="15447"/>
                    <a:pt x="19407" y="15459"/>
                  </a:cubicBezTo>
                  <a:cubicBezTo>
                    <a:pt x="19423" y="15502"/>
                    <a:pt x="19438" y="15549"/>
                    <a:pt x="19451" y="15599"/>
                  </a:cubicBezTo>
                  <a:lnTo>
                    <a:pt x="19451" y="15599"/>
                  </a:lnTo>
                  <a:cubicBezTo>
                    <a:pt x="19463" y="15580"/>
                    <a:pt x="19472" y="15562"/>
                    <a:pt x="19478" y="15543"/>
                  </a:cubicBezTo>
                  <a:lnTo>
                    <a:pt x="19478" y="15543"/>
                  </a:lnTo>
                  <a:cubicBezTo>
                    <a:pt x="19506" y="15662"/>
                    <a:pt x="19534" y="15777"/>
                    <a:pt x="19562" y="15899"/>
                  </a:cubicBezTo>
                  <a:cubicBezTo>
                    <a:pt x="19562" y="15911"/>
                    <a:pt x="19550" y="15911"/>
                    <a:pt x="19526" y="15911"/>
                  </a:cubicBezTo>
                  <a:cubicBezTo>
                    <a:pt x="19503" y="15808"/>
                    <a:pt x="19479" y="15699"/>
                    <a:pt x="19451" y="15599"/>
                  </a:cubicBezTo>
                  <a:lnTo>
                    <a:pt x="19451" y="15599"/>
                  </a:lnTo>
                  <a:cubicBezTo>
                    <a:pt x="19435" y="15623"/>
                    <a:pt x="19412" y="15648"/>
                    <a:pt x="19384" y="15673"/>
                  </a:cubicBezTo>
                  <a:cubicBezTo>
                    <a:pt x="19324" y="15494"/>
                    <a:pt x="19276" y="15316"/>
                    <a:pt x="19217" y="15149"/>
                  </a:cubicBezTo>
                  <a:lnTo>
                    <a:pt x="19217" y="15149"/>
                  </a:lnTo>
                  <a:cubicBezTo>
                    <a:pt x="19169" y="15399"/>
                    <a:pt x="19276" y="15661"/>
                    <a:pt x="19288" y="15923"/>
                  </a:cubicBezTo>
                  <a:cubicBezTo>
                    <a:pt x="19253" y="15875"/>
                    <a:pt x="19217" y="15804"/>
                    <a:pt x="19169" y="15756"/>
                  </a:cubicBezTo>
                  <a:lnTo>
                    <a:pt x="18729" y="15221"/>
                  </a:lnTo>
                  <a:cubicBezTo>
                    <a:pt x="18443" y="14899"/>
                    <a:pt x="18181" y="14590"/>
                    <a:pt x="17895" y="14268"/>
                  </a:cubicBezTo>
                  <a:cubicBezTo>
                    <a:pt x="17598" y="13947"/>
                    <a:pt x="17252" y="13637"/>
                    <a:pt x="16943" y="13304"/>
                  </a:cubicBezTo>
                  <a:cubicBezTo>
                    <a:pt x="16848" y="13232"/>
                    <a:pt x="16776" y="13113"/>
                    <a:pt x="16693" y="13042"/>
                  </a:cubicBezTo>
                  <a:cubicBezTo>
                    <a:pt x="16359" y="12756"/>
                    <a:pt x="16038" y="12482"/>
                    <a:pt x="15693" y="12232"/>
                  </a:cubicBezTo>
                  <a:cubicBezTo>
                    <a:pt x="15157" y="11827"/>
                    <a:pt x="14609" y="11434"/>
                    <a:pt x="14073" y="11030"/>
                  </a:cubicBezTo>
                  <a:cubicBezTo>
                    <a:pt x="13919" y="10922"/>
                    <a:pt x="13788" y="10756"/>
                    <a:pt x="13621" y="10684"/>
                  </a:cubicBezTo>
                  <a:cubicBezTo>
                    <a:pt x="13192" y="10482"/>
                    <a:pt x="12823" y="10184"/>
                    <a:pt x="12442" y="9887"/>
                  </a:cubicBezTo>
                  <a:cubicBezTo>
                    <a:pt x="12085" y="9613"/>
                    <a:pt x="11776" y="9291"/>
                    <a:pt x="11442" y="8994"/>
                  </a:cubicBezTo>
                  <a:cubicBezTo>
                    <a:pt x="11240" y="8815"/>
                    <a:pt x="11014" y="8636"/>
                    <a:pt x="10823" y="8422"/>
                  </a:cubicBezTo>
                  <a:cubicBezTo>
                    <a:pt x="10692" y="8279"/>
                    <a:pt x="10549" y="8125"/>
                    <a:pt x="10454" y="7946"/>
                  </a:cubicBezTo>
                  <a:cubicBezTo>
                    <a:pt x="10323" y="7708"/>
                    <a:pt x="10228" y="7458"/>
                    <a:pt x="10109" y="7208"/>
                  </a:cubicBezTo>
                  <a:cubicBezTo>
                    <a:pt x="10061" y="7101"/>
                    <a:pt x="9990" y="6993"/>
                    <a:pt x="9954" y="6886"/>
                  </a:cubicBezTo>
                  <a:cubicBezTo>
                    <a:pt x="9871" y="6565"/>
                    <a:pt x="9799" y="6255"/>
                    <a:pt x="9728" y="5922"/>
                  </a:cubicBezTo>
                  <a:cubicBezTo>
                    <a:pt x="9680" y="5731"/>
                    <a:pt x="9632" y="5553"/>
                    <a:pt x="9585" y="5362"/>
                  </a:cubicBezTo>
                  <a:cubicBezTo>
                    <a:pt x="9617" y="5349"/>
                    <a:pt x="9643" y="5344"/>
                    <a:pt x="9666" y="5344"/>
                  </a:cubicBezTo>
                  <a:cubicBezTo>
                    <a:pt x="9727" y="5344"/>
                    <a:pt x="9755" y="5388"/>
                    <a:pt x="9763" y="5458"/>
                  </a:cubicBezTo>
                  <a:cubicBezTo>
                    <a:pt x="9772" y="5518"/>
                    <a:pt x="9779" y="5579"/>
                    <a:pt x="9786" y="5641"/>
                  </a:cubicBezTo>
                  <a:lnTo>
                    <a:pt x="9786" y="5641"/>
                  </a:lnTo>
                  <a:cubicBezTo>
                    <a:pt x="9791" y="5638"/>
                    <a:pt x="9796" y="5636"/>
                    <a:pt x="9799" y="5636"/>
                  </a:cubicBezTo>
                  <a:cubicBezTo>
                    <a:pt x="9811" y="5731"/>
                    <a:pt x="9847" y="5803"/>
                    <a:pt x="9859" y="5874"/>
                  </a:cubicBezTo>
                  <a:cubicBezTo>
                    <a:pt x="9850" y="5874"/>
                    <a:pt x="9828" y="5887"/>
                    <a:pt x="9813" y="5894"/>
                  </a:cubicBezTo>
                  <a:lnTo>
                    <a:pt x="9813" y="5894"/>
                  </a:lnTo>
                  <a:cubicBezTo>
                    <a:pt x="9803" y="5811"/>
                    <a:pt x="9795" y="5726"/>
                    <a:pt x="9786" y="5641"/>
                  </a:cubicBezTo>
                  <a:lnTo>
                    <a:pt x="9786" y="5641"/>
                  </a:lnTo>
                  <a:cubicBezTo>
                    <a:pt x="9773" y="5648"/>
                    <a:pt x="9756" y="5660"/>
                    <a:pt x="9740" y="5660"/>
                  </a:cubicBezTo>
                  <a:cubicBezTo>
                    <a:pt x="9763" y="5731"/>
                    <a:pt x="9787" y="5815"/>
                    <a:pt x="9799" y="5898"/>
                  </a:cubicBezTo>
                  <a:cubicBezTo>
                    <a:pt x="9802" y="5898"/>
                    <a:pt x="9807" y="5896"/>
                    <a:pt x="9813" y="5894"/>
                  </a:cubicBezTo>
                  <a:lnTo>
                    <a:pt x="9813" y="5894"/>
                  </a:lnTo>
                  <a:cubicBezTo>
                    <a:pt x="9816" y="5919"/>
                    <a:pt x="9819" y="5944"/>
                    <a:pt x="9823" y="5969"/>
                  </a:cubicBezTo>
                  <a:cubicBezTo>
                    <a:pt x="9847" y="6017"/>
                    <a:pt x="9871" y="6089"/>
                    <a:pt x="9918" y="6100"/>
                  </a:cubicBezTo>
                  <a:cubicBezTo>
                    <a:pt x="10061" y="6160"/>
                    <a:pt x="10216" y="6196"/>
                    <a:pt x="10359" y="6231"/>
                  </a:cubicBezTo>
                  <a:cubicBezTo>
                    <a:pt x="10317" y="6172"/>
                    <a:pt x="10341" y="6166"/>
                    <a:pt x="10369" y="6166"/>
                  </a:cubicBezTo>
                  <a:cubicBezTo>
                    <a:pt x="10376" y="6166"/>
                    <a:pt x="10384" y="6166"/>
                    <a:pt x="10390" y="6166"/>
                  </a:cubicBezTo>
                  <a:cubicBezTo>
                    <a:pt x="10410" y="6166"/>
                    <a:pt x="10424" y="6163"/>
                    <a:pt x="10406" y="6136"/>
                  </a:cubicBezTo>
                  <a:lnTo>
                    <a:pt x="10478" y="5981"/>
                  </a:lnTo>
                  <a:cubicBezTo>
                    <a:pt x="10418" y="5898"/>
                    <a:pt x="10382" y="5803"/>
                    <a:pt x="10323" y="5719"/>
                  </a:cubicBezTo>
                  <a:cubicBezTo>
                    <a:pt x="10335" y="5719"/>
                    <a:pt x="10335" y="5696"/>
                    <a:pt x="10347" y="5684"/>
                  </a:cubicBezTo>
                  <a:cubicBezTo>
                    <a:pt x="10406" y="5696"/>
                    <a:pt x="10466" y="5696"/>
                    <a:pt x="10525" y="5719"/>
                  </a:cubicBezTo>
                  <a:cubicBezTo>
                    <a:pt x="10557" y="5719"/>
                    <a:pt x="10578" y="5725"/>
                    <a:pt x="10599" y="5725"/>
                  </a:cubicBezTo>
                  <a:cubicBezTo>
                    <a:pt x="10610" y="5725"/>
                    <a:pt x="10621" y="5723"/>
                    <a:pt x="10633" y="5719"/>
                  </a:cubicBezTo>
                  <a:cubicBezTo>
                    <a:pt x="10654" y="5710"/>
                    <a:pt x="10673" y="5706"/>
                    <a:pt x="10688" y="5706"/>
                  </a:cubicBezTo>
                  <a:cubicBezTo>
                    <a:pt x="10732" y="5706"/>
                    <a:pt x="10752" y="5741"/>
                    <a:pt x="10752" y="5803"/>
                  </a:cubicBezTo>
                  <a:cubicBezTo>
                    <a:pt x="10775" y="6196"/>
                    <a:pt x="10823" y="6565"/>
                    <a:pt x="10954" y="6922"/>
                  </a:cubicBezTo>
                  <a:cubicBezTo>
                    <a:pt x="11014" y="7065"/>
                    <a:pt x="11061" y="7208"/>
                    <a:pt x="11109" y="7351"/>
                  </a:cubicBezTo>
                  <a:cubicBezTo>
                    <a:pt x="11121" y="7351"/>
                    <a:pt x="11133" y="7339"/>
                    <a:pt x="11156" y="7339"/>
                  </a:cubicBezTo>
                  <a:cubicBezTo>
                    <a:pt x="10954" y="6815"/>
                    <a:pt x="10811" y="6279"/>
                    <a:pt x="10811" y="5696"/>
                  </a:cubicBezTo>
                  <a:lnTo>
                    <a:pt x="10811" y="5696"/>
                  </a:lnTo>
                  <a:cubicBezTo>
                    <a:pt x="11014" y="5779"/>
                    <a:pt x="10954" y="5981"/>
                    <a:pt x="11014" y="6112"/>
                  </a:cubicBezTo>
                  <a:cubicBezTo>
                    <a:pt x="11073" y="6267"/>
                    <a:pt x="11109" y="6434"/>
                    <a:pt x="11156" y="6589"/>
                  </a:cubicBezTo>
                  <a:cubicBezTo>
                    <a:pt x="11168" y="6577"/>
                    <a:pt x="11180" y="6577"/>
                    <a:pt x="11192" y="6577"/>
                  </a:cubicBezTo>
                  <a:cubicBezTo>
                    <a:pt x="11180" y="6529"/>
                    <a:pt x="11192" y="6505"/>
                    <a:pt x="11180" y="6470"/>
                  </a:cubicBezTo>
                  <a:cubicBezTo>
                    <a:pt x="11121" y="6255"/>
                    <a:pt x="11061" y="6017"/>
                    <a:pt x="11002" y="5791"/>
                  </a:cubicBezTo>
                  <a:cubicBezTo>
                    <a:pt x="10954" y="5612"/>
                    <a:pt x="10978" y="5577"/>
                    <a:pt x="11168" y="5553"/>
                  </a:cubicBezTo>
                  <a:cubicBezTo>
                    <a:pt x="11180" y="5577"/>
                    <a:pt x="11192" y="5600"/>
                    <a:pt x="11192" y="5624"/>
                  </a:cubicBezTo>
                  <a:cubicBezTo>
                    <a:pt x="11228" y="5803"/>
                    <a:pt x="11252" y="5969"/>
                    <a:pt x="11299" y="6148"/>
                  </a:cubicBezTo>
                  <a:cubicBezTo>
                    <a:pt x="11311" y="6172"/>
                    <a:pt x="11347" y="6196"/>
                    <a:pt x="11371" y="6220"/>
                  </a:cubicBezTo>
                  <a:cubicBezTo>
                    <a:pt x="11395" y="6172"/>
                    <a:pt x="11406" y="6148"/>
                    <a:pt x="11406" y="6112"/>
                  </a:cubicBezTo>
                  <a:cubicBezTo>
                    <a:pt x="11371" y="5969"/>
                    <a:pt x="11311" y="5839"/>
                    <a:pt x="11287" y="5696"/>
                  </a:cubicBezTo>
                  <a:cubicBezTo>
                    <a:pt x="11231" y="5460"/>
                    <a:pt x="11291" y="5267"/>
                    <a:pt x="11447" y="5206"/>
                  </a:cubicBezTo>
                  <a:lnTo>
                    <a:pt x="11447" y="5206"/>
                  </a:lnTo>
                  <a:cubicBezTo>
                    <a:pt x="11453" y="5210"/>
                    <a:pt x="11459" y="5215"/>
                    <a:pt x="11466" y="5219"/>
                  </a:cubicBezTo>
                  <a:lnTo>
                    <a:pt x="11490" y="5219"/>
                  </a:lnTo>
                  <a:cubicBezTo>
                    <a:pt x="11490" y="5219"/>
                    <a:pt x="11489" y="5218"/>
                    <a:pt x="11489" y="5218"/>
                  </a:cubicBezTo>
                  <a:lnTo>
                    <a:pt x="11489" y="5218"/>
                  </a:lnTo>
                  <a:cubicBezTo>
                    <a:pt x="11486" y="5210"/>
                    <a:pt x="11482" y="5203"/>
                    <a:pt x="11478" y="5196"/>
                  </a:cubicBezTo>
                  <a:cubicBezTo>
                    <a:pt x="11467" y="5198"/>
                    <a:pt x="11457" y="5202"/>
                    <a:pt x="11447" y="5206"/>
                  </a:cubicBezTo>
                  <a:lnTo>
                    <a:pt x="11447" y="5206"/>
                  </a:lnTo>
                  <a:cubicBezTo>
                    <a:pt x="11280" y="5077"/>
                    <a:pt x="11337" y="4916"/>
                    <a:pt x="11395" y="4743"/>
                  </a:cubicBezTo>
                  <a:cubicBezTo>
                    <a:pt x="11454" y="4553"/>
                    <a:pt x="11490" y="4362"/>
                    <a:pt x="11633" y="4195"/>
                  </a:cubicBezTo>
                  <a:cubicBezTo>
                    <a:pt x="11645" y="4195"/>
                    <a:pt x="11656" y="4207"/>
                    <a:pt x="11668" y="4207"/>
                  </a:cubicBezTo>
                  <a:cubicBezTo>
                    <a:pt x="11609" y="4374"/>
                    <a:pt x="11537" y="4541"/>
                    <a:pt x="11466" y="4707"/>
                  </a:cubicBezTo>
                  <a:cubicBezTo>
                    <a:pt x="11466" y="4719"/>
                    <a:pt x="11454" y="4743"/>
                    <a:pt x="11466" y="4767"/>
                  </a:cubicBezTo>
                  <a:cubicBezTo>
                    <a:pt x="11573" y="4909"/>
                    <a:pt x="11455" y="5075"/>
                    <a:pt x="11489" y="5218"/>
                  </a:cubicBezTo>
                  <a:lnTo>
                    <a:pt x="11489" y="5218"/>
                  </a:lnTo>
                  <a:cubicBezTo>
                    <a:pt x="11605" y="5453"/>
                    <a:pt x="11543" y="5750"/>
                    <a:pt x="11716" y="5969"/>
                  </a:cubicBezTo>
                  <a:lnTo>
                    <a:pt x="11633" y="5517"/>
                  </a:lnTo>
                  <a:lnTo>
                    <a:pt x="11633" y="5374"/>
                  </a:lnTo>
                  <a:cubicBezTo>
                    <a:pt x="11668" y="5374"/>
                    <a:pt x="11716" y="5386"/>
                    <a:pt x="11776" y="5386"/>
                  </a:cubicBezTo>
                  <a:cubicBezTo>
                    <a:pt x="11823" y="5332"/>
                    <a:pt x="11868" y="5306"/>
                    <a:pt x="11905" y="5306"/>
                  </a:cubicBezTo>
                  <a:cubicBezTo>
                    <a:pt x="11942" y="5306"/>
                    <a:pt x="11972" y="5332"/>
                    <a:pt x="11990" y="5386"/>
                  </a:cubicBezTo>
                  <a:cubicBezTo>
                    <a:pt x="12145" y="5327"/>
                    <a:pt x="12228" y="5184"/>
                    <a:pt x="12252" y="5017"/>
                  </a:cubicBezTo>
                  <a:cubicBezTo>
                    <a:pt x="12264" y="5017"/>
                    <a:pt x="12287" y="5029"/>
                    <a:pt x="12299" y="5029"/>
                  </a:cubicBezTo>
                  <a:cubicBezTo>
                    <a:pt x="12299" y="5088"/>
                    <a:pt x="12287" y="5148"/>
                    <a:pt x="12287" y="5196"/>
                  </a:cubicBezTo>
                  <a:cubicBezTo>
                    <a:pt x="12323" y="5219"/>
                    <a:pt x="12347" y="5243"/>
                    <a:pt x="12371" y="5255"/>
                  </a:cubicBezTo>
                  <a:cubicBezTo>
                    <a:pt x="12396" y="5264"/>
                    <a:pt x="12433" y="5272"/>
                    <a:pt x="12457" y="5272"/>
                  </a:cubicBezTo>
                  <a:cubicBezTo>
                    <a:pt x="12467" y="5272"/>
                    <a:pt x="12474" y="5270"/>
                    <a:pt x="12478" y="5267"/>
                  </a:cubicBezTo>
                  <a:cubicBezTo>
                    <a:pt x="12522" y="5205"/>
                    <a:pt x="12569" y="5188"/>
                    <a:pt x="12615" y="5188"/>
                  </a:cubicBezTo>
                  <a:cubicBezTo>
                    <a:pt x="12658" y="5188"/>
                    <a:pt x="12700" y="5202"/>
                    <a:pt x="12740" y="5207"/>
                  </a:cubicBezTo>
                  <a:lnTo>
                    <a:pt x="12740" y="5636"/>
                  </a:lnTo>
                  <a:cubicBezTo>
                    <a:pt x="12764" y="5839"/>
                    <a:pt x="12823" y="5993"/>
                    <a:pt x="13002" y="6112"/>
                  </a:cubicBezTo>
                  <a:cubicBezTo>
                    <a:pt x="13145" y="6208"/>
                    <a:pt x="13276" y="6279"/>
                    <a:pt x="13419" y="6386"/>
                  </a:cubicBezTo>
                  <a:cubicBezTo>
                    <a:pt x="13502" y="6458"/>
                    <a:pt x="13561" y="6553"/>
                    <a:pt x="13633" y="6636"/>
                  </a:cubicBezTo>
                  <a:cubicBezTo>
                    <a:pt x="13633" y="6648"/>
                    <a:pt x="13621" y="6648"/>
                    <a:pt x="13609" y="6672"/>
                  </a:cubicBezTo>
                  <a:cubicBezTo>
                    <a:pt x="13490" y="6565"/>
                    <a:pt x="13383" y="6470"/>
                    <a:pt x="13252" y="6374"/>
                  </a:cubicBezTo>
                  <a:cubicBezTo>
                    <a:pt x="13240" y="6434"/>
                    <a:pt x="13240" y="6470"/>
                    <a:pt x="13240" y="6517"/>
                  </a:cubicBezTo>
                  <a:cubicBezTo>
                    <a:pt x="13145" y="6470"/>
                    <a:pt x="13061" y="6446"/>
                    <a:pt x="12966" y="6410"/>
                  </a:cubicBezTo>
                  <a:lnTo>
                    <a:pt x="12966" y="6410"/>
                  </a:lnTo>
                  <a:cubicBezTo>
                    <a:pt x="12966" y="6529"/>
                    <a:pt x="12978" y="6624"/>
                    <a:pt x="13002" y="6743"/>
                  </a:cubicBezTo>
                  <a:cubicBezTo>
                    <a:pt x="12942" y="6696"/>
                    <a:pt x="12907" y="6684"/>
                    <a:pt x="12883" y="6648"/>
                  </a:cubicBezTo>
                  <a:cubicBezTo>
                    <a:pt x="12883" y="6672"/>
                    <a:pt x="12859" y="6672"/>
                    <a:pt x="12847" y="6684"/>
                  </a:cubicBezTo>
                  <a:cubicBezTo>
                    <a:pt x="13097" y="7089"/>
                    <a:pt x="13478" y="7386"/>
                    <a:pt x="13811" y="7708"/>
                  </a:cubicBezTo>
                  <a:cubicBezTo>
                    <a:pt x="13514" y="7505"/>
                    <a:pt x="13216" y="7279"/>
                    <a:pt x="13002" y="6970"/>
                  </a:cubicBezTo>
                  <a:cubicBezTo>
                    <a:pt x="13002" y="6982"/>
                    <a:pt x="12978" y="6982"/>
                    <a:pt x="12966" y="6993"/>
                  </a:cubicBezTo>
                  <a:cubicBezTo>
                    <a:pt x="13014" y="7089"/>
                    <a:pt x="13038" y="7160"/>
                    <a:pt x="13085" y="7243"/>
                  </a:cubicBezTo>
                  <a:cubicBezTo>
                    <a:pt x="13073" y="7267"/>
                    <a:pt x="13061" y="7267"/>
                    <a:pt x="13038" y="7279"/>
                  </a:cubicBezTo>
                  <a:cubicBezTo>
                    <a:pt x="12883" y="7101"/>
                    <a:pt x="12716" y="6910"/>
                    <a:pt x="12549" y="6731"/>
                  </a:cubicBezTo>
                  <a:cubicBezTo>
                    <a:pt x="12538" y="6731"/>
                    <a:pt x="12538" y="6743"/>
                    <a:pt x="12526" y="6743"/>
                  </a:cubicBezTo>
                  <a:cubicBezTo>
                    <a:pt x="12609" y="6886"/>
                    <a:pt x="12716" y="7041"/>
                    <a:pt x="12799" y="7184"/>
                  </a:cubicBezTo>
                  <a:cubicBezTo>
                    <a:pt x="12788" y="7184"/>
                    <a:pt x="12788" y="7208"/>
                    <a:pt x="12776" y="7208"/>
                  </a:cubicBezTo>
                  <a:cubicBezTo>
                    <a:pt x="12740" y="7172"/>
                    <a:pt x="12716" y="7148"/>
                    <a:pt x="12680" y="7101"/>
                  </a:cubicBezTo>
                  <a:cubicBezTo>
                    <a:pt x="12668" y="7124"/>
                    <a:pt x="12657" y="7160"/>
                    <a:pt x="12657" y="7172"/>
                  </a:cubicBezTo>
                  <a:cubicBezTo>
                    <a:pt x="12764" y="7303"/>
                    <a:pt x="12883" y="7446"/>
                    <a:pt x="13002" y="7577"/>
                  </a:cubicBezTo>
                  <a:cubicBezTo>
                    <a:pt x="12823" y="7470"/>
                    <a:pt x="12609" y="7220"/>
                    <a:pt x="12609" y="7065"/>
                  </a:cubicBezTo>
                  <a:cubicBezTo>
                    <a:pt x="12569" y="7085"/>
                    <a:pt x="12536" y="7093"/>
                    <a:pt x="12508" y="7093"/>
                  </a:cubicBezTo>
                  <a:cubicBezTo>
                    <a:pt x="12398" y="7093"/>
                    <a:pt x="12358" y="6969"/>
                    <a:pt x="12311" y="6874"/>
                  </a:cubicBezTo>
                  <a:cubicBezTo>
                    <a:pt x="12287" y="6851"/>
                    <a:pt x="12287" y="6815"/>
                    <a:pt x="12264" y="6791"/>
                  </a:cubicBezTo>
                  <a:lnTo>
                    <a:pt x="12204" y="6731"/>
                  </a:lnTo>
                  <a:lnTo>
                    <a:pt x="12180" y="6755"/>
                  </a:lnTo>
                  <a:cubicBezTo>
                    <a:pt x="12203" y="6983"/>
                    <a:pt x="12401" y="7135"/>
                    <a:pt x="12522" y="7315"/>
                  </a:cubicBezTo>
                  <a:lnTo>
                    <a:pt x="12522" y="7315"/>
                  </a:lnTo>
                  <a:cubicBezTo>
                    <a:pt x="12498" y="7272"/>
                    <a:pt x="12488" y="7222"/>
                    <a:pt x="12478" y="7172"/>
                  </a:cubicBezTo>
                  <a:cubicBezTo>
                    <a:pt x="12490" y="7172"/>
                    <a:pt x="12490" y="7160"/>
                    <a:pt x="12502" y="7160"/>
                  </a:cubicBezTo>
                  <a:cubicBezTo>
                    <a:pt x="12609" y="7267"/>
                    <a:pt x="12704" y="7386"/>
                    <a:pt x="12799" y="7505"/>
                  </a:cubicBezTo>
                  <a:cubicBezTo>
                    <a:pt x="12740" y="7505"/>
                    <a:pt x="12704" y="7482"/>
                    <a:pt x="12621" y="7482"/>
                  </a:cubicBezTo>
                  <a:cubicBezTo>
                    <a:pt x="12716" y="7565"/>
                    <a:pt x="12776" y="7636"/>
                    <a:pt x="12847" y="7696"/>
                  </a:cubicBezTo>
                  <a:cubicBezTo>
                    <a:pt x="12835" y="7696"/>
                    <a:pt x="12835" y="7708"/>
                    <a:pt x="12823" y="7708"/>
                  </a:cubicBezTo>
                  <a:cubicBezTo>
                    <a:pt x="12835" y="7767"/>
                    <a:pt x="12835" y="7827"/>
                    <a:pt x="12847" y="7898"/>
                  </a:cubicBezTo>
                  <a:cubicBezTo>
                    <a:pt x="12728" y="7934"/>
                    <a:pt x="12788" y="8017"/>
                    <a:pt x="12835" y="8113"/>
                  </a:cubicBezTo>
                  <a:cubicBezTo>
                    <a:pt x="12609" y="8017"/>
                    <a:pt x="12418" y="7946"/>
                    <a:pt x="12204" y="7863"/>
                  </a:cubicBezTo>
                  <a:lnTo>
                    <a:pt x="12180" y="7886"/>
                  </a:lnTo>
                  <a:lnTo>
                    <a:pt x="12264" y="8017"/>
                  </a:lnTo>
                  <a:cubicBezTo>
                    <a:pt x="12359" y="8113"/>
                    <a:pt x="12466" y="8196"/>
                    <a:pt x="12549" y="8291"/>
                  </a:cubicBezTo>
                  <a:cubicBezTo>
                    <a:pt x="12561" y="8303"/>
                    <a:pt x="12585" y="8339"/>
                    <a:pt x="12597" y="8363"/>
                  </a:cubicBezTo>
                  <a:cubicBezTo>
                    <a:pt x="12593" y="8363"/>
                    <a:pt x="12590" y="8362"/>
                    <a:pt x="12586" y="8362"/>
                  </a:cubicBezTo>
                  <a:lnTo>
                    <a:pt x="12586" y="8362"/>
                  </a:lnTo>
                  <a:cubicBezTo>
                    <a:pt x="12676" y="8440"/>
                    <a:pt x="12767" y="8516"/>
                    <a:pt x="12859" y="8601"/>
                  </a:cubicBezTo>
                  <a:lnTo>
                    <a:pt x="12835" y="8636"/>
                  </a:lnTo>
                  <a:cubicBezTo>
                    <a:pt x="12715" y="8525"/>
                    <a:pt x="12594" y="8428"/>
                    <a:pt x="12473" y="8329"/>
                  </a:cubicBezTo>
                  <a:lnTo>
                    <a:pt x="12473" y="8329"/>
                  </a:lnTo>
                  <a:cubicBezTo>
                    <a:pt x="12473" y="8329"/>
                    <a:pt x="12472" y="8329"/>
                    <a:pt x="12472" y="8329"/>
                  </a:cubicBezTo>
                  <a:cubicBezTo>
                    <a:pt x="12450" y="8329"/>
                    <a:pt x="12428" y="8340"/>
                    <a:pt x="12407" y="8375"/>
                  </a:cubicBezTo>
                  <a:cubicBezTo>
                    <a:pt x="12311" y="8315"/>
                    <a:pt x="12240" y="8279"/>
                    <a:pt x="12168" y="8220"/>
                  </a:cubicBezTo>
                  <a:cubicBezTo>
                    <a:pt x="12061" y="8279"/>
                    <a:pt x="12121" y="8339"/>
                    <a:pt x="12168" y="8375"/>
                  </a:cubicBezTo>
                  <a:cubicBezTo>
                    <a:pt x="12240" y="8458"/>
                    <a:pt x="12323" y="8541"/>
                    <a:pt x="12240" y="8660"/>
                  </a:cubicBezTo>
                  <a:cubicBezTo>
                    <a:pt x="12192" y="8636"/>
                    <a:pt x="12180" y="8577"/>
                    <a:pt x="12109" y="8541"/>
                  </a:cubicBezTo>
                  <a:cubicBezTo>
                    <a:pt x="12002" y="8494"/>
                    <a:pt x="11930" y="8398"/>
                    <a:pt x="11847" y="8303"/>
                  </a:cubicBezTo>
                  <a:cubicBezTo>
                    <a:pt x="11787" y="8255"/>
                    <a:pt x="11752" y="8196"/>
                    <a:pt x="11692" y="8136"/>
                  </a:cubicBezTo>
                  <a:lnTo>
                    <a:pt x="11692" y="8136"/>
                  </a:lnTo>
                  <a:cubicBezTo>
                    <a:pt x="11716" y="8315"/>
                    <a:pt x="11930" y="8398"/>
                    <a:pt x="11954" y="8589"/>
                  </a:cubicBezTo>
                  <a:cubicBezTo>
                    <a:pt x="11942" y="8589"/>
                    <a:pt x="11966" y="8601"/>
                    <a:pt x="12014" y="8613"/>
                  </a:cubicBezTo>
                  <a:cubicBezTo>
                    <a:pt x="11942" y="8660"/>
                    <a:pt x="11895" y="8696"/>
                    <a:pt x="11835" y="8720"/>
                  </a:cubicBezTo>
                  <a:cubicBezTo>
                    <a:pt x="11811" y="8660"/>
                    <a:pt x="11787" y="8613"/>
                    <a:pt x="11764" y="8553"/>
                  </a:cubicBezTo>
                  <a:cubicBezTo>
                    <a:pt x="11752" y="8589"/>
                    <a:pt x="11728" y="8613"/>
                    <a:pt x="11704" y="8660"/>
                  </a:cubicBezTo>
                  <a:cubicBezTo>
                    <a:pt x="11668" y="8613"/>
                    <a:pt x="11656" y="8577"/>
                    <a:pt x="11633" y="8541"/>
                  </a:cubicBezTo>
                  <a:cubicBezTo>
                    <a:pt x="11573" y="8494"/>
                    <a:pt x="11514" y="8482"/>
                    <a:pt x="11466" y="8434"/>
                  </a:cubicBezTo>
                  <a:cubicBezTo>
                    <a:pt x="11299" y="8279"/>
                    <a:pt x="11156" y="8101"/>
                    <a:pt x="10990" y="7934"/>
                  </a:cubicBezTo>
                  <a:cubicBezTo>
                    <a:pt x="10918" y="7863"/>
                    <a:pt x="10835" y="7803"/>
                    <a:pt x="10763" y="7720"/>
                  </a:cubicBezTo>
                  <a:lnTo>
                    <a:pt x="10740" y="7755"/>
                  </a:lnTo>
                  <a:cubicBezTo>
                    <a:pt x="10752" y="7767"/>
                    <a:pt x="10752" y="7779"/>
                    <a:pt x="10763" y="7803"/>
                  </a:cubicBezTo>
                  <a:cubicBezTo>
                    <a:pt x="10978" y="8017"/>
                    <a:pt x="11192" y="8244"/>
                    <a:pt x="11395" y="8482"/>
                  </a:cubicBezTo>
                  <a:cubicBezTo>
                    <a:pt x="11549" y="8696"/>
                    <a:pt x="11776" y="8839"/>
                    <a:pt x="11895" y="9089"/>
                  </a:cubicBezTo>
                  <a:cubicBezTo>
                    <a:pt x="11990" y="9291"/>
                    <a:pt x="12180" y="9422"/>
                    <a:pt x="12347" y="9565"/>
                  </a:cubicBezTo>
                  <a:cubicBezTo>
                    <a:pt x="12823" y="10018"/>
                    <a:pt x="13371" y="10387"/>
                    <a:pt x="13907" y="10756"/>
                  </a:cubicBezTo>
                  <a:cubicBezTo>
                    <a:pt x="13931" y="10780"/>
                    <a:pt x="14026" y="10780"/>
                    <a:pt x="14026" y="10803"/>
                  </a:cubicBezTo>
                  <a:cubicBezTo>
                    <a:pt x="14073" y="10958"/>
                    <a:pt x="14204" y="10970"/>
                    <a:pt x="14312" y="11042"/>
                  </a:cubicBezTo>
                  <a:cubicBezTo>
                    <a:pt x="14395" y="11104"/>
                    <a:pt x="14489" y="11177"/>
                    <a:pt x="14591" y="11177"/>
                  </a:cubicBezTo>
                  <a:cubicBezTo>
                    <a:pt x="14605" y="11177"/>
                    <a:pt x="14619" y="11175"/>
                    <a:pt x="14633" y="11172"/>
                  </a:cubicBezTo>
                  <a:cubicBezTo>
                    <a:pt x="14431" y="11018"/>
                    <a:pt x="14204" y="10839"/>
                    <a:pt x="13990" y="10661"/>
                  </a:cubicBezTo>
                  <a:lnTo>
                    <a:pt x="13990" y="10661"/>
                  </a:lnTo>
                  <a:cubicBezTo>
                    <a:pt x="14097" y="10684"/>
                    <a:pt x="14192" y="10732"/>
                    <a:pt x="14276" y="10756"/>
                  </a:cubicBezTo>
                  <a:cubicBezTo>
                    <a:pt x="14371" y="10791"/>
                    <a:pt x="14466" y="10803"/>
                    <a:pt x="14562" y="10839"/>
                  </a:cubicBezTo>
                  <a:cubicBezTo>
                    <a:pt x="14562" y="10803"/>
                    <a:pt x="14573" y="10791"/>
                    <a:pt x="14573" y="10780"/>
                  </a:cubicBezTo>
                  <a:cubicBezTo>
                    <a:pt x="14443" y="10696"/>
                    <a:pt x="14288" y="10637"/>
                    <a:pt x="14157" y="10565"/>
                  </a:cubicBezTo>
                  <a:cubicBezTo>
                    <a:pt x="14212" y="10539"/>
                    <a:pt x="14263" y="10528"/>
                    <a:pt x="14309" y="10528"/>
                  </a:cubicBezTo>
                  <a:cubicBezTo>
                    <a:pt x="14471" y="10528"/>
                    <a:pt x="14584" y="10663"/>
                    <a:pt x="14704" y="10756"/>
                  </a:cubicBezTo>
                  <a:cubicBezTo>
                    <a:pt x="14704" y="10756"/>
                    <a:pt x="14728" y="10744"/>
                    <a:pt x="14728" y="10732"/>
                  </a:cubicBezTo>
                  <a:cubicBezTo>
                    <a:pt x="14550" y="10565"/>
                    <a:pt x="14383" y="10399"/>
                    <a:pt x="14216" y="10244"/>
                  </a:cubicBezTo>
                  <a:lnTo>
                    <a:pt x="14216" y="10244"/>
                  </a:lnTo>
                  <a:cubicBezTo>
                    <a:pt x="14347" y="10256"/>
                    <a:pt x="14466" y="10303"/>
                    <a:pt x="14573" y="10363"/>
                  </a:cubicBezTo>
                  <a:cubicBezTo>
                    <a:pt x="14693" y="10422"/>
                    <a:pt x="14800" y="10494"/>
                    <a:pt x="14919" y="10565"/>
                  </a:cubicBezTo>
                  <a:cubicBezTo>
                    <a:pt x="14966" y="10601"/>
                    <a:pt x="15026" y="10601"/>
                    <a:pt x="15062" y="10613"/>
                  </a:cubicBezTo>
                  <a:cubicBezTo>
                    <a:pt x="15062" y="10613"/>
                    <a:pt x="15085" y="10601"/>
                    <a:pt x="15085" y="10577"/>
                  </a:cubicBezTo>
                  <a:cubicBezTo>
                    <a:pt x="15050" y="10518"/>
                    <a:pt x="15026" y="10458"/>
                    <a:pt x="14978" y="10387"/>
                  </a:cubicBezTo>
                  <a:cubicBezTo>
                    <a:pt x="14966" y="10446"/>
                    <a:pt x="14966" y="10482"/>
                    <a:pt x="14943" y="10506"/>
                  </a:cubicBezTo>
                  <a:cubicBezTo>
                    <a:pt x="14740" y="10375"/>
                    <a:pt x="14526" y="10244"/>
                    <a:pt x="14335" y="10101"/>
                  </a:cubicBezTo>
                  <a:cubicBezTo>
                    <a:pt x="14407" y="10077"/>
                    <a:pt x="14454" y="10065"/>
                    <a:pt x="14550" y="10030"/>
                  </a:cubicBezTo>
                  <a:cubicBezTo>
                    <a:pt x="14454" y="9922"/>
                    <a:pt x="14407" y="9839"/>
                    <a:pt x="14335" y="9779"/>
                  </a:cubicBezTo>
                  <a:cubicBezTo>
                    <a:pt x="14264" y="9708"/>
                    <a:pt x="14169" y="9660"/>
                    <a:pt x="14085" y="9601"/>
                  </a:cubicBezTo>
                  <a:cubicBezTo>
                    <a:pt x="14097" y="9601"/>
                    <a:pt x="14097" y="9589"/>
                    <a:pt x="14109" y="9565"/>
                  </a:cubicBezTo>
                  <a:lnTo>
                    <a:pt x="14740" y="9970"/>
                  </a:lnTo>
                  <a:cubicBezTo>
                    <a:pt x="14728" y="9922"/>
                    <a:pt x="14693" y="9910"/>
                    <a:pt x="14681" y="9887"/>
                  </a:cubicBezTo>
                  <a:cubicBezTo>
                    <a:pt x="14550" y="9744"/>
                    <a:pt x="14288" y="9708"/>
                    <a:pt x="14276" y="9446"/>
                  </a:cubicBezTo>
                  <a:cubicBezTo>
                    <a:pt x="14276" y="9422"/>
                    <a:pt x="14228" y="9387"/>
                    <a:pt x="14204" y="9375"/>
                  </a:cubicBezTo>
                  <a:cubicBezTo>
                    <a:pt x="14192" y="9363"/>
                    <a:pt x="14157" y="9363"/>
                    <a:pt x="14133" y="9351"/>
                  </a:cubicBezTo>
                  <a:cubicBezTo>
                    <a:pt x="14145" y="9327"/>
                    <a:pt x="14145" y="9315"/>
                    <a:pt x="14157" y="9303"/>
                  </a:cubicBezTo>
                  <a:cubicBezTo>
                    <a:pt x="14216" y="9303"/>
                    <a:pt x="14264" y="9315"/>
                    <a:pt x="14323" y="9315"/>
                  </a:cubicBezTo>
                  <a:cubicBezTo>
                    <a:pt x="14323" y="9303"/>
                    <a:pt x="14335" y="9303"/>
                    <a:pt x="14335" y="9291"/>
                  </a:cubicBezTo>
                  <a:cubicBezTo>
                    <a:pt x="14252" y="9208"/>
                    <a:pt x="14157" y="9148"/>
                    <a:pt x="14073" y="9077"/>
                  </a:cubicBezTo>
                  <a:cubicBezTo>
                    <a:pt x="14085" y="9077"/>
                    <a:pt x="14085" y="9065"/>
                    <a:pt x="14097" y="9053"/>
                  </a:cubicBezTo>
                  <a:cubicBezTo>
                    <a:pt x="14216" y="9125"/>
                    <a:pt x="14323" y="9196"/>
                    <a:pt x="14443" y="9291"/>
                  </a:cubicBezTo>
                  <a:cubicBezTo>
                    <a:pt x="14693" y="9482"/>
                    <a:pt x="14990" y="9625"/>
                    <a:pt x="15169" y="9910"/>
                  </a:cubicBezTo>
                  <a:cubicBezTo>
                    <a:pt x="15169" y="9922"/>
                    <a:pt x="15216" y="9946"/>
                    <a:pt x="15228" y="9946"/>
                  </a:cubicBezTo>
                  <a:cubicBezTo>
                    <a:pt x="15240" y="9946"/>
                    <a:pt x="15264" y="9899"/>
                    <a:pt x="15264" y="9887"/>
                  </a:cubicBezTo>
                  <a:cubicBezTo>
                    <a:pt x="15264" y="9851"/>
                    <a:pt x="15228" y="9827"/>
                    <a:pt x="15216" y="9791"/>
                  </a:cubicBezTo>
                  <a:cubicBezTo>
                    <a:pt x="15097" y="9660"/>
                    <a:pt x="14966" y="9541"/>
                    <a:pt x="14847" y="9410"/>
                  </a:cubicBezTo>
                  <a:cubicBezTo>
                    <a:pt x="14764" y="9327"/>
                    <a:pt x="14693" y="9256"/>
                    <a:pt x="14621" y="9172"/>
                  </a:cubicBezTo>
                  <a:cubicBezTo>
                    <a:pt x="14693" y="9137"/>
                    <a:pt x="14740" y="9113"/>
                    <a:pt x="14764" y="9089"/>
                  </a:cubicBezTo>
                  <a:cubicBezTo>
                    <a:pt x="14847" y="9148"/>
                    <a:pt x="14919" y="9196"/>
                    <a:pt x="14990" y="9256"/>
                  </a:cubicBezTo>
                  <a:cubicBezTo>
                    <a:pt x="14978" y="9125"/>
                    <a:pt x="14966" y="9006"/>
                    <a:pt x="14943" y="8898"/>
                  </a:cubicBezTo>
                  <a:cubicBezTo>
                    <a:pt x="14978" y="8887"/>
                    <a:pt x="15002" y="8851"/>
                    <a:pt x="15038" y="8839"/>
                  </a:cubicBezTo>
                  <a:cubicBezTo>
                    <a:pt x="14931" y="8779"/>
                    <a:pt x="14847" y="8720"/>
                    <a:pt x="14740" y="8660"/>
                  </a:cubicBezTo>
                  <a:cubicBezTo>
                    <a:pt x="14747" y="8660"/>
                    <a:pt x="14753" y="8660"/>
                    <a:pt x="14759" y="8660"/>
                  </a:cubicBezTo>
                  <a:cubicBezTo>
                    <a:pt x="15006" y="8660"/>
                    <a:pt x="15090" y="8888"/>
                    <a:pt x="15288" y="8946"/>
                  </a:cubicBezTo>
                  <a:cubicBezTo>
                    <a:pt x="15228" y="8875"/>
                    <a:pt x="15169" y="8815"/>
                    <a:pt x="15109" y="8732"/>
                  </a:cubicBezTo>
                  <a:lnTo>
                    <a:pt x="15228" y="8732"/>
                  </a:lnTo>
                  <a:cubicBezTo>
                    <a:pt x="15205" y="8708"/>
                    <a:pt x="15157" y="8696"/>
                    <a:pt x="15145" y="8660"/>
                  </a:cubicBezTo>
                  <a:cubicBezTo>
                    <a:pt x="15121" y="8648"/>
                    <a:pt x="15145" y="8589"/>
                    <a:pt x="15145" y="8589"/>
                  </a:cubicBezTo>
                  <a:cubicBezTo>
                    <a:pt x="15175" y="8589"/>
                    <a:pt x="15210" y="8586"/>
                    <a:pt x="15245" y="8586"/>
                  </a:cubicBezTo>
                  <a:cubicBezTo>
                    <a:pt x="15279" y="8586"/>
                    <a:pt x="15312" y="8589"/>
                    <a:pt x="15335" y="8601"/>
                  </a:cubicBezTo>
                  <a:cubicBezTo>
                    <a:pt x="15562" y="8779"/>
                    <a:pt x="15776" y="8958"/>
                    <a:pt x="16002" y="9148"/>
                  </a:cubicBezTo>
                  <a:cubicBezTo>
                    <a:pt x="16038" y="9184"/>
                    <a:pt x="16062" y="9196"/>
                    <a:pt x="16097" y="9232"/>
                  </a:cubicBezTo>
                  <a:cubicBezTo>
                    <a:pt x="16062" y="9137"/>
                    <a:pt x="16002" y="9077"/>
                    <a:pt x="15943" y="9017"/>
                  </a:cubicBezTo>
                  <a:lnTo>
                    <a:pt x="15228" y="8434"/>
                  </a:lnTo>
                  <a:cubicBezTo>
                    <a:pt x="15205" y="8422"/>
                    <a:pt x="15169" y="8398"/>
                    <a:pt x="15169" y="8375"/>
                  </a:cubicBezTo>
                  <a:cubicBezTo>
                    <a:pt x="15228" y="8291"/>
                    <a:pt x="15145" y="8255"/>
                    <a:pt x="15097" y="8220"/>
                  </a:cubicBezTo>
                  <a:cubicBezTo>
                    <a:pt x="15026" y="8136"/>
                    <a:pt x="14943" y="8077"/>
                    <a:pt x="14871" y="8005"/>
                  </a:cubicBezTo>
                  <a:cubicBezTo>
                    <a:pt x="14871" y="7994"/>
                    <a:pt x="14883" y="7994"/>
                    <a:pt x="14883" y="7994"/>
                  </a:cubicBezTo>
                  <a:cubicBezTo>
                    <a:pt x="15288" y="8244"/>
                    <a:pt x="15693" y="8517"/>
                    <a:pt x="16097" y="8779"/>
                  </a:cubicBezTo>
                  <a:cubicBezTo>
                    <a:pt x="16097" y="8767"/>
                    <a:pt x="16109" y="8767"/>
                    <a:pt x="16109" y="8756"/>
                  </a:cubicBezTo>
                  <a:cubicBezTo>
                    <a:pt x="15978" y="8648"/>
                    <a:pt x="15859" y="8541"/>
                    <a:pt x="15716" y="8458"/>
                  </a:cubicBezTo>
                  <a:cubicBezTo>
                    <a:pt x="15586" y="8363"/>
                    <a:pt x="15443" y="8279"/>
                    <a:pt x="15276" y="8172"/>
                  </a:cubicBezTo>
                  <a:lnTo>
                    <a:pt x="15443" y="8172"/>
                  </a:lnTo>
                  <a:cubicBezTo>
                    <a:pt x="15455" y="8077"/>
                    <a:pt x="15466" y="7994"/>
                    <a:pt x="15478" y="7886"/>
                  </a:cubicBezTo>
                  <a:cubicBezTo>
                    <a:pt x="15740" y="8125"/>
                    <a:pt x="15978" y="8363"/>
                    <a:pt x="16217" y="8589"/>
                  </a:cubicBezTo>
                  <a:cubicBezTo>
                    <a:pt x="16240" y="8577"/>
                    <a:pt x="16252" y="8553"/>
                    <a:pt x="16276" y="8541"/>
                  </a:cubicBezTo>
                  <a:cubicBezTo>
                    <a:pt x="16193" y="8470"/>
                    <a:pt x="16133" y="8375"/>
                    <a:pt x="16062" y="8315"/>
                  </a:cubicBezTo>
                  <a:cubicBezTo>
                    <a:pt x="15883" y="8160"/>
                    <a:pt x="15681" y="8017"/>
                    <a:pt x="15514" y="7863"/>
                  </a:cubicBezTo>
                  <a:cubicBezTo>
                    <a:pt x="15324" y="7660"/>
                    <a:pt x="15145" y="7446"/>
                    <a:pt x="14978" y="7243"/>
                  </a:cubicBezTo>
                  <a:lnTo>
                    <a:pt x="14978" y="7243"/>
                  </a:lnTo>
                  <a:cubicBezTo>
                    <a:pt x="15097" y="7303"/>
                    <a:pt x="15264" y="7339"/>
                    <a:pt x="15347" y="7446"/>
                  </a:cubicBezTo>
                  <a:cubicBezTo>
                    <a:pt x="15466" y="7577"/>
                    <a:pt x="15621" y="7648"/>
                    <a:pt x="15764" y="7755"/>
                  </a:cubicBezTo>
                  <a:cubicBezTo>
                    <a:pt x="16074" y="7958"/>
                    <a:pt x="16359" y="8196"/>
                    <a:pt x="16669" y="8410"/>
                  </a:cubicBezTo>
                  <a:cubicBezTo>
                    <a:pt x="16907" y="8577"/>
                    <a:pt x="17062" y="8815"/>
                    <a:pt x="17229" y="9029"/>
                  </a:cubicBezTo>
                  <a:cubicBezTo>
                    <a:pt x="17288" y="9089"/>
                    <a:pt x="17312" y="9184"/>
                    <a:pt x="17360" y="9244"/>
                  </a:cubicBezTo>
                  <a:cubicBezTo>
                    <a:pt x="17431" y="9351"/>
                    <a:pt x="17502" y="9446"/>
                    <a:pt x="17586" y="9541"/>
                  </a:cubicBezTo>
                  <a:cubicBezTo>
                    <a:pt x="17669" y="9660"/>
                    <a:pt x="17764" y="9768"/>
                    <a:pt x="17848" y="9863"/>
                  </a:cubicBezTo>
                  <a:cubicBezTo>
                    <a:pt x="17942" y="9981"/>
                    <a:pt x="18014" y="10088"/>
                    <a:pt x="18096" y="10218"/>
                  </a:cubicBezTo>
                  <a:lnTo>
                    <a:pt x="18096" y="10218"/>
                  </a:lnTo>
                  <a:cubicBezTo>
                    <a:pt x="18093" y="10222"/>
                    <a:pt x="18084" y="10248"/>
                    <a:pt x="18074" y="10268"/>
                  </a:cubicBezTo>
                  <a:cubicBezTo>
                    <a:pt x="18026" y="10244"/>
                    <a:pt x="17979" y="10196"/>
                    <a:pt x="17943" y="10160"/>
                  </a:cubicBezTo>
                  <a:lnTo>
                    <a:pt x="17919" y="10184"/>
                  </a:lnTo>
                  <a:cubicBezTo>
                    <a:pt x="18026" y="10327"/>
                    <a:pt x="18145" y="10458"/>
                    <a:pt x="18253" y="10613"/>
                  </a:cubicBezTo>
                  <a:cubicBezTo>
                    <a:pt x="18241" y="10613"/>
                    <a:pt x="18241" y="10625"/>
                    <a:pt x="18217" y="10625"/>
                  </a:cubicBezTo>
                  <a:cubicBezTo>
                    <a:pt x="18145" y="10553"/>
                    <a:pt x="18086" y="10446"/>
                    <a:pt x="18002" y="10375"/>
                  </a:cubicBezTo>
                  <a:cubicBezTo>
                    <a:pt x="17919" y="10303"/>
                    <a:pt x="17836" y="10244"/>
                    <a:pt x="17729" y="10160"/>
                  </a:cubicBezTo>
                  <a:cubicBezTo>
                    <a:pt x="17717" y="10244"/>
                    <a:pt x="17705" y="10280"/>
                    <a:pt x="17705" y="10339"/>
                  </a:cubicBezTo>
                  <a:cubicBezTo>
                    <a:pt x="17621" y="10315"/>
                    <a:pt x="17562" y="10303"/>
                    <a:pt x="17502" y="10268"/>
                  </a:cubicBezTo>
                  <a:cubicBezTo>
                    <a:pt x="17502" y="10268"/>
                    <a:pt x="17526" y="10256"/>
                    <a:pt x="17526" y="10244"/>
                  </a:cubicBezTo>
                  <a:cubicBezTo>
                    <a:pt x="17562" y="10256"/>
                    <a:pt x="17621" y="10268"/>
                    <a:pt x="17705" y="10303"/>
                  </a:cubicBezTo>
                  <a:cubicBezTo>
                    <a:pt x="17657" y="10220"/>
                    <a:pt x="17621" y="10196"/>
                    <a:pt x="17598" y="10149"/>
                  </a:cubicBezTo>
                  <a:cubicBezTo>
                    <a:pt x="17586" y="10125"/>
                    <a:pt x="17550" y="10089"/>
                    <a:pt x="17526" y="10065"/>
                  </a:cubicBezTo>
                  <a:cubicBezTo>
                    <a:pt x="17491" y="10101"/>
                    <a:pt x="17443" y="10137"/>
                    <a:pt x="17431" y="10184"/>
                  </a:cubicBezTo>
                  <a:cubicBezTo>
                    <a:pt x="17407" y="10220"/>
                    <a:pt x="17407" y="10280"/>
                    <a:pt x="17407" y="10327"/>
                  </a:cubicBezTo>
                  <a:cubicBezTo>
                    <a:pt x="17383" y="10327"/>
                    <a:pt x="17383" y="10339"/>
                    <a:pt x="17371" y="10339"/>
                  </a:cubicBezTo>
                  <a:cubicBezTo>
                    <a:pt x="17312" y="10268"/>
                    <a:pt x="17264" y="10196"/>
                    <a:pt x="17205" y="10125"/>
                  </a:cubicBezTo>
                  <a:cubicBezTo>
                    <a:pt x="17181" y="10149"/>
                    <a:pt x="17133" y="10196"/>
                    <a:pt x="17086" y="10256"/>
                  </a:cubicBezTo>
                  <a:cubicBezTo>
                    <a:pt x="16883" y="10077"/>
                    <a:pt x="16669" y="9863"/>
                    <a:pt x="16467" y="9672"/>
                  </a:cubicBezTo>
                  <a:lnTo>
                    <a:pt x="16431" y="9708"/>
                  </a:lnTo>
                  <a:cubicBezTo>
                    <a:pt x="16538" y="9803"/>
                    <a:pt x="16645" y="9910"/>
                    <a:pt x="16729" y="10018"/>
                  </a:cubicBezTo>
                  <a:cubicBezTo>
                    <a:pt x="16895" y="10196"/>
                    <a:pt x="16943" y="10268"/>
                    <a:pt x="16931" y="10399"/>
                  </a:cubicBezTo>
                  <a:cubicBezTo>
                    <a:pt x="16895" y="10327"/>
                    <a:pt x="16883" y="10280"/>
                    <a:pt x="16871" y="10244"/>
                  </a:cubicBezTo>
                  <a:cubicBezTo>
                    <a:pt x="16848" y="10268"/>
                    <a:pt x="16824" y="10280"/>
                    <a:pt x="16824" y="10280"/>
                  </a:cubicBezTo>
                  <a:cubicBezTo>
                    <a:pt x="16729" y="10220"/>
                    <a:pt x="16657" y="10160"/>
                    <a:pt x="16598" y="10089"/>
                  </a:cubicBezTo>
                  <a:cubicBezTo>
                    <a:pt x="16419" y="9899"/>
                    <a:pt x="16228" y="9708"/>
                    <a:pt x="16050" y="9506"/>
                  </a:cubicBezTo>
                  <a:cubicBezTo>
                    <a:pt x="16038" y="9482"/>
                    <a:pt x="16002" y="9482"/>
                    <a:pt x="15990" y="9470"/>
                  </a:cubicBezTo>
                  <a:lnTo>
                    <a:pt x="15990" y="9470"/>
                  </a:lnTo>
                  <a:cubicBezTo>
                    <a:pt x="15990" y="9506"/>
                    <a:pt x="16002" y="9541"/>
                    <a:pt x="16014" y="9553"/>
                  </a:cubicBezTo>
                  <a:cubicBezTo>
                    <a:pt x="16193" y="9768"/>
                    <a:pt x="16395" y="9970"/>
                    <a:pt x="16586" y="10196"/>
                  </a:cubicBezTo>
                  <a:cubicBezTo>
                    <a:pt x="16642" y="10264"/>
                    <a:pt x="16667" y="10376"/>
                    <a:pt x="16793" y="10376"/>
                  </a:cubicBezTo>
                  <a:cubicBezTo>
                    <a:pt x="16799" y="10376"/>
                    <a:pt x="16805" y="10375"/>
                    <a:pt x="16812" y="10375"/>
                  </a:cubicBezTo>
                  <a:cubicBezTo>
                    <a:pt x="16824" y="10375"/>
                    <a:pt x="16836" y="10399"/>
                    <a:pt x="16848" y="10422"/>
                  </a:cubicBezTo>
                  <a:cubicBezTo>
                    <a:pt x="16895" y="10458"/>
                    <a:pt x="16931" y="10518"/>
                    <a:pt x="16967" y="10577"/>
                  </a:cubicBezTo>
                  <a:cubicBezTo>
                    <a:pt x="17014" y="10637"/>
                    <a:pt x="17074" y="10720"/>
                    <a:pt x="17121" y="10780"/>
                  </a:cubicBezTo>
                  <a:cubicBezTo>
                    <a:pt x="17110" y="10780"/>
                    <a:pt x="17086" y="10791"/>
                    <a:pt x="17074" y="10803"/>
                  </a:cubicBezTo>
                  <a:cubicBezTo>
                    <a:pt x="17002" y="10720"/>
                    <a:pt x="16907" y="10613"/>
                    <a:pt x="16836" y="10506"/>
                  </a:cubicBezTo>
                  <a:lnTo>
                    <a:pt x="16812" y="10541"/>
                  </a:lnTo>
                  <a:cubicBezTo>
                    <a:pt x="16812" y="10601"/>
                    <a:pt x="16788" y="10661"/>
                    <a:pt x="16788" y="10732"/>
                  </a:cubicBezTo>
                  <a:cubicBezTo>
                    <a:pt x="16514" y="10458"/>
                    <a:pt x="16252" y="10208"/>
                    <a:pt x="16002" y="9958"/>
                  </a:cubicBezTo>
                  <a:lnTo>
                    <a:pt x="15978" y="9982"/>
                  </a:lnTo>
                  <a:cubicBezTo>
                    <a:pt x="16157" y="10196"/>
                    <a:pt x="16336" y="10387"/>
                    <a:pt x="16514" y="10577"/>
                  </a:cubicBezTo>
                  <a:lnTo>
                    <a:pt x="16490" y="10601"/>
                  </a:lnTo>
                  <a:cubicBezTo>
                    <a:pt x="16455" y="10577"/>
                    <a:pt x="16407" y="10577"/>
                    <a:pt x="16359" y="10565"/>
                  </a:cubicBezTo>
                  <a:lnTo>
                    <a:pt x="16359" y="10565"/>
                  </a:lnTo>
                  <a:cubicBezTo>
                    <a:pt x="16407" y="10661"/>
                    <a:pt x="16514" y="10696"/>
                    <a:pt x="16478" y="10815"/>
                  </a:cubicBezTo>
                  <a:cubicBezTo>
                    <a:pt x="16478" y="10839"/>
                    <a:pt x="16490" y="10851"/>
                    <a:pt x="16514" y="10863"/>
                  </a:cubicBezTo>
                  <a:cubicBezTo>
                    <a:pt x="16788" y="11172"/>
                    <a:pt x="17062" y="11470"/>
                    <a:pt x="17324" y="11792"/>
                  </a:cubicBezTo>
                  <a:cubicBezTo>
                    <a:pt x="17346" y="11807"/>
                    <a:pt x="17359" y="11826"/>
                    <a:pt x="17375" y="11845"/>
                  </a:cubicBezTo>
                  <a:lnTo>
                    <a:pt x="17375" y="11845"/>
                  </a:lnTo>
                  <a:cubicBezTo>
                    <a:pt x="17054" y="11543"/>
                    <a:pt x="16754" y="11210"/>
                    <a:pt x="16455" y="10899"/>
                  </a:cubicBezTo>
                  <a:cubicBezTo>
                    <a:pt x="16322" y="10766"/>
                    <a:pt x="16179" y="10695"/>
                    <a:pt x="15997" y="10695"/>
                  </a:cubicBezTo>
                  <a:cubicBezTo>
                    <a:pt x="15983" y="10695"/>
                    <a:pt x="15969" y="10695"/>
                    <a:pt x="15955" y="10696"/>
                  </a:cubicBezTo>
                  <a:cubicBezTo>
                    <a:pt x="16121" y="10851"/>
                    <a:pt x="16288" y="10982"/>
                    <a:pt x="16455" y="11113"/>
                  </a:cubicBezTo>
                  <a:cubicBezTo>
                    <a:pt x="16490" y="11161"/>
                    <a:pt x="16538" y="11232"/>
                    <a:pt x="16598" y="11268"/>
                  </a:cubicBezTo>
                  <a:cubicBezTo>
                    <a:pt x="16776" y="11375"/>
                    <a:pt x="16776" y="11553"/>
                    <a:pt x="16824" y="11708"/>
                  </a:cubicBezTo>
                  <a:cubicBezTo>
                    <a:pt x="16812" y="11732"/>
                    <a:pt x="16788" y="11732"/>
                    <a:pt x="16776" y="11744"/>
                  </a:cubicBezTo>
                  <a:cubicBezTo>
                    <a:pt x="16717" y="11637"/>
                    <a:pt x="16645" y="11553"/>
                    <a:pt x="16586" y="11446"/>
                  </a:cubicBezTo>
                  <a:cubicBezTo>
                    <a:pt x="16586" y="11470"/>
                    <a:pt x="16574" y="11506"/>
                    <a:pt x="16574" y="11518"/>
                  </a:cubicBezTo>
                  <a:cubicBezTo>
                    <a:pt x="16419" y="11375"/>
                    <a:pt x="16252" y="11232"/>
                    <a:pt x="16109" y="11101"/>
                  </a:cubicBezTo>
                  <a:cubicBezTo>
                    <a:pt x="16097" y="11101"/>
                    <a:pt x="16097" y="11113"/>
                    <a:pt x="16074" y="11137"/>
                  </a:cubicBezTo>
                  <a:cubicBezTo>
                    <a:pt x="16109" y="11161"/>
                    <a:pt x="16133" y="11208"/>
                    <a:pt x="16169" y="11232"/>
                  </a:cubicBezTo>
                  <a:lnTo>
                    <a:pt x="16157" y="11256"/>
                  </a:lnTo>
                  <a:cubicBezTo>
                    <a:pt x="16062" y="11209"/>
                    <a:pt x="15980" y="11161"/>
                    <a:pt x="15862" y="11114"/>
                  </a:cubicBezTo>
                  <a:lnTo>
                    <a:pt x="15862" y="11114"/>
                  </a:lnTo>
                  <a:cubicBezTo>
                    <a:pt x="15863" y="11118"/>
                    <a:pt x="15833" y="11138"/>
                    <a:pt x="15812" y="11149"/>
                  </a:cubicBezTo>
                  <a:cubicBezTo>
                    <a:pt x="15859" y="11172"/>
                    <a:pt x="15871" y="11208"/>
                    <a:pt x="15895" y="11220"/>
                  </a:cubicBezTo>
                  <a:cubicBezTo>
                    <a:pt x="15978" y="11256"/>
                    <a:pt x="16062" y="11268"/>
                    <a:pt x="16121" y="11315"/>
                  </a:cubicBezTo>
                  <a:cubicBezTo>
                    <a:pt x="16217" y="11387"/>
                    <a:pt x="16288" y="11470"/>
                    <a:pt x="16371" y="11565"/>
                  </a:cubicBezTo>
                  <a:lnTo>
                    <a:pt x="16359" y="11577"/>
                  </a:lnTo>
                  <a:cubicBezTo>
                    <a:pt x="16312" y="11577"/>
                    <a:pt x="16288" y="11565"/>
                    <a:pt x="16228" y="11553"/>
                  </a:cubicBezTo>
                  <a:lnTo>
                    <a:pt x="16228" y="11553"/>
                  </a:lnTo>
                  <a:cubicBezTo>
                    <a:pt x="16288" y="11589"/>
                    <a:pt x="16312" y="11637"/>
                    <a:pt x="16348" y="11673"/>
                  </a:cubicBezTo>
                  <a:lnTo>
                    <a:pt x="16336" y="11684"/>
                  </a:lnTo>
                  <a:cubicBezTo>
                    <a:pt x="16300" y="11649"/>
                    <a:pt x="16252" y="11613"/>
                    <a:pt x="16217" y="11577"/>
                  </a:cubicBezTo>
                  <a:cubicBezTo>
                    <a:pt x="16181" y="11625"/>
                    <a:pt x="16157" y="11673"/>
                    <a:pt x="16121" y="11696"/>
                  </a:cubicBezTo>
                  <a:cubicBezTo>
                    <a:pt x="16217" y="11768"/>
                    <a:pt x="16288" y="11827"/>
                    <a:pt x="16359" y="11887"/>
                  </a:cubicBezTo>
                  <a:cubicBezTo>
                    <a:pt x="16371" y="11911"/>
                    <a:pt x="16407" y="11934"/>
                    <a:pt x="16419" y="11934"/>
                  </a:cubicBezTo>
                  <a:cubicBezTo>
                    <a:pt x="16526" y="11946"/>
                    <a:pt x="16609" y="12006"/>
                    <a:pt x="16645" y="12125"/>
                  </a:cubicBezTo>
                  <a:cubicBezTo>
                    <a:pt x="16586" y="12101"/>
                    <a:pt x="16514" y="12054"/>
                    <a:pt x="16455" y="12054"/>
                  </a:cubicBezTo>
                  <a:cubicBezTo>
                    <a:pt x="16288" y="12042"/>
                    <a:pt x="16157" y="11934"/>
                    <a:pt x="16050" y="11827"/>
                  </a:cubicBezTo>
                  <a:cubicBezTo>
                    <a:pt x="15919" y="11696"/>
                    <a:pt x="15800" y="11565"/>
                    <a:pt x="15681" y="11434"/>
                  </a:cubicBezTo>
                  <a:cubicBezTo>
                    <a:pt x="15597" y="11339"/>
                    <a:pt x="15502" y="11256"/>
                    <a:pt x="15407" y="11161"/>
                  </a:cubicBezTo>
                  <a:lnTo>
                    <a:pt x="15383" y="11196"/>
                  </a:lnTo>
                  <a:lnTo>
                    <a:pt x="15955" y="11815"/>
                  </a:lnTo>
                  <a:lnTo>
                    <a:pt x="15943" y="11827"/>
                  </a:lnTo>
                  <a:cubicBezTo>
                    <a:pt x="15716" y="11684"/>
                    <a:pt x="15478" y="11518"/>
                    <a:pt x="15264" y="11375"/>
                  </a:cubicBezTo>
                  <a:cubicBezTo>
                    <a:pt x="15240" y="11375"/>
                    <a:pt x="15240" y="11387"/>
                    <a:pt x="15228" y="11399"/>
                  </a:cubicBezTo>
                  <a:cubicBezTo>
                    <a:pt x="15538" y="11625"/>
                    <a:pt x="15836" y="11851"/>
                    <a:pt x="16133" y="12065"/>
                  </a:cubicBezTo>
                  <a:cubicBezTo>
                    <a:pt x="16133" y="12089"/>
                    <a:pt x="16121" y="12089"/>
                    <a:pt x="16121" y="12101"/>
                  </a:cubicBezTo>
                  <a:lnTo>
                    <a:pt x="16014" y="12101"/>
                  </a:lnTo>
                  <a:cubicBezTo>
                    <a:pt x="16038" y="12149"/>
                    <a:pt x="16038" y="12185"/>
                    <a:pt x="16062" y="12220"/>
                  </a:cubicBezTo>
                  <a:cubicBezTo>
                    <a:pt x="16193" y="12339"/>
                    <a:pt x="16348" y="12446"/>
                    <a:pt x="16467" y="12566"/>
                  </a:cubicBezTo>
                  <a:cubicBezTo>
                    <a:pt x="16538" y="12649"/>
                    <a:pt x="16586" y="12756"/>
                    <a:pt x="16657" y="12839"/>
                  </a:cubicBezTo>
                  <a:cubicBezTo>
                    <a:pt x="16931" y="13161"/>
                    <a:pt x="17193" y="13458"/>
                    <a:pt x="17467" y="13756"/>
                  </a:cubicBezTo>
                  <a:cubicBezTo>
                    <a:pt x="17550" y="13851"/>
                    <a:pt x="17669" y="13959"/>
                    <a:pt x="17788" y="14054"/>
                  </a:cubicBezTo>
                  <a:cubicBezTo>
                    <a:pt x="17860" y="14113"/>
                    <a:pt x="17955" y="14149"/>
                    <a:pt x="18026" y="14209"/>
                  </a:cubicBezTo>
                  <a:cubicBezTo>
                    <a:pt x="18086" y="14244"/>
                    <a:pt x="18145" y="14256"/>
                    <a:pt x="18193" y="14304"/>
                  </a:cubicBezTo>
                  <a:cubicBezTo>
                    <a:pt x="18264" y="14363"/>
                    <a:pt x="18336" y="14447"/>
                    <a:pt x="18419" y="14530"/>
                  </a:cubicBezTo>
                  <a:lnTo>
                    <a:pt x="18455" y="14482"/>
                  </a:lnTo>
                  <a:cubicBezTo>
                    <a:pt x="18419" y="14435"/>
                    <a:pt x="18395" y="14387"/>
                    <a:pt x="18360" y="14340"/>
                  </a:cubicBezTo>
                  <a:cubicBezTo>
                    <a:pt x="18205" y="14209"/>
                    <a:pt x="18026" y="14101"/>
                    <a:pt x="18026" y="13875"/>
                  </a:cubicBezTo>
                  <a:cubicBezTo>
                    <a:pt x="18026" y="13792"/>
                    <a:pt x="18038" y="13720"/>
                    <a:pt x="17967" y="13673"/>
                  </a:cubicBezTo>
                  <a:cubicBezTo>
                    <a:pt x="17967" y="13673"/>
                    <a:pt x="17979" y="13673"/>
                    <a:pt x="17979" y="13661"/>
                  </a:cubicBezTo>
                  <a:cubicBezTo>
                    <a:pt x="18014" y="13673"/>
                    <a:pt x="18038" y="13673"/>
                    <a:pt x="18074" y="13697"/>
                  </a:cubicBezTo>
                  <a:lnTo>
                    <a:pt x="18074" y="13578"/>
                  </a:lnTo>
                  <a:cubicBezTo>
                    <a:pt x="18062" y="13542"/>
                    <a:pt x="18062" y="13530"/>
                    <a:pt x="18205" y="13470"/>
                  </a:cubicBezTo>
                  <a:cubicBezTo>
                    <a:pt x="18264" y="13494"/>
                    <a:pt x="18312" y="13530"/>
                    <a:pt x="18395" y="13578"/>
                  </a:cubicBezTo>
                  <a:cubicBezTo>
                    <a:pt x="18372" y="13458"/>
                    <a:pt x="18360" y="13375"/>
                    <a:pt x="18324" y="13292"/>
                  </a:cubicBezTo>
                  <a:cubicBezTo>
                    <a:pt x="18336" y="13292"/>
                    <a:pt x="18360" y="13292"/>
                    <a:pt x="18383" y="13280"/>
                  </a:cubicBezTo>
                  <a:cubicBezTo>
                    <a:pt x="18264" y="13137"/>
                    <a:pt x="18157" y="13006"/>
                    <a:pt x="18062" y="12887"/>
                  </a:cubicBezTo>
                  <a:lnTo>
                    <a:pt x="18062" y="12887"/>
                  </a:lnTo>
                  <a:cubicBezTo>
                    <a:pt x="18253" y="12947"/>
                    <a:pt x="18324" y="13173"/>
                    <a:pt x="18550" y="13173"/>
                  </a:cubicBezTo>
                  <a:lnTo>
                    <a:pt x="18217" y="12839"/>
                  </a:lnTo>
                  <a:lnTo>
                    <a:pt x="18253" y="12816"/>
                  </a:lnTo>
                  <a:cubicBezTo>
                    <a:pt x="18336" y="12899"/>
                    <a:pt x="18431" y="12994"/>
                    <a:pt x="18514" y="13101"/>
                  </a:cubicBezTo>
                  <a:cubicBezTo>
                    <a:pt x="18514" y="13054"/>
                    <a:pt x="18514" y="13018"/>
                    <a:pt x="18538" y="12958"/>
                  </a:cubicBezTo>
                  <a:cubicBezTo>
                    <a:pt x="18717" y="13197"/>
                    <a:pt x="18872" y="13423"/>
                    <a:pt x="19038" y="13637"/>
                  </a:cubicBezTo>
                  <a:cubicBezTo>
                    <a:pt x="19050" y="13637"/>
                    <a:pt x="19050" y="13613"/>
                    <a:pt x="19074" y="13613"/>
                  </a:cubicBezTo>
                  <a:cubicBezTo>
                    <a:pt x="19026" y="13542"/>
                    <a:pt x="18991" y="13470"/>
                    <a:pt x="18955" y="13399"/>
                  </a:cubicBezTo>
                  <a:cubicBezTo>
                    <a:pt x="19074" y="13351"/>
                    <a:pt x="19086" y="13304"/>
                    <a:pt x="18979" y="13220"/>
                  </a:cubicBezTo>
                  <a:cubicBezTo>
                    <a:pt x="18907" y="13161"/>
                    <a:pt x="18860" y="13077"/>
                    <a:pt x="18812" y="13006"/>
                  </a:cubicBezTo>
                  <a:lnTo>
                    <a:pt x="18812" y="13006"/>
                  </a:lnTo>
                  <a:cubicBezTo>
                    <a:pt x="19134" y="13161"/>
                    <a:pt x="19288" y="13435"/>
                    <a:pt x="19515" y="13697"/>
                  </a:cubicBezTo>
                  <a:cubicBezTo>
                    <a:pt x="19491" y="13601"/>
                    <a:pt x="19443" y="13530"/>
                    <a:pt x="19396" y="13458"/>
                  </a:cubicBezTo>
                  <a:cubicBezTo>
                    <a:pt x="19265" y="13280"/>
                    <a:pt x="19110" y="13101"/>
                    <a:pt x="18991" y="12899"/>
                  </a:cubicBezTo>
                  <a:cubicBezTo>
                    <a:pt x="18955" y="12839"/>
                    <a:pt x="18979" y="12756"/>
                    <a:pt x="18955" y="12696"/>
                  </a:cubicBezTo>
                  <a:cubicBezTo>
                    <a:pt x="18895" y="12577"/>
                    <a:pt x="18800" y="12470"/>
                    <a:pt x="18729" y="12363"/>
                  </a:cubicBezTo>
                  <a:cubicBezTo>
                    <a:pt x="18717" y="12339"/>
                    <a:pt x="18693" y="12327"/>
                    <a:pt x="18681" y="12292"/>
                  </a:cubicBezTo>
                  <a:lnTo>
                    <a:pt x="18681" y="12292"/>
                  </a:lnTo>
                  <a:cubicBezTo>
                    <a:pt x="18812" y="12363"/>
                    <a:pt x="18991" y="12399"/>
                    <a:pt x="18979" y="12589"/>
                  </a:cubicBezTo>
                  <a:cubicBezTo>
                    <a:pt x="18979" y="12625"/>
                    <a:pt x="19026" y="12649"/>
                    <a:pt x="19038" y="12685"/>
                  </a:cubicBezTo>
                  <a:cubicBezTo>
                    <a:pt x="19169" y="12839"/>
                    <a:pt x="19324" y="13018"/>
                    <a:pt x="19455" y="13185"/>
                  </a:cubicBezTo>
                  <a:cubicBezTo>
                    <a:pt x="19515" y="13280"/>
                    <a:pt x="19586" y="13363"/>
                    <a:pt x="19646" y="13458"/>
                  </a:cubicBezTo>
                  <a:lnTo>
                    <a:pt x="19681" y="13423"/>
                  </a:lnTo>
                  <a:cubicBezTo>
                    <a:pt x="19515" y="13077"/>
                    <a:pt x="19205" y="12839"/>
                    <a:pt x="19015" y="12518"/>
                  </a:cubicBezTo>
                  <a:cubicBezTo>
                    <a:pt x="19288" y="12446"/>
                    <a:pt x="18979" y="12351"/>
                    <a:pt x="19038" y="12268"/>
                  </a:cubicBezTo>
                  <a:lnTo>
                    <a:pt x="19038" y="12268"/>
                  </a:lnTo>
                  <a:cubicBezTo>
                    <a:pt x="19491" y="12470"/>
                    <a:pt x="19646" y="12947"/>
                    <a:pt x="19979" y="13280"/>
                  </a:cubicBezTo>
                  <a:cubicBezTo>
                    <a:pt x="19991" y="13256"/>
                    <a:pt x="19991" y="13244"/>
                    <a:pt x="19979" y="13232"/>
                  </a:cubicBezTo>
                  <a:cubicBezTo>
                    <a:pt x="19788" y="12958"/>
                    <a:pt x="19574" y="12696"/>
                    <a:pt x="19384" y="12423"/>
                  </a:cubicBezTo>
                  <a:cubicBezTo>
                    <a:pt x="19288" y="12304"/>
                    <a:pt x="19193" y="12185"/>
                    <a:pt x="19098" y="12065"/>
                  </a:cubicBezTo>
                  <a:cubicBezTo>
                    <a:pt x="19074" y="12042"/>
                    <a:pt x="19074" y="11982"/>
                    <a:pt x="19074" y="11946"/>
                  </a:cubicBezTo>
                  <a:cubicBezTo>
                    <a:pt x="19074" y="11923"/>
                    <a:pt x="19098" y="11887"/>
                    <a:pt x="19134" y="11863"/>
                  </a:cubicBezTo>
                  <a:cubicBezTo>
                    <a:pt x="19265" y="12030"/>
                    <a:pt x="19431" y="12208"/>
                    <a:pt x="19574" y="12387"/>
                  </a:cubicBezTo>
                  <a:lnTo>
                    <a:pt x="19610" y="12351"/>
                  </a:lnTo>
                  <a:cubicBezTo>
                    <a:pt x="19443" y="12161"/>
                    <a:pt x="19288" y="11946"/>
                    <a:pt x="19134" y="11756"/>
                  </a:cubicBezTo>
                  <a:cubicBezTo>
                    <a:pt x="19157" y="11744"/>
                    <a:pt x="19205" y="11744"/>
                    <a:pt x="19265" y="11732"/>
                  </a:cubicBezTo>
                  <a:cubicBezTo>
                    <a:pt x="18991" y="11196"/>
                    <a:pt x="18657" y="10696"/>
                    <a:pt x="18312" y="10220"/>
                  </a:cubicBezTo>
                  <a:lnTo>
                    <a:pt x="18312" y="10220"/>
                  </a:lnTo>
                  <a:cubicBezTo>
                    <a:pt x="18741" y="10541"/>
                    <a:pt x="18931" y="11030"/>
                    <a:pt x="19229" y="11446"/>
                  </a:cubicBezTo>
                  <a:cubicBezTo>
                    <a:pt x="19253" y="11446"/>
                    <a:pt x="19253" y="11434"/>
                    <a:pt x="19265" y="11434"/>
                  </a:cubicBezTo>
                  <a:cubicBezTo>
                    <a:pt x="19193" y="11292"/>
                    <a:pt x="19134" y="11161"/>
                    <a:pt x="19050" y="11030"/>
                  </a:cubicBezTo>
                  <a:lnTo>
                    <a:pt x="19050" y="11030"/>
                  </a:lnTo>
                  <a:cubicBezTo>
                    <a:pt x="19205" y="11220"/>
                    <a:pt x="19348" y="11399"/>
                    <a:pt x="19503" y="11589"/>
                  </a:cubicBezTo>
                  <a:cubicBezTo>
                    <a:pt x="19646" y="11792"/>
                    <a:pt x="19788" y="11994"/>
                    <a:pt x="19943" y="12185"/>
                  </a:cubicBezTo>
                  <a:cubicBezTo>
                    <a:pt x="20110" y="12363"/>
                    <a:pt x="20300" y="12518"/>
                    <a:pt x="20443" y="12708"/>
                  </a:cubicBezTo>
                  <a:cubicBezTo>
                    <a:pt x="20681" y="13066"/>
                    <a:pt x="20812" y="13482"/>
                    <a:pt x="20979" y="13875"/>
                  </a:cubicBezTo>
                  <a:cubicBezTo>
                    <a:pt x="21110" y="14197"/>
                    <a:pt x="21217" y="14530"/>
                    <a:pt x="21312" y="14863"/>
                  </a:cubicBezTo>
                  <a:cubicBezTo>
                    <a:pt x="21372" y="15078"/>
                    <a:pt x="21420" y="15304"/>
                    <a:pt x="21455" y="15506"/>
                  </a:cubicBezTo>
                  <a:cubicBezTo>
                    <a:pt x="21491" y="15780"/>
                    <a:pt x="21515" y="16054"/>
                    <a:pt x="21551" y="16328"/>
                  </a:cubicBezTo>
                  <a:cubicBezTo>
                    <a:pt x="21598" y="16530"/>
                    <a:pt x="21598" y="16733"/>
                    <a:pt x="21527" y="16935"/>
                  </a:cubicBezTo>
                  <a:cubicBezTo>
                    <a:pt x="21467" y="17149"/>
                    <a:pt x="21372" y="17352"/>
                    <a:pt x="21396" y="17578"/>
                  </a:cubicBezTo>
                  <a:cubicBezTo>
                    <a:pt x="21396" y="17661"/>
                    <a:pt x="21372" y="17769"/>
                    <a:pt x="21360" y="17864"/>
                  </a:cubicBezTo>
                  <a:cubicBezTo>
                    <a:pt x="21348" y="18007"/>
                    <a:pt x="21312" y="18173"/>
                    <a:pt x="21289" y="18340"/>
                  </a:cubicBezTo>
                  <a:cubicBezTo>
                    <a:pt x="21277" y="18435"/>
                    <a:pt x="21253" y="18531"/>
                    <a:pt x="21217" y="18614"/>
                  </a:cubicBezTo>
                  <a:cubicBezTo>
                    <a:pt x="21134" y="18757"/>
                    <a:pt x="21050" y="18888"/>
                    <a:pt x="20955" y="19019"/>
                  </a:cubicBezTo>
                  <a:cubicBezTo>
                    <a:pt x="20931" y="19007"/>
                    <a:pt x="20884" y="18971"/>
                    <a:pt x="20860" y="18959"/>
                  </a:cubicBezTo>
                  <a:cubicBezTo>
                    <a:pt x="20860" y="18959"/>
                    <a:pt x="20836" y="18971"/>
                    <a:pt x="20824" y="18971"/>
                  </a:cubicBezTo>
                  <a:cubicBezTo>
                    <a:pt x="20836" y="19019"/>
                    <a:pt x="20860" y="19078"/>
                    <a:pt x="20872" y="19126"/>
                  </a:cubicBezTo>
                  <a:cubicBezTo>
                    <a:pt x="20931" y="19257"/>
                    <a:pt x="20955" y="19412"/>
                    <a:pt x="21158" y="19424"/>
                  </a:cubicBezTo>
                  <a:lnTo>
                    <a:pt x="21170" y="19435"/>
                  </a:lnTo>
                  <a:cubicBezTo>
                    <a:pt x="21253" y="19554"/>
                    <a:pt x="21348" y="19685"/>
                    <a:pt x="21431" y="19828"/>
                  </a:cubicBezTo>
                  <a:cubicBezTo>
                    <a:pt x="21491" y="19912"/>
                    <a:pt x="21539" y="20019"/>
                    <a:pt x="21586" y="20102"/>
                  </a:cubicBezTo>
                  <a:cubicBezTo>
                    <a:pt x="21610" y="20162"/>
                    <a:pt x="21658" y="20221"/>
                    <a:pt x="21670" y="20281"/>
                  </a:cubicBezTo>
                  <a:cubicBezTo>
                    <a:pt x="21789" y="20674"/>
                    <a:pt x="21896" y="21055"/>
                    <a:pt x="21967" y="21459"/>
                  </a:cubicBezTo>
                  <a:cubicBezTo>
                    <a:pt x="22086" y="22031"/>
                    <a:pt x="22015" y="22579"/>
                    <a:pt x="21872" y="23126"/>
                  </a:cubicBezTo>
                  <a:cubicBezTo>
                    <a:pt x="21777" y="23412"/>
                    <a:pt x="21658" y="23698"/>
                    <a:pt x="21539" y="23972"/>
                  </a:cubicBezTo>
                  <a:cubicBezTo>
                    <a:pt x="21431" y="24210"/>
                    <a:pt x="21312" y="24448"/>
                    <a:pt x="21170" y="24662"/>
                  </a:cubicBezTo>
                  <a:cubicBezTo>
                    <a:pt x="20931" y="24984"/>
                    <a:pt x="20681" y="25317"/>
                    <a:pt x="20408" y="25615"/>
                  </a:cubicBezTo>
                  <a:cubicBezTo>
                    <a:pt x="20122" y="25936"/>
                    <a:pt x="19848" y="26258"/>
                    <a:pt x="19526" y="26555"/>
                  </a:cubicBezTo>
                  <a:cubicBezTo>
                    <a:pt x="19312" y="26746"/>
                    <a:pt x="19086" y="26948"/>
                    <a:pt x="18788" y="27067"/>
                  </a:cubicBezTo>
                  <a:cubicBezTo>
                    <a:pt x="18669" y="27115"/>
                    <a:pt x="18562" y="27210"/>
                    <a:pt x="18491" y="27305"/>
                  </a:cubicBezTo>
                  <a:cubicBezTo>
                    <a:pt x="18312" y="27544"/>
                    <a:pt x="18181" y="27805"/>
                    <a:pt x="18014" y="28044"/>
                  </a:cubicBezTo>
                  <a:cubicBezTo>
                    <a:pt x="17883" y="28234"/>
                    <a:pt x="17788" y="28460"/>
                    <a:pt x="17824" y="28698"/>
                  </a:cubicBezTo>
                  <a:cubicBezTo>
                    <a:pt x="17848" y="29020"/>
                    <a:pt x="17883" y="29329"/>
                    <a:pt x="17919" y="29651"/>
                  </a:cubicBezTo>
                  <a:cubicBezTo>
                    <a:pt x="17967" y="30044"/>
                    <a:pt x="18157" y="30389"/>
                    <a:pt x="18514" y="30615"/>
                  </a:cubicBezTo>
                  <a:cubicBezTo>
                    <a:pt x="18657" y="30699"/>
                    <a:pt x="18776" y="30794"/>
                    <a:pt x="18895" y="30901"/>
                  </a:cubicBezTo>
                  <a:cubicBezTo>
                    <a:pt x="19074" y="31056"/>
                    <a:pt x="19074" y="31294"/>
                    <a:pt x="19038" y="31508"/>
                  </a:cubicBezTo>
                  <a:cubicBezTo>
                    <a:pt x="19015" y="31687"/>
                    <a:pt x="18955" y="31877"/>
                    <a:pt x="18800" y="32008"/>
                  </a:cubicBezTo>
                  <a:cubicBezTo>
                    <a:pt x="18634" y="32163"/>
                    <a:pt x="18503" y="32306"/>
                    <a:pt x="18360" y="32461"/>
                  </a:cubicBezTo>
                  <a:cubicBezTo>
                    <a:pt x="18312" y="32485"/>
                    <a:pt x="18264" y="32508"/>
                    <a:pt x="18217" y="32532"/>
                  </a:cubicBezTo>
                  <a:cubicBezTo>
                    <a:pt x="18157" y="32580"/>
                    <a:pt x="18133" y="32651"/>
                    <a:pt x="18074" y="32699"/>
                  </a:cubicBezTo>
                  <a:cubicBezTo>
                    <a:pt x="17907" y="32842"/>
                    <a:pt x="17729" y="32985"/>
                    <a:pt x="17562" y="33128"/>
                  </a:cubicBezTo>
                  <a:cubicBezTo>
                    <a:pt x="17240" y="33425"/>
                    <a:pt x="16895" y="33699"/>
                    <a:pt x="16514" y="33890"/>
                  </a:cubicBezTo>
                  <a:cubicBezTo>
                    <a:pt x="16407" y="33937"/>
                    <a:pt x="16300" y="34009"/>
                    <a:pt x="16193" y="34021"/>
                  </a:cubicBezTo>
                  <a:cubicBezTo>
                    <a:pt x="16140" y="34028"/>
                    <a:pt x="16087" y="34030"/>
                    <a:pt x="16033" y="34030"/>
                  </a:cubicBezTo>
                  <a:cubicBezTo>
                    <a:pt x="15972" y="34030"/>
                    <a:pt x="15910" y="34027"/>
                    <a:pt x="15848" y="34027"/>
                  </a:cubicBezTo>
                  <a:cubicBezTo>
                    <a:pt x="15695" y="34027"/>
                    <a:pt x="15543" y="34043"/>
                    <a:pt x="15407" y="34152"/>
                  </a:cubicBezTo>
                  <a:cubicBezTo>
                    <a:pt x="15395" y="34175"/>
                    <a:pt x="15359" y="34175"/>
                    <a:pt x="15347" y="34175"/>
                  </a:cubicBezTo>
                  <a:cubicBezTo>
                    <a:pt x="15240" y="34152"/>
                    <a:pt x="15157" y="34140"/>
                    <a:pt x="15050" y="34128"/>
                  </a:cubicBezTo>
                  <a:cubicBezTo>
                    <a:pt x="14824" y="34092"/>
                    <a:pt x="14621" y="34092"/>
                    <a:pt x="14395" y="34080"/>
                  </a:cubicBezTo>
                  <a:cubicBezTo>
                    <a:pt x="14371" y="34080"/>
                    <a:pt x="14335" y="34080"/>
                    <a:pt x="14312" y="34092"/>
                  </a:cubicBezTo>
                  <a:cubicBezTo>
                    <a:pt x="14137" y="34198"/>
                    <a:pt x="13952" y="34256"/>
                    <a:pt x="13764" y="34256"/>
                  </a:cubicBezTo>
                  <a:cubicBezTo>
                    <a:pt x="13657" y="34256"/>
                    <a:pt x="13550" y="34238"/>
                    <a:pt x="13442" y="34199"/>
                  </a:cubicBezTo>
                  <a:cubicBezTo>
                    <a:pt x="13493" y="33898"/>
                    <a:pt x="13737" y="33715"/>
                    <a:pt x="13998" y="33715"/>
                  </a:cubicBezTo>
                  <a:cubicBezTo>
                    <a:pt x="14047" y="33715"/>
                    <a:pt x="14096" y="33722"/>
                    <a:pt x="14145" y="33735"/>
                  </a:cubicBezTo>
                  <a:cubicBezTo>
                    <a:pt x="14038" y="33818"/>
                    <a:pt x="13954" y="33878"/>
                    <a:pt x="13871" y="33937"/>
                  </a:cubicBezTo>
                  <a:cubicBezTo>
                    <a:pt x="13847" y="33901"/>
                    <a:pt x="13835" y="33878"/>
                    <a:pt x="13811" y="33842"/>
                  </a:cubicBezTo>
                  <a:cubicBezTo>
                    <a:pt x="13800" y="33842"/>
                    <a:pt x="13788" y="33854"/>
                    <a:pt x="13776" y="33854"/>
                  </a:cubicBezTo>
                  <a:cubicBezTo>
                    <a:pt x="13776" y="33949"/>
                    <a:pt x="13633" y="34009"/>
                    <a:pt x="13752" y="34140"/>
                  </a:cubicBezTo>
                  <a:cubicBezTo>
                    <a:pt x="13907" y="33997"/>
                    <a:pt x="14050" y="33854"/>
                    <a:pt x="14204" y="33723"/>
                  </a:cubicBezTo>
                  <a:cubicBezTo>
                    <a:pt x="14216" y="33699"/>
                    <a:pt x="14264" y="33675"/>
                    <a:pt x="14288" y="33675"/>
                  </a:cubicBezTo>
                  <a:cubicBezTo>
                    <a:pt x="14526" y="33711"/>
                    <a:pt x="14752" y="33735"/>
                    <a:pt x="14978" y="33759"/>
                  </a:cubicBezTo>
                  <a:cubicBezTo>
                    <a:pt x="15031" y="33759"/>
                    <a:pt x="15086" y="33763"/>
                    <a:pt x="15140" y="33763"/>
                  </a:cubicBezTo>
                  <a:cubicBezTo>
                    <a:pt x="15207" y="33763"/>
                    <a:pt x="15271" y="33756"/>
                    <a:pt x="15324" y="33723"/>
                  </a:cubicBezTo>
                  <a:cubicBezTo>
                    <a:pt x="15526" y="33592"/>
                    <a:pt x="15705" y="33413"/>
                    <a:pt x="15895" y="33247"/>
                  </a:cubicBezTo>
                  <a:cubicBezTo>
                    <a:pt x="15978" y="33187"/>
                    <a:pt x="16038" y="33128"/>
                    <a:pt x="16109" y="33068"/>
                  </a:cubicBezTo>
                  <a:lnTo>
                    <a:pt x="16121" y="33080"/>
                  </a:lnTo>
                  <a:cubicBezTo>
                    <a:pt x="16038" y="33199"/>
                    <a:pt x="15955" y="33342"/>
                    <a:pt x="15871" y="33461"/>
                  </a:cubicBezTo>
                  <a:cubicBezTo>
                    <a:pt x="15883" y="33473"/>
                    <a:pt x="15895" y="33473"/>
                    <a:pt x="15919" y="33485"/>
                  </a:cubicBezTo>
                  <a:cubicBezTo>
                    <a:pt x="15955" y="33425"/>
                    <a:pt x="16002" y="33354"/>
                    <a:pt x="16050" y="33294"/>
                  </a:cubicBezTo>
                  <a:cubicBezTo>
                    <a:pt x="16133" y="33139"/>
                    <a:pt x="16217" y="32985"/>
                    <a:pt x="16312" y="32842"/>
                  </a:cubicBezTo>
                  <a:cubicBezTo>
                    <a:pt x="16633" y="32473"/>
                    <a:pt x="16788" y="32008"/>
                    <a:pt x="17014" y="31592"/>
                  </a:cubicBezTo>
                  <a:cubicBezTo>
                    <a:pt x="17050" y="31568"/>
                    <a:pt x="17014" y="31473"/>
                    <a:pt x="16990" y="31461"/>
                  </a:cubicBezTo>
                  <a:cubicBezTo>
                    <a:pt x="16976" y="31456"/>
                    <a:pt x="16953" y="31453"/>
                    <a:pt x="16929" y="31453"/>
                  </a:cubicBezTo>
                  <a:cubicBezTo>
                    <a:pt x="16896" y="31453"/>
                    <a:pt x="16862" y="31459"/>
                    <a:pt x="16848" y="31473"/>
                  </a:cubicBezTo>
                  <a:cubicBezTo>
                    <a:pt x="16764" y="31615"/>
                    <a:pt x="16669" y="31746"/>
                    <a:pt x="16598" y="31877"/>
                  </a:cubicBezTo>
                  <a:cubicBezTo>
                    <a:pt x="16467" y="32104"/>
                    <a:pt x="16395" y="32354"/>
                    <a:pt x="16228" y="32532"/>
                  </a:cubicBezTo>
                  <a:cubicBezTo>
                    <a:pt x="15990" y="32818"/>
                    <a:pt x="15693" y="33056"/>
                    <a:pt x="15419" y="33306"/>
                  </a:cubicBezTo>
                  <a:cubicBezTo>
                    <a:pt x="15265" y="33450"/>
                    <a:pt x="15084" y="33487"/>
                    <a:pt x="14885" y="33487"/>
                  </a:cubicBezTo>
                  <a:cubicBezTo>
                    <a:pt x="14853" y="33487"/>
                    <a:pt x="14821" y="33486"/>
                    <a:pt x="14788" y="33485"/>
                  </a:cubicBezTo>
                  <a:cubicBezTo>
                    <a:pt x="14560" y="33485"/>
                    <a:pt x="14365" y="33365"/>
                    <a:pt x="14140" y="33365"/>
                  </a:cubicBezTo>
                  <a:cubicBezTo>
                    <a:pt x="14130" y="33365"/>
                    <a:pt x="14119" y="33365"/>
                    <a:pt x="14109" y="33366"/>
                  </a:cubicBezTo>
                  <a:cubicBezTo>
                    <a:pt x="14075" y="33367"/>
                    <a:pt x="14041" y="33368"/>
                    <a:pt x="14007" y="33368"/>
                  </a:cubicBezTo>
                  <a:cubicBezTo>
                    <a:pt x="13803" y="33368"/>
                    <a:pt x="13599" y="33342"/>
                    <a:pt x="13395" y="33342"/>
                  </a:cubicBezTo>
                  <a:cubicBezTo>
                    <a:pt x="13264" y="33342"/>
                    <a:pt x="13180" y="33413"/>
                    <a:pt x="13145" y="33544"/>
                  </a:cubicBezTo>
                  <a:cubicBezTo>
                    <a:pt x="13097" y="33794"/>
                    <a:pt x="13121" y="33878"/>
                    <a:pt x="13264" y="33949"/>
                  </a:cubicBezTo>
                  <a:cubicBezTo>
                    <a:pt x="13252" y="33997"/>
                    <a:pt x="13240" y="34056"/>
                    <a:pt x="13216" y="34092"/>
                  </a:cubicBezTo>
                  <a:cubicBezTo>
                    <a:pt x="13157" y="34318"/>
                    <a:pt x="13311" y="34485"/>
                    <a:pt x="13538" y="34485"/>
                  </a:cubicBezTo>
                  <a:cubicBezTo>
                    <a:pt x="13633" y="34485"/>
                    <a:pt x="13740" y="34509"/>
                    <a:pt x="13847" y="34556"/>
                  </a:cubicBezTo>
                  <a:cubicBezTo>
                    <a:pt x="14068" y="34652"/>
                    <a:pt x="14289" y="34670"/>
                    <a:pt x="14511" y="34670"/>
                  </a:cubicBezTo>
                  <a:cubicBezTo>
                    <a:pt x="14647" y="34670"/>
                    <a:pt x="14783" y="34663"/>
                    <a:pt x="14919" y="34663"/>
                  </a:cubicBezTo>
                  <a:cubicBezTo>
                    <a:pt x="15038" y="34663"/>
                    <a:pt x="15145" y="34652"/>
                    <a:pt x="15264" y="34628"/>
                  </a:cubicBezTo>
                  <a:cubicBezTo>
                    <a:pt x="15562" y="34604"/>
                    <a:pt x="15859" y="34616"/>
                    <a:pt x="16097" y="34390"/>
                  </a:cubicBezTo>
                  <a:cubicBezTo>
                    <a:pt x="16157" y="34330"/>
                    <a:pt x="16240" y="34271"/>
                    <a:pt x="16336" y="34259"/>
                  </a:cubicBezTo>
                  <a:cubicBezTo>
                    <a:pt x="16514" y="34211"/>
                    <a:pt x="16669" y="34152"/>
                    <a:pt x="16824" y="34056"/>
                  </a:cubicBezTo>
                  <a:cubicBezTo>
                    <a:pt x="17133" y="33842"/>
                    <a:pt x="17491" y="33723"/>
                    <a:pt x="17717" y="33413"/>
                  </a:cubicBezTo>
                  <a:cubicBezTo>
                    <a:pt x="17729" y="33401"/>
                    <a:pt x="17741" y="33401"/>
                    <a:pt x="17764" y="33378"/>
                  </a:cubicBezTo>
                  <a:cubicBezTo>
                    <a:pt x="17955" y="33199"/>
                    <a:pt x="18145" y="33044"/>
                    <a:pt x="18336" y="32866"/>
                  </a:cubicBezTo>
                  <a:cubicBezTo>
                    <a:pt x="18503" y="32711"/>
                    <a:pt x="18634" y="32544"/>
                    <a:pt x="18788" y="32389"/>
                  </a:cubicBezTo>
                  <a:cubicBezTo>
                    <a:pt x="18895" y="32247"/>
                    <a:pt x="19038" y="32127"/>
                    <a:pt x="19098" y="31985"/>
                  </a:cubicBezTo>
                  <a:cubicBezTo>
                    <a:pt x="19205" y="31687"/>
                    <a:pt x="19312" y="31389"/>
                    <a:pt x="19229" y="31080"/>
                  </a:cubicBezTo>
                  <a:cubicBezTo>
                    <a:pt x="19229" y="31056"/>
                    <a:pt x="19253" y="31032"/>
                    <a:pt x="19253" y="31020"/>
                  </a:cubicBezTo>
                  <a:cubicBezTo>
                    <a:pt x="19253" y="30984"/>
                    <a:pt x="19253" y="30961"/>
                    <a:pt x="19229" y="30925"/>
                  </a:cubicBezTo>
                  <a:cubicBezTo>
                    <a:pt x="19134" y="30758"/>
                    <a:pt x="19026" y="30603"/>
                    <a:pt x="18931" y="30425"/>
                  </a:cubicBezTo>
                  <a:cubicBezTo>
                    <a:pt x="18872" y="30282"/>
                    <a:pt x="18836" y="30163"/>
                    <a:pt x="18776" y="30032"/>
                  </a:cubicBezTo>
                  <a:lnTo>
                    <a:pt x="18776" y="30032"/>
                  </a:lnTo>
                  <a:cubicBezTo>
                    <a:pt x="18693" y="30246"/>
                    <a:pt x="18872" y="30377"/>
                    <a:pt x="18919" y="30556"/>
                  </a:cubicBezTo>
                  <a:cubicBezTo>
                    <a:pt x="18729" y="30508"/>
                    <a:pt x="18669" y="30449"/>
                    <a:pt x="18634" y="30282"/>
                  </a:cubicBezTo>
                  <a:cubicBezTo>
                    <a:pt x="18622" y="30199"/>
                    <a:pt x="18598" y="30103"/>
                    <a:pt x="18562" y="30020"/>
                  </a:cubicBezTo>
                  <a:cubicBezTo>
                    <a:pt x="18550" y="29972"/>
                    <a:pt x="18514" y="29949"/>
                    <a:pt x="18491" y="29913"/>
                  </a:cubicBezTo>
                  <a:cubicBezTo>
                    <a:pt x="18479" y="29913"/>
                    <a:pt x="18479" y="29925"/>
                    <a:pt x="18455" y="29925"/>
                  </a:cubicBezTo>
                  <a:cubicBezTo>
                    <a:pt x="18503" y="30068"/>
                    <a:pt x="18550" y="30199"/>
                    <a:pt x="18598" y="30342"/>
                  </a:cubicBezTo>
                  <a:lnTo>
                    <a:pt x="18550" y="30342"/>
                  </a:lnTo>
                  <a:cubicBezTo>
                    <a:pt x="18538" y="30342"/>
                    <a:pt x="18514" y="30330"/>
                    <a:pt x="18503" y="30318"/>
                  </a:cubicBezTo>
                  <a:cubicBezTo>
                    <a:pt x="18312" y="30139"/>
                    <a:pt x="18193" y="29913"/>
                    <a:pt x="18145" y="29663"/>
                  </a:cubicBezTo>
                  <a:cubicBezTo>
                    <a:pt x="18086" y="29329"/>
                    <a:pt x="18074" y="29008"/>
                    <a:pt x="18038" y="28675"/>
                  </a:cubicBezTo>
                  <a:cubicBezTo>
                    <a:pt x="18026" y="28413"/>
                    <a:pt x="18157" y="28222"/>
                    <a:pt x="18336" y="28020"/>
                  </a:cubicBezTo>
                  <a:cubicBezTo>
                    <a:pt x="18443" y="28294"/>
                    <a:pt x="18550" y="28556"/>
                    <a:pt x="18634" y="28818"/>
                  </a:cubicBezTo>
                  <a:cubicBezTo>
                    <a:pt x="18657" y="28818"/>
                    <a:pt x="18669" y="28794"/>
                    <a:pt x="18681" y="28794"/>
                  </a:cubicBezTo>
                  <a:cubicBezTo>
                    <a:pt x="18669" y="28770"/>
                    <a:pt x="18681" y="28734"/>
                    <a:pt x="18669" y="28722"/>
                  </a:cubicBezTo>
                  <a:cubicBezTo>
                    <a:pt x="18610" y="28544"/>
                    <a:pt x="18550" y="28365"/>
                    <a:pt x="18479" y="28186"/>
                  </a:cubicBezTo>
                  <a:cubicBezTo>
                    <a:pt x="18395" y="28020"/>
                    <a:pt x="18419" y="27889"/>
                    <a:pt x="18491" y="27710"/>
                  </a:cubicBezTo>
                  <a:cubicBezTo>
                    <a:pt x="18634" y="27365"/>
                    <a:pt x="18967" y="27305"/>
                    <a:pt x="19217" y="27103"/>
                  </a:cubicBezTo>
                  <a:cubicBezTo>
                    <a:pt x="19276" y="27460"/>
                    <a:pt x="19384" y="27782"/>
                    <a:pt x="19562" y="28079"/>
                  </a:cubicBezTo>
                  <a:cubicBezTo>
                    <a:pt x="19765" y="28425"/>
                    <a:pt x="20027" y="28758"/>
                    <a:pt x="20241" y="29091"/>
                  </a:cubicBezTo>
                  <a:cubicBezTo>
                    <a:pt x="20408" y="29329"/>
                    <a:pt x="20598" y="29556"/>
                    <a:pt x="20681" y="29865"/>
                  </a:cubicBezTo>
                  <a:cubicBezTo>
                    <a:pt x="20717" y="30080"/>
                    <a:pt x="20765" y="30306"/>
                    <a:pt x="20622" y="30496"/>
                  </a:cubicBezTo>
                  <a:cubicBezTo>
                    <a:pt x="20527" y="30603"/>
                    <a:pt x="20408" y="30687"/>
                    <a:pt x="20300" y="30782"/>
                  </a:cubicBezTo>
                  <a:cubicBezTo>
                    <a:pt x="20027" y="30996"/>
                    <a:pt x="19741" y="31234"/>
                    <a:pt x="19396" y="31377"/>
                  </a:cubicBezTo>
                  <a:cubicBezTo>
                    <a:pt x="19372" y="31389"/>
                    <a:pt x="19324" y="31437"/>
                    <a:pt x="19288" y="31461"/>
                  </a:cubicBezTo>
                  <a:cubicBezTo>
                    <a:pt x="19336" y="31473"/>
                    <a:pt x="19396" y="31520"/>
                    <a:pt x="19443" y="31520"/>
                  </a:cubicBezTo>
                  <a:cubicBezTo>
                    <a:pt x="19646" y="31508"/>
                    <a:pt x="19860" y="31461"/>
                    <a:pt x="20027" y="31330"/>
                  </a:cubicBezTo>
                  <a:cubicBezTo>
                    <a:pt x="20229" y="31175"/>
                    <a:pt x="20443" y="31032"/>
                    <a:pt x="20634" y="30865"/>
                  </a:cubicBezTo>
                  <a:cubicBezTo>
                    <a:pt x="20717" y="30794"/>
                    <a:pt x="20836" y="30723"/>
                    <a:pt x="20884" y="30615"/>
                  </a:cubicBezTo>
                  <a:cubicBezTo>
                    <a:pt x="20979" y="30377"/>
                    <a:pt x="21098" y="30139"/>
                    <a:pt x="20979" y="29865"/>
                  </a:cubicBezTo>
                  <a:cubicBezTo>
                    <a:pt x="20884" y="29663"/>
                    <a:pt x="20872" y="29425"/>
                    <a:pt x="20693" y="29246"/>
                  </a:cubicBezTo>
                  <a:cubicBezTo>
                    <a:pt x="20598" y="29151"/>
                    <a:pt x="20527" y="29032"/>
                    <a:pt x="20455" y="28913"/>
                  </a:cubicBezTo>
                  <a:cubicBezTo>
                    <a:pt x="20348" y="28782"/>
                    <a:pt x="20277" y="28651"/>
                    <a:pt x="20169" y="28532"/>
                  </a:cubicBezTo>
                  <a:cubicBezTo>
                    <a:pt x="19824" y="28127"/>
                    <a:pt x="19622" y="27651"/>
                    <a:pt x="19503" y="27127"/>
                  </a:cubicBezTo>
                  <a:cubicBezTo>
                    <a:pt x="19467" y="27008"/>
                    <a:pt x="19467" y="26889"/>
                    <a:pt x="19610" y="26793"/>
                  </a:cubicBezTo>
                  <a:cubicBezTo>
                    <a:pt x="19729" y="26698"/>
                    <a:pt x="19848" y="26567"/>
                    <a:pt x="19943" y="26448"/>
                  </a:cubicBezTo>
                  <a:cubicBezTo>
                    <a:pt x="20277" y="26079"/>
                    <a:pt x="20586" y="25698"/>
                    <a:pt x="20896" y="25329"/>
                  </a:cubicBezTo>
                  <a:cubicBezTo>
                    <a:pt x="21003" y="25198"/>
                    <a:pt x="21134" y="25091"/>
                    <a:pt x="21229" y="24948"/>
                  </a:cubicBezTo>
                  <a:cubicBezTo>
                    <a:pt x="21360" y="24734"/>
                    <a:pt x="21491" y="24496"/>
                    <a:pt x="21598" y="24269"/>
                  </a:cubicBezTo>
                  <a:cubicBezTo>
                    <a:pt x="21729" y="23996"/>
                    <a:pt x="21836" y="23710"/>
                    <a:pt x="21955" y="23412"/>
                  </a:cubicBezTo>
                  <a:cubicBezTo>
                    <a:pt x="22003" y="23281"/>
                    <a:pt x="22051" y="23126"/>
                    <a:pt x="22074" y="22995"/>
                  </a:cubicBezTo>
                  <a:cubicBezTo>
                    <a:pt x="22122" y="22817"/>
                    <a:pt x="22170" y="22650"/>
                    <a:pt x="22193" y="22472"/>
                  </a:cubicBezTo>
                  <a:cubicBezTo>
                    <a:pt x="22205" y="22400"/>
                    <a:pt x="22193" y="22305"/>
                    <a:pt x="22205" y="22221"/>
                  </a:cubicBezTo>
                  <a:cubicBezTo>
                    <a:pt x="22253" y="21924"/>
                    <a:pt x="22241" y="21638"/>
                    <a:pt x="22193" y="21352"/>
                  </a:cubicBezTo>
                  <a:cubicBezTo>
                    <a:pt x="22122" y="20817"/>
                    <a:pt x="21967" y="20305"/>
                    <a:pt x="21705" y="19828"/>
                  </a:cubicBezTo>
                  <a:cubicBezTo>
                    <a:pt x="21586" y="19602"/>
                    <a:pt x="21408" y="19412"/>
                    <a:pt x="21253" y="19197"/>
                  </a:cubicBezTo>
                  <a:cubicBezTo>
                    <a:pt x="21229" y="19138"/>
                    <a:pt x="21229" y="19066"/>
                    <a:pt x="21241" y="19007"/>
                  </a:cubicBezTo>
                  <a:cubicBezTo>
                    <a:pt x="21289" y="18900"/>
                    <a:pt x="21360" y="18816"/>
                    <a:pt x="21408" y="18709"/>
                  </a:cubicBezTo>
                  <a:cubicBezTo>
                    <a:pt x="21467" y="18590"/>
                    <a:pt x="21539" y="18483"/>
                    <a:pt x="21551" y="18364"/>
                  </a:cubicBezTo>
                  <a:cubicBezTo>
                    <a:pt x="21598" y="18126"/>
                    <a:pt x="21634" y="17876"/>
                    <a:pt x="21634" y="17638"/>
                  </a:cubicBezTo>
                  <a:cubicBezTo>
                    <a:pt x="21646" y="17352"/>
                    <a:pt x="21729" y="17090"/>
                    <a:pt x="21789" y="16816"/>
                  </a:cubicBezTo>
                  <a:cubicBezTo>
                    <a:pt x="21824" y="16685"/>
                    <a:pt x="21848" y="16554"/>
                    <a:pt x="21836" y="16435"/>
                  </a:cubicBezTo>
                  <a:cubicBezTo>
                    <a:pt x="21812" y="16137"/>
                    <a:pt x="21765" y="15840"/>
                    <a:pt x="21717" y="15542"/>
                  </a:cubicBezTo>
                  <a:cubicBezTo>
                    <a:pt x="21670" y="15268"/>
                    <a:pt x="21646" y="15006"/>
                    <a:pt x="21574" y="14744"/>
                  </a:cubicBezTo>
                  <a:cubicBezTo>
                    <a:pt x="21491" y="14471"/>
                    <a:pt x="21396" y="14185"/>
                    <a:pt x="21289" y="13899"/>
                  </a:cubicBezTo>
                  <a:cubicBezTo>
                    <a:pt x="21229" y="13756"/>
                    <a:pt x="21158" y="13589"/>
                    <a:pt x="21074" y="13435"/>
                  </a:cubicBezTo>
                  <a:cubicBezTo>
                    <a:pt x="21003" y="13280"/>
                    <a:pt x="20943" y="13125"/>
                    <a:pt x="20872" y="12982"/>
                  </a:cubicBezTo>
                  <a:cubicBezTo>
                    <a:pt x="20646" y="12506"/>
                    <a:pt x="20288" y="12101"/>
                    <a:pt x="19943" y="11696"/>
                  </a:cubicBezTo>
                  <a:cubicBezTo>
                    <a:pt x="19907" y="11637"/>
                    <a:pt x="19824" y="11589"/>
                    <a:pt x="19788" y="11518"/>
                  </a:cubicBezTo>
                  <a:cubicBezTo>
                    <a:pt x="19491" y="11053"/>
                    <a:pt x="19217" y="10577"/>
                    <a:pt x="18812" y="10220"/>
                  </a:cubicBezTo>
                  <a:cubicBezTo>
                    <a:pt x="18681" y="10089"/>
                    <a:pt x="18503" y="10006"/>
                    <a:pt x="18360" y="9887"/>
                  </a:cubicBezTo>
                  <a:cubicBezTo>
                    <a:pt x="18276" y="9827"/>
                    <a:pt x="18205" y="9779"/>
                    <a:pt x="18145" y="9708"/>
                  </a:cubicBezTo>
                  <a:cubicBezTo>
                    <a:pt x="18038" y="9589"/>
                    <a:pt x="17967" y="9446"/>
                    <a:pt x="17860" y="9327"/>
                  </a:cubicBezTo>
                  <a:cubicBezTo>
                    <a:pt x="17788" y="9244"/>
                    <a:pt x="17717" y="9184"/>
                    <a:pt x="17657" y="9089"/>
                  </a:cubicBezTo>
                  <a:cubicBezTo>
                    <a:pt x="17467" y="8827"/>
                    <a:pt x="17300" y="8529"/>
                    <a:pt x="17062" y="8291"/>
                  </a:cubicBezTo>
                  <a:cubicBezTo>
                    <a:pt x="16848" y="8065"/>
                    <a:pt x="16574" y="7922"/>
                    <a:pt x="16312" y="7744"/>
                  </a:cubicBezTo>
                  <a:cubicBezTo>
                    <a:pt x="16121" y="7601"/>
                    <a:pt x="15943" y="7482"/>
                    <a:pt x="15752" y="7363"/>
                  </a:cubicBezTo>
                  <a:cubicBezTo>
                    <a:pt x="15466" y="7172"/>
                    <a:pt x="15169" y="6993"/>
                    <a:pt x="14871" y="6815"/>
                  </a:cubicBezTo>
                  <a:cubicBezTo>
                    <a:pt x="14764" y="6755"/>
                    <a:pt x="14681" y="6684"/>
                    <a:pt x="14573" y="6612"/>
                  </a:cubicBezTo>
                  <a:cubicBezTo>
                    <a:pt x="14514" y="6565"/>
                    <a:pt x="14454" y="6505"/>
                    <a:pt x="14383" y="6470"/>
                  </a:cubicBezTo>
                  <a:cubicBezTo>
                    <a:pt x="14204" y="6398"/>
                    <a:pt x="14014" y="6327"/>
                    <a:pt x="13835" y="6231"/>
                  </a:cubicBezTo>
                  <a:cubicBezTo>
                    <a:pt x="13692" y="6172"/>
                    <a:pt x="13597" y="6089"/>
                    <a:pt x="13478" y="6017"/>
                  </a:cubicBezTo>
                  <a:cubicBezTo>
                    <a:pt x="13359" y="5934"/>
                    <a:pt x="13240" y="5862"/>
                    <a:pt x="13133" y="5779"/>
                  </a:cubicBezTo>
                  <a:cubicBezTo>
                    <a:pt x="13085" y="5743"/>
                    <a:pt x="13061" y="5672"/>
                    <a:pt x="13038" y="5612"/>
                  </a:cubicBezTo>
                  <a:cubicBezTo>
                    <a:pt x="12954" y="5219"/>
                    <a:pt x="13157" y="4922"/>
                    <a:pt x="13395" y="4684"/>
                  </a:cubicBezTo>
                  <a:cubicBezTo>
                    <a:pt x="13562" y="4517"/>
                    <a:pt x="13777" y="4406"/>
                    <a:pt x="14028" y="4406"/>
                  </a:cubicBezTo>
                  <a:cubicBezTo>
                    <a:pt x="14082" y="4406"/>
                    <a:pt x="14136" y="4411"/>
                    <a:pt x="14192" y="4422"/>
                  </a:cubicBezTo>
                  <a:cubicBezTo>
                    <a:pt x="14276" y="4434"/>
                    <a:pt x="14371" y="4434"/>
                    <a:pt x="14454" y="4434"/>
                  </a:cubicBezTo>
                  <a:cubicBezTo>
                    <a:pt x="14645" y="4434"/>
                    <a:pt x="14824" y="4445"/>
                    <a:pt x="14990" y="4565"/>
                  </a:cubicBezTo>
                  <a:cubicBezTo>
                    <a:pt x="15097" y="4648"/>
                    <a:pt x="15205" y="4707"/>
                    <a:pt x="15300" y="4743"/>
                  </a:cubicBezTo>
                  <a:cubicBezTo>
                    <a:pt x="15378" y="4773"/>
                    <a:pt x="15448" y="4794"/>
                    <a:pt x="15524" y="4794"/>
                  </a:cubicBezTo>
                  <a:cubicBezTo>
                    <a:pt x="15540" y="4794"/>
                    <a:pt x="15557" y="4793"/>
                    <a:pt x="15574" y="4791"/>
                  </a:cubicBezTo>
                  <a:cubicBezTo>
                    <a:pt x="15628" y="4778"/>
                    <a:pt x="15681" y="4773"/>
                    <a:pt x="15732" y="4773"/>
                  </a:cubicBezTo>
                  <a:cubicBezTo>
                    <a:pt x="15926" y="4773"/>
                    <a:pt x="16097" y="4854"/>
                    <a:pt x="16276" y="4957"/>
                  </a:cubicBezTo>
                  <a:cubicBezTo>
                    <a:pt x="16445" y="5077"/>
                    <a:pt x="16631" y="5213"/>
                    <a:pt x="16861" y="5213"/>
                  </a:cubicBezTo>
                  <a:cubicBezTo>
                    <a:pt x="16906" y="5213"/>
                    <a:pt x="16953" y="5207"/>
                    <a:pt x="17002" y="5196"/>
                  </a:cubicBezTo>
                  <a:cubicBezTo>
                    <a:pt x="17014" y="5196"/>
                    <a:pt x="17050" y="5207"/>
                    <a:pt x="17062" y="5207"/>
                  </a:cubicBezTo>
                  <a:lnTo>
                    <a:pt x="17824" y="5434"/>
                  </a:lnTo>
                  <a:cubicBezTo>
                    <a:pt x="17967" y="5481"/>
                    <a:pt x="18133" y="5481"/>
                    <a:pt x="18264" y="5553"/>
                  </a:cubicBezTo>
                  <a:cubicBezTo>
                    <a:pt x="18455" y="5636"/>
                    <a:pt x="18634" y="5791"/>
                    <a:pt x="18812" y="5910"/>
                  </a:cubicBezTo>
                  <a:cubicBezTo>
                    <a:pt x="18967" y="6017"/>
                    <a:pt x="19134" y="6089"/>
                    <a:pt x="19312" y="6089"/>
                  </a:cubicBezTo>
                  <a:cubicBezTo>
                    <a:pt x="19396" y="6100"/>
                    <a:pt x="19503" y="6100"/>
                    <a:pt x="19574" y="6136"/>
                  </a:cubicBezTo>
                  <a:cubicBezTo>
                    <a:pt x="19753" y="6196"/>
                    <a:pt x="19919" y="6279"/>
                    <a:pt x="20098" y="6350"/>
                  </a:cubicBezTo>
                  <a:cubicBezTo>
                    <a:pt x="20156" y="6380"/>
                    <a:pt x="20230" y="6416"/>
                    <a:pt x="20287" y="6416"/>
                  </a:cubicBezTo>
                  <a:cubicBezTo>
                    <a:pt x="20301" y="6416"/>
                    <a:pt x="20313" y="6414"/>
                    <a:pt x="20324" y="6410"/>
                  </a:cubicBezTo>
                  <a:cubicBezTo>
                    <a:pt x="20622" y="6327"/>
                    <a:pt x="20931" y="6231"/>
                    <a:pt x="21217" y="6100"/>
                  </a:cubicBezTo>
                  <a:cubicBezTo>
                    <a:pt x="21408" y="6017"/>
                    <a:pt x="21574" y="5862"/>
                    <a:pt x="21729" y="5731"/>
                  </a:cubicBezTo>
                  <a:cubicBezTo>
                    <a:pt x="21836" y="5636"/>
                    <a:pt x="21943" y="5553"/>
                    <a:pt x="22027" y="5446"/>
                  </a:cubicBezTo>
                  <a:cubicBezTo>
                    <a:pt x="22170" y="5303"/>
                    <a:pt x="22301" y="5148"/>
                    <a:pt x="22432" y="4981"/>
                  </a:cubicBezTo>
                  <a:cubicBezTo>
                    <a:pt x="22479" y="4946"/>
                    <a:pt x="22527" y="4886"/>
                    <a:pt x="22551" y="4826"/>
                  </a:cubicBezTo>
                  <a:cubicBezTo>
                    <a:pt x="22729" y="4326"/>
                    <a:pt x="22848" y="3838"/>
                    <a:pt x="22717" y="3314"/>
                  </a:cubicBezTo>
                  <a:cubicBezTo>
                    <a:pt x="22682" y="3195"/>
                    <a:pt x="22646" y="3076"/>
                    <a:pt x="22586" y="2981"/>
                  </a:cubicBezTo>
                  <a:cubicBezTo>
                    <a:pt x="22503" y="2862"/>
                    <a:pt x="22408" y="2779"/>
                    <a:pt x="22348" y="2660"/>
                  </a:cubicBezTo>
                  <a:cubicBezTo>
                    <a:pt x="22205" y="2410"/>
                    <a:pt x="21967" y="2290"/>
                    <a:pt x="21753" y="2171"/>
                  </a:cubicBezTo>
                  <a:cubicBezTo>
                    <a:pt x="21455" y="2005"/>
                    <a:pt x="21134" y="1862"/>
                    <a:pt x="20836" y="1695"/>
                  </a:cubicBezTo>
                  <a:cubicBezTo>
                    <a:pt x="20753" y="1648"/>
                    <a:pt x="20681" y="1564"/>
                    <a:pt x="20586" y="1517"/>
                  </a:cubicBezTo>
                  <a:cubicBezTo>
                    <a:pt x="20419" y="1433"/>
                    <a:pt x="20241" y="1350"/>
                    <a:pt x="20062" y="1278"/>
                  </a:cubicBezTo>
                  <a:cubicBezTo>
                    <a:pt x="19765" y="1136"/>
                    <a:pt x="19455" y="1040"/>
                    <a:pt x="19134" y="981"/>
                  </a:cubicBezTo>
                  <a:cubicBezTo>
                    <a:pt x="18872" y="933"/>
                    <a:pt x="18634" y="850"/>
                    <a:pt x="18383" y="790"/>
                  </a:cubicBezTo>
                  <a:cubicBezTo>
                    <a:pt x="18205" y="743"/>
                    <a:pt x="18014" y="719"/>
                    <a:pt x="17836" y="671"/>
                  </a:cubicBezTo>
                  <a:cubicBezTo>
                    <a:pt x="17669" y="624"/>
                    <a:pt x="17502" y="612"/>
                    <a:pt x="17348" y="564"/>
                  </a:cubicBezTo>
                  <a:cubicBezTo>
                    <a:pt x="16931" y="445"/>
                    <a:pt x="16526" y="278"/>
                    <a:pt x="16109" y="159"/>
                  </a:cubicBezTo>
                  <a:cubicBezTo>
                    <a:pt x="15794" y="75"/>
                    <a:pt x="15479" y="0"/>
                    <a:pt x="15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7" name="Google Shape;46607;p69"/>
            <p:cNvSpPr/>
            <p:nvPr/>
          </p:nvSpPr>
          <p:spPr>
            <a:xfrm>
              <a:off x="6531750" y="1522925"/>
              <a:ext cx="281325" cy="299600"/>
            </a:xfrm>
            <a:custGeom>
              <a:avLst/>
              <a:gdLst/>
              <a:ahLst/>
              <a:cxnLst/>
              <a:rect l="l" t="t" r="r" b="b"/>
              <a:pathLst>
                <a:path w="11253" h="11984" extrusionOk="0">
                  <a:moveTo>
                    <a:pt x="8585" y="1"/>
                  </a:moveTo>
                  <a:cubicBezTo>
                    <a:pt x="8561" y="49"/>
                    <a:pt x="8514" y="120"/>
                    <a:pt x="8526" y="156"/>
                  </a:cubicBezTo>
                  <a:cubicBezTo>
                    <a:pt x="8633" y="406"/>
                    <a:pt x="8538" y="632"/>
                    <a:pt x="8407" y="834"/>
                  </a:cubicBezTo>
                  <a:cubicBezTo>
                    <a:pt x="8240" y="1096"/>
                    <a:pt x="8085" y="1334"/>
                    <a:pt x="7918" y="1573"/>
                  </a:cubicBezTo>
                  <a:cubicBezTo>
                    <a:pt x="7799" y="1763"/>
                    <a:pt x="7680" y="1942"/>
                    <a:pt x="7585" y="2144"/>
                  </a:cubicBezTo>
                  <a:cubicBezTo>
                    <a:pt x="7383" y="2668"/>
                    <a:pt x="7216" y="3204"/>
                    <a:pt x="7133" y="3775"/>
                  </a:cubicBezTo>
                  <a:cubicBezTo>
                    <a:pt x="7109" y="3847"/>
                    <a:pt x="7073" y="3930"/>
                    <a:pt x="7085" y="4013"/>
                  </a:cubicBezTo>
                  <a:cubicBezTo>
                    <a:pt x="7097" y="4144"/>
                    <a:pt x="7037" y="4228"/>
                    <a:pt x="6954" y="4275"/>
                  </a:cubicBezTo>
                  <a:cubicBezTo>
                    <a:pt x="6680" y="4394"/>
                    <a:pt x="6418" y="4525"/>
                    <a:pt x="6097" y="4525"/>
                  </a:cubicBezTo>
                  <a:cubicBezTo>
                    <a:pt x="5859" y="4513"/>
                    <a:pt x="5621" y="4490"/>
                    <a:pt x="5382" y="4466"/>
                  </a:cubicBezTo>
                  <a:cubicBezTo>
                    <a:pt x="5311" y="4454"/>
                    <a:pt x="5263" y="4430"/>
                    <a:pt x="5240" y="4335"/>
                  </a:cubicBezTo>
                  <a:cubicBezTo>
                    <a:pt x="5204" y="4228"/>
                    <a:pt x="5144" y="4132"/>
                    <a:pt x="5085" y="4025"/>
                  </a:cubicBezTo>
                  <a:cubicBezTo>
                    <a:pt x="4989" y="3847"/>
                    <a:pt x="4870" y="3680"/>
                    <a:pt x="4763" y="3501"/>
                  </a:cubicBezTo>
                  <a:cubicBezTo>
                    <a:pt x="4728" y="3454"/>
                    <a:pt x="4716" y="3418"/>
                    <a:pt x="4692" y="3370"/>
                  </a:cubicBezTo>
                  <a:cubicBezTo>
                    <a:pt x="4668" y="3370"/>
                    <a:pt x="4656" y="3382"/>
                    <a:pt x="4644" y="3382"/>
                  </a:cubicBezTo>
                  <a:cubicBezTo>
                    <a:pt x="4656" y="3430"/>
                    <a:pt x="4668" y="3489"/>
                    <a:pt x="4692" y="3537"/>
                  </a:cubicBezTo>
                  <a:cubicBezTo>
                    <a:pt x="4716" y="3609"/>
                    <a:pt x="4775" y="3668"/>
                    <a:pt x="4811" y="3739"/>
                  </a:cubicBezTo>
                  <a:cubicBezTo>
                    <a:pt x="4823" y="3775"/>
                    <a:pt x="4823" y="3811"/>
                    <a:pt x="4823" y="3847"/>
                  </a:cubicBezTo>
                  <a:cubicBezTo>
                    <a:pt x="4823" y="3906"/>
                    <a:pt x="4823" y="3978"/>
                    <a:pt x="4835" y="4037"/>
                  </a:cubicBezTo>
                  <a:cubicBezTo>
                    <a:pt x="4882" y="4156"/>
                    <a:pt x="4942" y="4275"/>
                    <a:pt x="4978" y="4394"/>
                  </a:cubicBezTo>
                  <a:cubicBezTo>
                    <a:pt x="5013" y="4466"/>
                    <a:pt x="5001" y="4549"/>
                    <a:pt x="5025" y="4621"/>
                  </a:cubicBezTo>
                  <a:cubicBezTo>
                    <a:pt x="5085" y="4763"/>
                    <a:pt x="5156" y="4930"/>
                    <a:pt x="5192" y="5097"/>
                  </a:cubicBezTo>
                  <a:cubicBezTo>
                    <a:pt x="5263" y="5442"/>
                    <a:pt x="5323" y="5799"/>
                    <a:pt x="5370" y="6133"/>
                  </a:cubicBezTo>
                  <a:cubicBezTo>
                    <a:pt x="5382" y="6240"/>
                    <a:pt x="5370" y="6359"/>
                    <a:pt x="5335" y="6454"/>
                  </a:cubicBezTo>
                  <a:cubicBezTo>
                    <a:pt x="5299" y="6597"/>
                    <a:pt x="5204" y="6764"/>
                    <a:pt x="5132" y="6907"/>
                  </a:cubicBezTo>
                  <a:cubicBezTo>
                    <a:pt x="5025" y="7133"/>
                    <a:pt x="4918" y="7359"/>
                    <a:pt x="4787" y="7561"/>
                  </a:cubicBezTo>
                  <a:cubicBezTo>
                    <a:pt x="4608" y="7835"/>
                    <a:pt x="4430" y="8121"/>
                    <a:pt x="4251" y="8383"/>
                  </a:cubicBezTo>
                  <a:cubicBezTo>
                    <a:pt x="4120" y="8597"/>
                    <a:pt x="3966" y="8788"/>
                    <a:pt x="3835" y="8990"/>
                  </a:cubicBezTo>
                  <a:lnTo>
                    <a:pt x="3704" y="9216"/>
                  </a:lnTo>
                  <a:cubicBezTo>
                    <a:pt x="3549" y="9490"/>
                    <a:pt x="3418" y="9764"/>
                    <a:pt x="3275" y="10050"/>
                  </a:cubicBezTo>
                  <a:cubicBezTo>
                    <a:pt x="3096" y="10395"/>
                    <a:pt x="2918" y="10752"/>
                    <a:pt x="2739" y="11098"/>
                  </a:cubicBezTo>
                  <a:cubicBezTo>
                    <a:pt x="2703" y="11169"/>
                    <a:pt x="2632" y="11229"/>
                    <a:pt x="2584" y="11288"/>
                  </a:cubicBezTo>
                  <a:cubicBezTo>
                    <a:pt x="2525" y="11240"/>
                    <a:pt x="2477" y="11193"/>
                    <a:pt x="2418" y="11157"/>
                  </a:cubicBezTo>
                  <a:cubicBezTo>
                    <a:pt x="2525" y="10871"/>
                    <a:pt x="2644" y="10562"/>
                    <a:pt x="2751" y="10264"/>
                  </a:cubicBezTo>
                  <a:cubicBezTo>
                    <a:pt x="2739" y="10264"/>
                    <a:pt x="2715" y="10240"/>
                    <a:pt x="2703" y="10240"/>
                  </a:cubicBezTo>
                  <a:cubicBezTo>
                    <a:pt x="2620" y="10455"/>
                    <a:pt x="2525" y="10657"/>
                    <a:pt x="2453" y="10871"/>
                  </a:cubicBezTo>
                  <a:cubicBezTo>
                    <a:pt x="2382" y="11098"/>
                    <a:pt x="2382" y="11359"/>
                    <a:pt x="2096" y="11467"/>
                  </a:cubicBezTo>
                  <a:cubicBezTo>
                    <a:pt x="2084" y="11479"/>
                    <a:pt x="2084" y="11490"/>
                    <a:pt x="2061" y="11514"/>
                  </a:cubicBezTo>
                  <a:cubicBezTo>
                    <a:pt x="1926" y="11679"/>
                    <a:pt x="1739" y="11719"/>
                    <a:pt x="1536" y="11719"/>
                  </a:cubicBezTo>
                  <a:cubicBezTo>
                    <a:pt x="1505" y="11719"/>
                    <a:pt x="1473" y="11718"/>
                    <a:pt x="1441" y="11717"/>
                  </a:cubicBezTo>
                  <a:cubicBezTo>
                    <a:pt x="1453" y="11574"/>
                    <a:pt x="1501" y="11431"/>
                    <a:pt x="1632" y="11371"/>
                  </a:cubicBezTo>
                  <a:cubicBezTo>
                    <a:pt x="1703" y="11336"/>
                    <a:pt x="1739" y="11288"/>
                    <a:pt x="1691" y="11229"/>
                  </a:cubicBezTo>
                  <a:cubicBezTo>
                    <a:pt x="1674" y="11203"/>
                    <a:pt x="1614" y="11183"/>
                    <a:pt x="1568" y="11183"/>
                  </a:cubicBezTo>
                  <a:cubicBezTo>
                    <a:pt x="1550" y="11183"/>
                    <a:pt x="1535" y="11186"/>
                    <a:pt x="1525" y="11193"/>
                  </a:cubicBezTo>
                  <a:cubicBezTo>
                    <a:pt x="1441" y="11276"/>
                    <a:pt x="1370" y="11359"/>
                    <a:pt x="1275" y="11455"/>
                  </a:cubicBezTo>
                  <a:cubicBezTo>
                    <a:pt x="1251" y="11467"/>
                    <a:pt x="1227" y="11514"/>
                    <a:pt x="1203" y="11526"/>
                  </a:cubicBezTo>
                  <a:cubicBezTo>
                    <a:pt x="1049" y="11586"/>
                    <a:pt x="906" y="11657"/>
                    <a:pt x="739" y="11693"/>
                  </a:cubicBezTo>
                  <a:cubicBezTo>
                    <a:pt x="703" y="11697"/>
                    <a:pt x="666" y="11698"/>
                    <a:pt x="629" y="11698"/>
                  </a:cubicBezTo>
                  <a:cubicBezTo>
                    <a:pt x="555" y="11698"/>
                    <a:pt x="481" y="11693"/>
                    <a:pt x="417" y="11693"/>
                  </a:cubicBezTo>
                  <a:lnTo>
                    <a:pt x="417" y="11645"/>
                  </a:lnTo>
                  <a:cubicBezTo>
                    <a:pt x="596" y="11407"/>
                    <a:pt x="798" y="11229"/>
                    <a:pt x="1132" y="11217"/>
                  </a:cubicBezTo>
                  <a:cubicBezTo>
                    <a:pt x="1179" y="11217"/>
                    <a:pt x="1215" y="11157"/>
                    <a:pt x="1263" y="11121"/>
                  </a:cubicBezTo>
                  <a:cubicBezTo>
                    <a:pt x="1215" y="11098"/>
                    <a:pt x="1191" y="11038"/>
                    <a:pt x="1144" y="11038"/>
                  </a:cubicBezTo>
                  <a:cubicBezTo>
                    <a:pt x="1101" y="11033"/>
                    <a:pt x="1059" y="11030"/>
                    <a:pt x="1017" y="11030"/>
                  </a:cubicBezTo>
                  <a:cubicBezTo>
                    <a:pt x="874" y="11030"/>
                    <a:pt x="737" y="11065"/>
                    <a:pt x="608" y="11157"/>
                  </a:cubicBezTo>
                  <a:cubicBezTo>
                    <a:pt x="489" y="11252"/>
                    <a:pt x="358" y="11371"/>
                    <a:pt x="227" y="11479"/>
                  </a:cubicBezTo>
                  <a:cubicBezTo>
                    <a:pt x="179" y="11467"/>
                    <a:pt x="132" y="11431"/>
                    <a:pt x="72" y="11419"/>
                  </a:cubicBezTo>
                  <a:lnTo>
                    <a:pt x="72" y="11419"/>
                  </a:lnTo>
                  <a:cubicBezTo>
                    <a:pt x="1" y="11586"/>
                    <a:pt x="144" y="11681"/>
                    <a:pt x="167" y="11812"/>
                  </a:cubicBezTo>
                  <a:cubicBezTo>
                    <a:pt x="326" y="11874"/>
                    <a:pt x="485" y="11974"/>
                    <a:pt x="658" y="11974"/>
                  </a:cubicBezTo>
                  <a:cubicBezTo>
                    <a:pt x="718" y="11974"/>
                    <a:pt x="781" y="11962"/>
                    <a:pt x="846" y="11931"/>
                  </a:cubicBezTo>
                  <a:cubicBezTo>
                    <a:pt x="965" y="11871"/>
                    <a:pt x="1096" y="11836"/>
                    <a:pt x="1227" y="11776"/>
                  </a:cubicBezTo>
                  <a:cubicBezTo>
                    <a:pt x="1275" y="11955"/>
                    <a:pt x="1406" y="11979"/>
                    <a:pt x="1560" y="11979"/>
                  </a:cubicBezTo>
                  <a:cubicBezTo>
                    <a:pt x="1600" y="11979"/>
                    <a:pt x="1635" y="11984"/>
                    <a:pt x="1664" y="11984"/>
                  </a:cubicBezTo>
                  <a:cubicBezTo>
                    <a:pt x="1678" y="11984"/>
                    <a:pt x="1691" y="11983"/>
                    <a:pt x="1703" y="11979"/>
                  </a:cubicBezTo>
                  <a:cubicBezTo>
                    <a:pt x="1882" y="11943"/>
                    <a:pt x="2084" y="11943"/>
                    <a:pt x="2203" y="11776"/>
                  </a:cubicBezTo>
                  <a:cubicBezTo>
                    <a:pt x="2299" y="11657"/>
                    <a:pt x="2406" y="11550"/>
                    <a:pt x="2573" y="11538"/>
                  </a:cubicBezTo>
                  <a:cubicBezTo>
                    <a:pt x="2703" y="11514"/>
                    <a:pt x="2811" y="11455"/>
                    <a:pt x="2894" y="11348"/>
                  </a:cubicBezTo>
                  <a:cubicBezTo>
                    <a:pt x="2965" y="11288"/>
                    <a:pt x="2989" y="11193"/>
                    <a:pt x="3037" y="11121"/>
                  </a:cubicBezTo>
                  <a:cubicBezTo>
                    <a:pt x="3263" y="10740"/>
                    <a:pt x="3465" y="10336"/>
                    <a:pt x="3668" y="9931"/>
                  </a:cubicBezTo>
                  <a:cubicBezTo>
                    <a:pt x="3823" y="9681"/>
                    <a:pt x="3954" y="9407"/>
                    <a:pt x="4108" y="9157"/>
                  </a:cubicBezTo>
                  <a:cubicBezTo>
                    <a:pt x="4180" y="9026"/>
                    <a:pt x="4299" y="8907"/>
                    <a:pt x="4394" y="8776"/>
                  </a:cubicBezTo>
                  <a:cubicBezTo>
                    <a:pt x="4537" y="8538"/>
                    <a:pt x="4668" y="8311"/>
                    <a:pt x="4811" y="8073"/>
                  </a:cubicBezTo>
                  <a:cubicBezTo>
                    <a:pt x="4942" y="7871"/>
                    <a:pt x="5073" y="7657"/>
                    <a:pt x="5192" y="7454"/>
                  </a:cubicBezTo>
                  <a:cubicBezTo>
                    <a:pt x="5311" y="7240"/>
                    <a:pt x="5418" y="7038"/>
                    <a:pt x="5501" y="6823"/>
                  </a:cubicBezTo>
                  <a:cubicBezTo>
                    <a:pt x="5561" y="6692"/>
                    <a:pt x="5644" y="6537"/>
                    <a:pt x="5644" y="6395"/>
                  </a:cubicBezTo>
                  <a:cubicBezTo>
                    <a:pt x="5621" y="6061"/>
                    <a:pt x="5561" y="5740"/>
                    <a:pt x="5525" y="5406"/>
                  </a:cubicBezTo>
                  <a:cubicBezTo>
                    <a:pt x="5490" y="5204"/>
                    <a:pt x="5442" y="5013"/>
                    <a:pt x="5406" y="4787"/>
                  </a:cubicBezTo>
                  <a:lnTo>
                    <a:pt x="5406" y="4787"/>
                  </a:lnTo>
                  <a:cubicBezTo>
                    <a:pt x="5614" y="4816"/>
                    <a:pt x="5817" y="4838"/>
                    <a:pt x="6015" y="4838"/>
                  </a:cubicBezTo>
                  <a:cubicBezTo>
                    <a:pt x="6387" y="4838"/>
                    <a:pt x="6744" y="4762"/>
                    <a:pt x="7085" y="4513"/>
                  </a:cubicBezTo>
                  <a:lnTo>
                    <a:pt x="7085" y="4513"/>
                  </a:lnTo>
                  <a:cubicBezTo>
                    <a:pt x="7025" y="4930"/>
                    <a:pt x="7049" y="5335"/>
                    <a:pt x="7085" y="5704"/>
                  </a:cubicBezTo>
                  <a:cubicBezTo>
                    <a:pt x="7121" y="5990"/>
                    <a:pt x="7168" y="6252"/>
                    <a:pt x="7275" y="6514"/>
                  </a:cubicBezTo>
                  <a:cubicBezTo>
                    <a:pt x="7466" y="6954"/>
                    <a:pt x="7716" y="7407"/>
                    <a:pt x="7954" y="7835"/>
                  </a:cubicBezTo>
                  <a:cubicBezTo>
                    <a:pt x="8109" y="8097"/>
                    <a:pt x="8311" y="8323"/>
                    <a:pt x="8549" y="8514"/>
                  </a:cubicBezTo>
                  <a:cubicBezTo>
                    <a:pt x="8823" y="8728"/>
                    <a:pt x="9109" y="8931"/>
                    <a:pt x="9383" y="9133"/>
                  </a:cubicBezTo>
                  <a:cubicBezTo>
                    <a:pt x="9609" y="9288"/>
                    <a:pt x="9859" y="9407"/>
                    <a:pt x="10121" y="9526"/>
                  </a:cubicBezTo>
                  <a:cubicBezTo>
                    <a:pt x="10395" y="9645"/>
                    <a:pt x="10693" y="9740"/>
                    <a:pt x="10990" y="9859"/>
                  </a:cubicBezTo>
                  <a:cubicBezTo>
                    <a:pt x="11030" y="9879"/>
                    <a:pt x="11065" y="9891"/>
                    <a:pt x="11096" y="9891"/>
                  </a:cubicBezTo>
                  <a:cubicBezTo>
                    <a:pt x="11141" y="9891"/>
                    <a:pt x="11177" y="9867"/>
                    <a:pt x="11205" y="9812"/>
                  </a:cubicBezTo>
                  <a:cubicBezTo>
                    <a:pt x="11252" y="9705"/>
                    <a:pt x="11205" y="9585"/>
                    <a:pt x="11109" y="9562"/>
                  </a:cubicBezTo>
                  <a:cubicBezTo>
                    <a:pt x="11014" y="9514"/>
                    <a:pt x="10907" y="9490"/>
                    <a:pt x="10800" y="9454"/>
                  </a:cubicBezTo>
                  <a:cubicBezTo>
                    <a:pt x="10502" y="9347"/>
                    <a:pt x="10204" y="9264"/>
                    <a:pt x="9919" y="9133"/>
                  </a:cubicBezTo>
                  <a:cubicBezTo>
                    <a:pt x="9692" y="9014"/>
                    <a:pt x="9478" y="8812"/>
                    <a:pt x="9252" y="8681"/>
                  </a:cubicBezTo>
                  <a:cubicBezTo>
                    <a:pt x="8776" y="8395"/>
                    <a:pt x="8383" y="8026"/>
                    <a:pt x="8097" y="7538"/>
                  </a:cubicBezTo>
                  <a:cubicBezTo>
                    <a:pt x="7859" y="7121"/>
                    <a:pt x="7645" y="6668"/>
                    <a:pt x="7466" y="6228"/>
                  </a:cubicBezTo>
                  <a:cubicBezTo>
                    <a:pt x="7383" y="5954"/>
                    <a:pt x="7347" y="5656"/>
                    <a:pt x="7335" y="5383"/>
                  </a:cubicBezTo>
                  <a:cubicBezTo>
                    <a:pt x="7311" y="5002"/>
                    <a:pt x="7323" y="4632"/>
                    <a:pt x="7323" y="4263"/>
                  </a:cubicBezTo>
                  <a:cubicBezTo>
                    <a:pt x="7323" y="4097"/>
                    <a:pt x="7323" y="3930"/>
                    <a:pt x="7347" y="3787"/>
                  </a:cubicBezTo>
                  <a:cubicBezTo>
                    <a:pt x="7430" y="3442"/>
                    <a:pt x="7514" y="3097"/>
                    <a:pt x="7621" y="2775"/>
                  </a:cubicBezTo>
                  <a:cubicBezTo>
                    <a:pt x="7728" y="2442"/>
                    <a:pt x="7823" y="2108"/>
                    <a:pt x="8026" y="1823"/>
                  </a:cubicBezTo>
                  <a:cubicBezTo>
                    <a:pt x="8168" y="1608"/>
                    <a:pt x="8323" y="1370"/>
                    <a:pt x="8454" y="1156"/>
                  </a:cubicBezTo>
                  <a:cubicBezTo>
                    <a:pt x="8538" y="1001"/>
                    <a:pt x="8657" y="834"/>
                    <a:pt x="8740" y="680"/>
                  </a:cubicBezTo>
                  <a:cubicBezTo>
                    <a:pt x="8823" y="501"/>
                    <a:pt x="8835" y="287"/>
                    <a:pt x="8752" y="96"/>
                  </a:cubicBezTo>
                  <a:cubicBezTo>
                    <a:pt x="8740" y="49"/>
                    <a:pt x="8645" y="37"/>
                    <a:pt x="8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8" name="Google Shape;46608;p69"/>
            <p:cNvSpPr/>
            <p:nvPr/>
          </p:nvSpPr>
          <p:spPr>
            <a:xfrm>
              <a:off x="6542175" y="1628575"/>
              <a:ext cx="39325" cy="158100"/>
            </a:xfrm>
            <a:custGeom>
              <a:avLst/>
              <a:gdLst/>
              <a:ahLst/>
              <a:cxnLst/>
              <a:rect l="l" t="t" r="r" b="b"/>
              <a:pathLst>
                <a:path w="1573" h="6324" extrusionOk="0">
                  <a:moveTo>
                    <a:pt x="247" y="0"/>
                  </a:moveTo>
                  <a:cubicBezTo>
                    <a:pt x="228" y="0"/>
                    <a:pt x="208" y="8"/>
                    <a:pt x="191" y="25"/>
                  </a:cubicBezTo>
                  <a:cubicBezTo>
                    <a:pt x="143" y="49"/>
                    <a:pt x="120" y="156"/>
                    <a:pt x="143" y="204"/>
                  </a:cubicBezTo>
                  <a:cubicBezTo>
                    <a:pt x="227" y="335"/>
                    <a:pt x="322" y="454"/>
                    <a:pt x="417" y="585"/>
                  </a:cubicBezTo>
                  <a:cubicBezTo>
                    <a:pt x="679" y="942"/>
                    <a:pt x="965" y="1299"/>
                    <a:pt x="1215" y="1669"/>
                  </a:cubicBezTo>
                  <a:cubicBezTo>
                    <a:pt x="1298" y="1764"/>
                    <a:pt x="1322" y="1907"/>
                    <a:pt x="1322" y="2050"/>
                  </a:cubicBezTo>
                  <a:cubicBezTo>
                    <a:pt x="1322" y="2383"/>
                    <a:pt x="1310" y="2728"/>
                    <a:pt x="1274" y="3073"/>
                  </a:cubicBezTo>
                  <a:cubicBezTo>
                    <a:pt x="1263" y="3216"/>
                    <a:pt x="1251" y="3383"/>
                    <a:pt x="1191" y="3514"/>
                  </a:cubicBezTo>
                  <a:cubicBezTo>
                    <a:pt x="1132" y="3693"/>
                    <a:pt x="1013" y="3847"/>
                    <a:pt x="941" y="4026"/>
                  </a:cubicBezTo>
                  <a:cubicBezTo>
                    <a:pt x="882" y="4193"/>
                    <a:pt x="846" y="4347"/>
                    <a:pt x="786" y="4514"/>
                  </a:cubicBezTo>
                  <a:cubicBezTo>
                    <a:pt x="679" y="4812"/>
                    <a:pt x="584" y="5121"/>
                    <a:pt x="465" y="5419"/>
                  </a:cubicBezTo>
                  <a:cubicBezTo>
                    <a:pt x="358" y="5693"/>
                    <a:pt x="322" y="6038"/>
                    <a:pt x="24" y="6217"/>
                  </a:cubicBezTo>
                  <a:cubicBezTo>
                    <a:pt x="12" y="6229"/>
                    <a:pt x="0" y="6264"/>
                    <a:pt x="0" y="6276"/>
                  </a:cubicBezTo>
                  <a:cubicBezTo>
                    <a:pt x="12" y="6300"/>
                    <a:pt x="60" y="6324"/>
                    <a:pt x="72" y="6324"/>
                  </a:cubicBezTo>
                  <a:cubicBezTo>
                    <a:pt x="167" y="6300"/>
                    <a:pt x="251" y="6288"/>
                    <a:pt x="322" y="6241"/>
                  </a:cubicBezTo>
                  <a:cubicBezTo>
                    <a:pt x="536" y="6110"/>
                    <a:pt x="584" y="5860"/>
                    <a:pt x="655" y="5645"/>
                  </a:cubicBezTo>
                  <a:cubicBezTo>
                    <a:pt x="846" y="5157"/>
                    <a:pt x="1013" y="4669"/>
                    <a:pt x="1191" y="4181"/>
                  </a:cubicBezTo>
                  <a:cubicBezTo>
                    <a:pt x="1203" y="4157"/>
                    <a:pt x="1215" y="4133"/>
                    <a:pt x="1239" y="4097"/>
                  </a:cubicBezTo>
                  <a:cubicBezTo>
                    <a:pt x="1239" y="4097"/>
                    <a:pt x="1251" y="4097"/>
                    <a:pt x="1251" y="4109"/>
                  </a:cubicBezTo>
                  <a:lnTo>
                    <a:pt x="1251" y="4324"/>
                  </a:lnTo>
                  <a:cubicBezTo>
                    <a:pt x="1215" y="4907"/>
                    <a:pt x="1143" y="5479"/>
                    <a:pt x="953" y="6038"/>
                  </a:cubicBezTo>
                  <a:cubicBezTo>
                    <a:pt x="917" y="6121"/>
                    <a:pt x="905" y="6217"/>
                    <a:pt x="1013" y="6229"/>
                  </a:cubicBezTo>
                  <a:cubicBezTo>
                    <a:pt x="1026" y="6231"/>
                    <a:pt x="1040" y="6232"/>
                    <a:pt x="1055" y="6232"/>
                  </a:cubicBezTo>
                  <a:cubicBezTo>
                    <a:pt x="1117" y="6232"/>
                    <a:pt x="1184" y="6206"/>
                    <a:pt x="1203" y="6110"/>
                  </a:cubicBezTo>
                  <a:cubicBezTo>
                    <a:pt x="1274" y="5800"/>
                    <a:pt x="1382" y="5479"/>
                    <a:pt x="1417" y="5157"/>
                  </a:cubicBezTo>
                  <a:cubicBezTo>
                    <a:pt x="1453" y="4812"/>
                    <a:pt x="1536" y="4455"/>
                    <a:pt x="1489" y="4097"/>
                  </a:cubicBezTo>
                  <a:cubicBezTo>
                    <a:pt x="1453" y="3907"/>
                    <a:pt x="1489" y="3716"/>
                    <a:pt x="1489" y="3514"/>
                  </a:cubicBezTo>
                  <a:cubicBezTo>
                    <a:pt x="1489" y="3431"/>
                    <a:pt x="1501" y="3323"/>
                    <a:pt x="1501" y="3240"/>
                  </a:cubicBezTo>
                  <a:lnTo>
                    <a:pt x="1548" y="2169"/>
                  </a:lnTo>
                  <a:cubicBezTo>
                    <a:pt x="1560" y="2002"/>
                    <a:pt x="1572" y="1847"/>
                    <a:pt x="1501" y="1692"/>
                  </a:cubicBezTo>
                  <a:cubicBezTo>
                    <a:pt x="1322" y="1299"/>
                    <a:pt x="1024" y="990"/>
                    <a:pt x="774" y="645"/>
                  </a:cubicBezTo>
                  <a:cubicBezTo>
                    <a:pt x="620" y="454"/>
                    <a:pt x="477" y="264"/>
                    <a:pt x="346" y="61"/>
                  </a:cubicBezTo>
                  <a:cubicBezTo>
                    <a:pt x="316" y="2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9" name="Google Shape;46609;p69"/>
            <p:cNvSpPr/>
            <p:nvPr/>
          </p:nvSpPr>
          <p:spPr>
            <a:xfrm>
              <a:off x="6465975" y="1469650"/>
              <a:ext cx="51525" cy="42100"/>
            </a:xfrm>
            <a:custGeom>
              <a:avLst/>
              <a:gdLst/>
              <a:ahLst/>
              <a:cxnLst/>
              <a:rect l="l" t="t" r="r" b="b"/>
              <a:pathLst>
                <a:path w="2061" h="1684" extrusionOk="0">
                  <a:moveTo>
                    <a:pt x="679" y="513"/>
                  </a:moveTo>
                  <a:lnTo>
                    <a:pt x="679" y="513"/>
                  </a:lnTo>
                  <a:cubicBezTo>
                    <a:pt x="774" y="667"/>
                    <a:pt x="774" y="679"/>
                    <a:pt x="596" y="751"/>
                  </a:cubicBezTo>
                  <a:cubicBezTo>
                    <a:pt x="620" y="667"/>
                    <a:pt x="655" y="608"/>
                    <a:pt x="679" y="513"/>
                  </a:cubicBezTo>
                  <a:close/>
                  <a:moveTo>
                    <a:pt x="930" y="397"/>
                  </a:moveTo>
                  <a:cubicBezTo>
                    <a:pt x="978" y="397"/>
                    <a:pt x="1033" y="412"/>
                    <a:pt x="1096" y="441"/>
                  </a:cubicBezTo>
                  <a:cubicBezTo>
                    <a:pt x="1322" y="560"/>
                    <a:pt x="1358" y="953"/>
                    <a:pt x="1167" y="1108"/>
                  </a:cubicBezTo>
                  <a:cubicBezTo>
                    <a:pt x="1132" y="1143"/>
                    <a:pt x="1064" y="1159"/>
                    <a:pt x="990" y="1159"/>
                  </a:cubicBezTo>
                  <a:cubicBezTo>
                    <a:pt x="886" y="1159"/>
                    <a:pt x="770" y="1128"/>
                    <a:pt x="715" y="1072"/>
                  </a:cubicBezTo>
                  <a:cubicBezTo>
                    <a:pt x="655" y="1013"/>
                    <a:pt x="608" y="929"/>
                    <a:pt x="548" y="846"/>
                  </a:cubicBezTo>
                  <a:cubicBezTo>
                    <a:pt x="616" y="824"/>
                    <a:pt x="672" y="801"/>
                    <a:pt x="721" y="801"/>
                  </a:cubicBezTo>
                  <a:cubicBezTo>
                    <a:pt x="776" y="801"/>
                    <a:pt x="820" y="829"/>
                    <a:pt x="858" y="918"/>
                  </a:cubicBezTo>
                  <a:cubicBezTo>
                    <a:pt x="866" y="949"/>
                    <a:pt x="942" y="965"/>
                    <a:pt x="1000" y="965"/>
                  </a:cubicBezTo>
                  <a:cubicBezTo>
                    <a:pt x="1028" y="965"/>
                    <a:pt x="1052" y="961"/>
                    <a:pt x="1060" y="953"/>
                  </a:cubicBezTo>
                  <a:cubicBezTo>
                    <a:pt x="1108" y="906"/>
                    <a:pt x="1132" y="798"/>
                    <a:pt x="1132" y="727"/>
                  </a:cubicBezTo>
                  <a:cubicBezTo>
                    <a:pt x="1132" y="679"/>
                    <a:pt x="1048" y="620"/>
                    <a:pt x="1013" y="608"/>
                  </a:cubicBezTo>
                  <a:cubicBezTo>
                    <a:pt x="997" y="604"/>
                    <a:pt x="979" y="603"/>
                    <a:pt x="961" y="603"/>
                  </a:cubicBezTo>
                  <a:cubicBezTo>
                    <a:pt x="924" y="603"/>
                    <a:pt x="882" y="608"/>
                    <a:pt x="834" y="608"/>
                  </a:cubicBezTo>
                  <a:cubicBezTo>
                    <a:pt x="810" y="572"/>
                    <a:pt x="786" y="537"/>
                    <a:pt x="751" y="501"/>
                  </a:cubicBezTo>
                  <a:cubicBezTo>
                    <a:pt x="800" y="430"/>
                    <a:pt x="858" y="397"/>
                    <a:pt x="930" y="397"/>
                  </a:cubicBezTo>
                  <a:close/>
                  <a:moveTo>
                    <a:pt x="691" y="1"/>
                  </a:moveTo>
                  <a:cubicBezTo>
                    <a:pt x="572" y="13"/>
                    <a:pt x="453" y="13"/>
                    <a:pt x="393" y="144"/>
                  </a:cubicBezTo>
                  <a:cubicBezTo>
                    <a:pt x="393" y="156"/>
                    <a:pt x="381" y="179"/>
                    <a:pt x="370" y="179"/>
                  </a:cubicBezTo>
                  <a:cubicBezTo>
                    <a:pt x="155" y="191"/>
                    <a:pt x="120" y="382"/>
                    <a:pt x="24" y="513"/>
                  </a:cubicBezTo>
                  <a:cubicBezTo>
                    <a:pt x="0" y="572"/>
                    <a:pt x="12" y="656"/>
                    <a:pt x="0" y="727"/>
                  </a:cubicBezTo>
                  <a:cubicBezTo>
                    <a:pt x="12" y="727"/>
                    <a:pt x="24" y="727"/>
                    <a:pt x="36" y="691"/>
                  </a:cubicBezTo>
                  <a:cubicBezTo>
                    <a:pt x="72" y="656"/>
                    <a:pt x="84" y="620"/>
                    <a:pt x="108" y="572"/>
                  </a:cubicBezTo>
                  <a:cubicBezTo>
                    <a:pt x="131" y="572"/>
                    <a:pt x="131" y="596"/>
                    <a:pt x="143" y="596"/>
                  </a:cubicBezTo>
                  <a:cubicBezTo>
                    <a:pt x="155" y="739"/>
                    <a:pt x="167" y="906"/>
                    <a:pt x="191" y="1084"/>
                  </a:cubicBezTo>
                  <a:cubicBezTo>
                    <a:pt x="245" y="1095"/>
                    <a:pt x="349" y="1145"/>
                    <a:pt x="439" y="1145"/>
                  </a:cubicBezTo>
                  <a:cubicBezTo>
                    <a:pt x="447" y="1145"/>
                    <a:pt x="456" y="1145"/>
                    <a:pt x="465" y="1144"/>
                  </a:cubicBezTo>
                  <a:cubicBezTo>
                    <a:pt x="485" y="1138"/>
                    <a:pt x="502" y="1136"/>
                    <a:pt x="517" y="1136"/>
                  </a:cubicBezTo>
                  <a:cubicBezTo>
                    <a:pt x="601" y="1136"/>
                    <a:pt x="618" y="1212"/>
                    <a:pt x="679" y="1263"/>
                  </a:cubicBezTo>
                  <a:cubicBezTo>
                    <a:pt x="608" y="1275"/>
                    <a:pt x="560" y="1275"/>
                    <a:pt x="489" y="1287"/>
                  </a:cubicBezTo>
                  <a:cubicBezTo>
                    <a:pt x="536" y="1382"/>
                    <a:pt x="536" y="1489"/>
                    <a:pt x="596" y="1513"/>
                  </a:cubicBezTo>
                  <a:cubicBezTo>
                    <a:pt x="751" y="1584"/>
                    <a:pt x="917" y="1632"/>
                    <a:pt x="1096" y="1680"/>
                  </a:cubicBezTo>
                  <a:cubicBezTo>
                    <a:pt x="1108" y="1682"/>
                    <a:pt x="1119" y="1683"/>
                    <a:pt x="1130" y="1683"/>
                  </a:cubicBezTo>
                  <a:cubicBezTo>
                    <a:pt x="1173" y="1683"/>
                    <a:pt x="1203" y="1660"/>
                    <a:pt x="1203" y="1584"/>
                  </a:cubicBezTo>
                  <a:cubicBezTo>
                    <a:pt x="1203" y="1560"/>
                    <a:pt x="1263" y="1513"/>
                    <a:pt x="1286" y="1489"/>
                  </a:cubicBezTo>
                  <a:cubicBezTo>
                    <a:pt x="1334" y="1453"/>
                    <a:pt x="1382" y="1441"/>
                    <a:pt x="1394" y="1441"/>
                  </a:cubicBezTo>
                  <a:cubicBezTo>
                    <a:pt x="1620" y="1489"/>
                    <a:pt x="1822" y="1525"/>
                    <a:pt x="2060" y="1572"/>
                  </a:cubicBezTo>
                  <a:cubicBezTo>
                    <a:pt x="2001" y="1501"/>
                    <a:pt x="1941" y="1453"/>
                    <a:pt x="1929" y="1394"/>
                  </a:cubicBezTo>
                  <a:cubicBezTo>
                    <a:pt x="1822" y="989"/>
                    <a:pt x="1632" y="656"/>
                    <a:pt x="1405" y="310"/>
                  </a:cubicBezTo>
                  <a:cubicBezTo>
                    <a:pt x="1394" y="298"/>
                    <a:pt x="1382" y="275"/>
                    <a:pt x="1346" y="263"/>
                  </a:cubicBezTo>
                  <a:cubicBezTo>
                    <a:pt x="1143" y="179"/>
                    <a:pt x="917" y="156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0" name="Google Shape;46610;p69"/>
            <p:cNvSpPr/>
            <p:nvPr/>
          </p:nvSpPr>
          <p:spPr>
            <a:xfrm>
              <a:off x="6407050" y="1448225"/>
              <a:ext cx="40500" cy="41175"/>
            </a:xfrm>
            <a:custGeom>
              <a:avLst/>
              <a:gdLst/>
              <a:ahLst/>
              <a:cxnLst/>
              <a:rect l="l" t="t" r="r" b="b"/>
              <a:pathLst>
                <a:path w="1620" h="1647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96"/>
                    <a:pt x="0" y="203"/>
                    <a:pt x="48" y="239"/>
                  </a:cubicBezTo>
                  <a:cubicBezTo>
                    <a:pt x="155" y="346"/>
                    <a:pt x="298" y="417"/>
                    <a:pt x="417" y="512"/>
                  </a:cubicBezTo>
                  <a:cubicBezTo>
                    <a:pt x="476" y="560"/>
                    <a:pt x="524" y="596"/>
                    <a:pt x="583" y="643"/>
                  </a:cubicBezTo>
                  <a:cubicBezTo>
                    <a:pt x="583" y="655"/>
                    <a:pt x="572" y="655"/>
                    <a:pt x="572" y="679"/>
                  </a:cubicBezTo>
                  <a:cubicBezTo>
                    <a:pt x="512" y="632"/>
                    <a:pt x="452" y="596"/>
                    <a:pt x="369" y="560"/>
                  </a:cubicBezTo>
                  <a:lnTo>
                    <a:pt x="369" y="560"/>
                  </a:lnTo>
                  <a:cubicBezTo>
                    <a:pt x="369" y="596"/>
                    <a:pt x="393" y="620"/>
                    <a:pt x="393" y="643"/>
                  </a:cubicBezTo>
                  <a:cubicBezTo>
                    <a:pt x="369" y="643"/>
                    <a:pt x="357" y="655"/>
                    <a:pt x="345" y="679"/>
                  </a:cubicBezTo>
                  <a:cubicBezTo>
                    <a:pt x="286" y="596"/>
                    <a:pt x="238" y="524"/>
                    <a:pt x="179" y="453"/>
                  </a:cubicBezTo>
                  <a:cubicBezTo>
                    <a:pt x="155" y="512"/>
                    <a:pt x="131" y="548"/>
                    <a:pt x="119" y="596"/>
                  </a:cubicBezTo>
                  <a:cubicBezTo>
                    <a:pt x="119" y="596"/>
                    <a:pt x="107" y="620"/>
                    <a:pt x="95" y="643"/>
                  </a:cubicBezTo>
                  <a:cubicBezTo>
                    <a:pt x="226" y="762"/>
                    <a:pt x="357" y="893"/>
                    <a:pt x="488" y="1013"/>
                  </a:cubicBezTo>
                  <a:cubicBezTo>
                    <a:pt x="595" y="1108"/>
                    <a:pt x="726" y="1191"/>
                    <a:pt x="845" y="1298"/>
                  </a:cubicBezTo>
                  <a:cubicBezTo>
                    <a:pt x="988" y="1405"/>
                    <a:pt x="1107" y="1536"/>
                    <a:pt x="1238" y="1632"/>
                  </a:cubicBezTo>
                  <a:cubicBezTo>
                    <a:pt x="1268" y="1644"/>
                    <a:pt x="1310" y="1647"/>
                    <a:pt x="1354" y="1647"/>
                  </a:cubicBezTo>
                  <a:cubicBezTo>
                    <a:pt x="1399" y="1647"/>
                    <a:pt x="1447" y="1644"/>
                    <a:pt x="1488" y="1644"/>
                  </a:cubicBezTo>
                  <a:cubicBezTo>
                    <a:pt x="1536" y="1644"/>
                    <a:pt x="1560" y="1608"/>
                    <a:pt x="1607" y="1584"/>
                  </a:cubicBezTo>
                  <a:cubicBezTo>
                    <a:pt x="1619" y="1465"/>
                    <a:pt x="1584" y="1346"/>
                    <a:pt x="1476" y="1239"/>
                  </a:cubicBezTo>
                  <a:cubicBezTo>
                    <a:pt x="1369" y="1155"/>
                    <a:pt x="1286" y="1036"/>
                    <a:pt x="1191" y="929"/>
                  </a:cubicBezTo>
                  <a:cubicBezTo>
                    <a:pt x="1226" y="893"/>
                    <a:pt x="1238" y="882"/>
                    <a:pt x="1262" y="870"/>
                  </a:cubicBezTo>
                  <a:cubicBezTo>
                    <a:pt x="893" y="512"/>
                    <a:pt x="512" y="20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1" name="Google Shape;46611;p69"/>
            <p:cNvSpPr/>
            <p:nvPr/>
          </p:nvSpPr>
          <p:spPr>
            <a:xfrm>
              <a:off x="6786850" y="1435500"/>
              <a:ext cx="52100" cy="7975"/>
            </a:xfrm>
            <a:custGeom>
              <a:avLst/>
              <a:gdLst/>
              <a:ahLst/>
              <a:cxnLst/>
              <a:rect l="l" t="t" r="r" b="b"/>
              <a:pathLst>
                <a:path w="2084" h="319" extrusionOk="0">
                  <a:moveTo>
                    <a:pt x="93" y="1"/>
                  </a:moveTo>
                  <a:cubicBezTo>
                    <a:pt x="48" y="1"/>
                    <a:pt x="16" y="3"/>
                    <a:pt x="0" y="9"/>
                  </a:cubicBezTo>
                  <a:cubicBezTo>
                    <a:pt x="691" y="188"/>
                    <a:pt x="1417" y="93"/>
                    <a:pt x="2084" y="319"/>
                  </a:cubicBezTo>
                  <a:cubicBezTo>
                    <a:pt x="1955" y="223"/>
                    <a:pt x="496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2" name="Google Shape;46612;p69"/>
            <p:cNvSpPr/>
            <p:nvPr/>
          </p:nvSpPr>
          <p:spPr>
            <a:xfrm>
              <a:off x="6893700" y="1718500"/>
              <a:ext cx="10450" cy="29500"/>
            </a:xfrm>
            <a:custGeom>
              <a:avLst/>
              <a:gdLst/>
              <a:ahLst/>
              <a:cxnLst/>
              <a:rect l="l" t="t" r="r" b="b"/>
              <a:pathLst>
                <a:path w="418" h="1180" extrusionOk="0">
                  <a:moveTo>
                    <a:pt x="132" y="0"/>
                  </a:moveTo>
                  <a:lnTo>
                    <a:pt x="132" y="0"/>
                  </a:lnTo>
                  <a:cubicBezTo>
                    <a:pt x="275" y="322"/>
                    <a:pt x="275" y="667"/>
                    <a:pt x="251" y="1024"/>
                  </a:cubicBezTo>
                  <a:cubicBezTo>
                    <a:pt x="215" y="893"/>
                    <a:pt x="179" y="762"/>
                    <a:pt x="156" y="619"/>
                  </a:cubicBezTo>
                  <a:cubicBezTo>
                    <a:pt x="120" y="488"/>
                    <a:pt x="72" y="358"/>
                    <a:pt x="48" y="227"/>
                  </a:cubicBezTo>
                  <a:cubicBezTo>
                    <a:pt x="36" y="227"/>
                    <a:pt x="13" y="238"/>
                    <a:pt x="1" y="238"/>
                  </a:cubicBezTo>
                  <a:cubicBezTo>
                    <a:pt x="108" y="536"/>
                    <a:pt x="108" y="881"/>
                    <a:pt x="239" y="1179"/>
                  </a:cubicBezTo>
                  <a:cubicBezTo>
                    <a:pt x="417" y="1024"/>
                    <a:pt x="346" y="238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3" name="Google Shape;46613;p69"/>
            <p:cNvSpPr/>
            <p:nvPr/>
          </p:nvSpPr>
          <p:spPr>
            <a:xfrm>
              <a:off x="6727325" y="1579800"/>
              <a:ext cx="16375" cy="50625"/>
            </a:xfrm>
            <a:custGeom>
              <a:avLst/>
              <a:gdLst/>
              <a:ahLst/>
              <a:cxnLst/>
              <a:rect l="l" t="t" r="r" b="b"/>
              <a:pathLst>
                <a:path w="655" h="2025" extrusionOk="0">
                  <a:moveTo>
                    <a:pt x="595" y="0"/>
                  </a:moveTo>
                  <a:cubicBezTo>
                    <a:pt x="572" y="48"/>
                    <a:pt x="524" y="119"/>
                    <a:pt x="500" y="179"/>
                  </a:cubicBezTo>
                  <a:cubicBezTo>
                    <a:pt x="381" y="452"/>
                    <a:pt x="238" y="726"/>
                    <a:pt x="167" y="1024"/>
                  </a:cubicBezTo>
                  <a:cubicBezTo>
                    <a:pt x="95" y="1274"/>
                    <a:pt x="95" y="1536"/>
                    <a:pt x="84" y="1810"/>
                  </a:cubicBezTo>
                  <a:cubicBezTo>
                    <a:pt x="84" y="1869"/>
                    <a:pt x="119" y="1941"/>
                    <a:pt x="143" y="2024"/>
                  </a:cubicBezTo>
                  <a:lnTo>
                    <a:pt x="179" y="2024"/>
                  </a:lnTo>
                  <a:cubicBezTo>
                    <a:pt x="0" y="1274"/>
                    <a:pt x="357" y="667"/>
                    <a:pt x="655" y="24"/>
                  </a:cubicBezTo>
                  <a:cubicBezTo>
                    <a:pt x="643" y="12"/>
                    <a:pt x="631" y="12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4" name="Google Shape;46614;p69"/>
            <p:cNvSpPr/>
            <p:nvPr/>
          </p:nvSpPr>
          <p:spPr>
            <a:xfrm>
              <a:off x="6864250" y="1599425"/>
              <a:ext cx="31275" cy="34025"/>
            </a:xfrm>
            <a:custGeom>
              <a:avLst/>
              <a:gdLst/>
              <a:ahLst/>
              <a:cxnLst/>
              <a:rect l="l" t="t" r="r" b="b"/>
              <a:pathLst>
                <a:path w="1251" h="1361" extrusionOk="0">
                  <a:moveTo>
                    <a:pt x="1250" y="1"/>
                  </a:moveTo>
                  <a:lnTo>
                    <a:pt x="1250" y="1"/>
                  </a:lnTo>
                  <a:cubicBezTo>
                    <a:pt x="869" y="489"/>
                    <a:pt x="595" y="1060"/>
                    <a:pt x="0" y="1358"/>
                  </a:cubicBezTo>
                  <a:cubicBezTo>
                    <a:pt x="8" y="1360"/>
                    <a:pt x="16" y="1361"/>
                    <a:pt x="24" y="1361"/>
                  </a:cubicBezTo>
                  <a:cubicBezTo>
                    <a:pt x="326" y="1361"/>
                    <a:pt x="1227" y="360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5" name="Google Shape;46615;p69"/>
            <p:cNvSpPr/>
            <p:nvPr/>
          </p:nvSpPr>
          <p:spPr>
            <a:xfrm>
              <a:off x="6543375" y="1703900"/>
              <a:ext cx="16675" cy="49450"/>
            </a:xfrm>
            <a:custGeom>
              <a:avLst/>
              <a:gdLst/>
              <a:ahLst/>
              <a:cxnLst/>
              <a:rect l="l" t="t" r="r" b="b"/>
              <a:pathLst>
                <a:path w="667" h="1978" extrusionOk="0">
                  <a:moveTo>
                    <a:pt x="607" y="1"/>
                  </a:moveTo>
                  <a:cubicBezTo>
                    <a:pt x="393" y="656"/>
                    <a:pt x="203" y="1311"/>
                    <a:pt x="0" y="1965"/>
                  </a:cubicBezTo>
                  <a:cubicBezTo>
                    <a:pt x="12" y="1965"/>
                    <a:pt x="24" y="1977"/>
                    <a:pt x="60" y="1977"/>
                  </a:cubicBezTo>
                  <a:cubicBezTo>
                    <a:pt x="250" y="1323"/>
                    <a:pt x="453" y="668"/>
                    <a:pt x="667" y="13"/>
                  </a:cubicBezTo>
                  <a:cubicBezTo>
                    <a:pt x="631" y="13"/>
                    <a:pt x="619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6" name="Google Shape;46616;p69"/>
            <p:cNvSpPr/>
            <p:nvPr/>
          </p:nvSpPr>
          <p:spPr>
            <a:xfrm>
              <a:off x="6713625" y="1472450"/>
              <a:ext cx="42875" cy="3175"/>
            </a:xfrm>
            <a:custGeom>
              <a:avLst/>
              <a:gdLst/>
              <a:ahLst/>
              <a:cxnLst/>
              <a:rect l="l" t="t" r="r" b="b"/>
              <a:pathLst>
                <a:path w="1715" h="127" extrusionOk="0">
                  <a:moveTo>
                    <a:pt x="1058" y="1"/>
                  </a:moveTo>
                  <a:cubicBezTo>
                    <a:pt x="606" y="1"/>
                    <a:pt x="77" y="44"/>
                    <a:pt x="0" y="127"/>
                  </a:cubicBezTo>
                  <a:cubicBezTo>
                    <a:pt x="584" y="103"/>
                    <a:pt x="1167" y="79"/>
                    <a:pt x="1715" y="67"/>
                  </a:cubicBezTo>
                  <a:cubicBezTo>
                    <a:pt x="1665" y="23"/>
                    <a:pt x="1382" y="1"/>
                    <a:pt x="1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7" name="Google Shape;46617;p69"/>
            <p:cNvSpPr/>
            <p:nvPr/>
          </p:nvSpPr>
          <p:spPr>
            <a:xfrm>
              <a:off x="6722250" y="1666700"/>
              <a:ext cx="19075" cy="43475"/>
            </a:xfrm>
            <a:custGeom>
              <a:avLst/>
              <a:gdLst/>
              <a:ahLst/>
              <a:cxnLst/>
              <a:rect l="l" t="t" r="r" b="b"/>
              <a:pathLst>
                <a:path w="763" h="1739" extrusionOk="0">
                  <a:moveTo>
                    <a:pt x="108" y="1"/>
                  </a:moveTo>
                  <a:lnTo>
                    <a:pt x="108" y="1"/>
                  </a:lnTo>
                  <a:cubicBezTo>
                    <a:pt x="1" y="132"/>
                    <a:pt x="60" y="239"/>
                    <a:pt x="120" y="358"/>
                  </a:cubicBezTo>
                  <a:cubicBezTo>
                    <a:pt x="251" y="763"/>
                    <a:pt x="406" y="1179"/>
                    <a:pt x="548" y="1584"/>
                  </a:cubicBezTo>
                  <a:cubicBezTo>
                    <a:pt x="560" y="1620"/>
                    <a:pt x="596" y="1679"/>
                    <a:pt x="644" y="1727"/>
                  </a:cubicBezTo>
                  <a:cubicBezTo>
                    <a:pt x="656" y="1739"/>
                    <a:pt x="715" y="1739"/>
                    <a:pt x="739" y="1739"/>
                  </a:cubicBezTo>
                  <a:cubicBezTo>
                    <a:pt x="739" y="1727"/>
                    <a:pt x="763" y="1715"/>
                    <a:pt x="763" y="1703"/>
                  </a:cubicBezTo>
                  <a:cubicBezTo>
                    <a:pt x="596" y="1679"/>
                    <a:pt x="560" y="1548"/>
                    <a:pt x="537" y="1441"/>
                  </a:cubicBezTo>
                  <a:cubicBezTo>
                    <a:pt x="370" y="989"/>
                    <a:pt x="179" y="525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8" name="Google Shape;46618;p69"/>
            <p:cNvSpPr/>
            <p:nvPr/>
          </p:nvSpPr>
          <p:spPr>
            <a:xfrm>
              <a:off x="6916925" y="1545550"/>
              <a:ext cx="12825" cy="37250"/>
            </a:xfrm>
            <a:custGeom>
              <a:avLst/>
              <a:gdLst/>
              <a:ahLst/>
              <a:cxnLst/>
              <a:rect l="l" t="t" r="r" b="b"/>
              <a:pathLst>
                <a:path w="513" h="1490" extrusionOk="0">
                  <a:moveTo>
                    <a:pt x="381" y="1"/>
                  </a:moveTo>
                  <a:cubicBezTo>
                    <a:pt x="262" y="501"/>
                    <a:pt x="322" y="1037"/>
                    <a:pt x="0" y="1489"/>
                  </a:cubicBezTo>
                  <a:cubicBezTo>
                    <a:pt x="215" y="1334"/>
                    <a:pt x="512" y="156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9" name="Google Shape;46619;p69"/>
            <p:cNvSpPr/>
            <p:nvPr/>
          </p:nvSpPr>
          <p:spPr>
            <a:xfrm>
              <a:off x="6908000" y="1472025"/>
              <a:ext cx="25325" cy="33675"/>
            </a:xfrm>
            <a:custGeom>
              <a:avLst/>
              <a:gdLst/>
              <a:ahLst/>
              <a:cxnLst/>
              <a:rect l="l" t="t" r="r" b="b"/>
              <a:pathLst>
                <a:path w="1013" h="1347" extrusionOk="0">
                  <a:moveTo>
                    <a:pt x="0" y="1"/>
                  </a:moveTo>
                  <a:lnTo>
                    <a:pt x="0" y="1"/>
                  </a:lnTo>
                  <a:cubicBezTo>
                    <a:pt x="393" y="406"/>
                    <a:pt x="750" y="823"/>
                    <a:pt x="965" y="1346"/>
                  </a:cubicBezTo>
                  <a:cubicBezTo>
                    <a:pt x="1012" y="1073"/>
                    <a:pt x="262" y="4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0" name="Google Shape;46620;p69"/>
            <p:cNvSpPr/>
            <p:nvPr/>
          </p:nvSpPr>
          <p:spPr>
            <a:xfrm>
              <a:off x="6784775" y="1444950"/>
              <a:ext cx="44950" cy="8650"/>
            </a:xfrm>
            <a:custGeom>
              <a:avLst/>
              <a:gdLst/>
              <a:ahLst/>
              <a:cxnLst/>
              <a:rect l="l" t="t" r="r" b="b"/>
              <a:pathLst>
                <a:path w="1798" h="346" extrusionOk="0">
                  <a:moveTo>
                    <a:pt x="12" y="1"/>
                  </a:moveTo>
                  <a:cubicBezTo>
                    <a:pt x="12" y="12"/>
                    <a:pt x="12" y="36"/>
                    <a:pt x="0" y="60"/>
                  </a:cubicBezTo>
                  <a:cubicBezTo>
                    <a:pt x="595" y="155"/>
                    <a:pt x="1191" y="251"/>
                    <a:pt x="1786" y="346"/>
                  </a:cubicBezTo>
                  <a:cubicBezTo>
                    <a:pt x="1798" y="334"/>
                    <a:pt x="1798" y="310"/>
                    <a:pt x="1798" y="298"/>
                  </a:cubicBezTo>
                  <a:cubicBezTo>
                    <a:pt x="1203" y="191"/>
                    <a:pt x="607" y="108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1" name="Google Shape;46621;p69"/>
            <p:cNvSpPr/>
            <p:nvPr/>
          </p:nvSpPr>
          <p:spPr>
            <a:xfrm>
              <a:off x="6490375" y="1775050"/>
              <a:ext cx="33975" cy="10750"/>
            </a:xfrm>
            <a:custGeom>
              <a:avLst/>
              <a:gdLst/>
              <a:ahLst/>
              <a:cxnLst/>
              <a:rect l="l" t="t" r="r" b="b"/>
              <a:pathLst>
                <a:path w="1359" h="430" extrusionOk="0">
                  <a:moveTo>
                    <a:pt x="13" y="1"/>
                  </a:moveTo>
                  <a:cubicBezTo>
                    <a:pt x="13" y="12"/>
                    <a:pt x="1" y="48"/>
                    <a:pt x="1" y="60"/>
                  </a:cubicBezTo>
                  <a:cubicBezTo>
                    <a:pt x="429" y="227"/>
                    <a:pt x="906" y="262"/>
                    <a:pt x="1346" y="429"/>
                  </a:cubicBezTo>
                  <a:cubicBezTo>
                    <a:pt x="1358" y="405"/>
                    <a:pt x="1358" y="382"/>
                    <a:pt x="1358" y="370"/>
                  </a:cubicBezTo>
                  <a:cubicBezTo>
                    <a:pt x="906" y="251"/>
                    <a:pt x="465" y="120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2" name="Google Shape;46622;p69"/>
            <p:cNvSpPr/>
            <p:nvPr/>
          </p:nvSpPr>
          <p:spPr>
            <a:xfrm>
              <a:off x="6621350" y="1526200"/>
              <a:ext cx="39900" cy="9550"/>
            </a:xfrm>
            <a:custGeom>
              <a:avLst/>
              <a:gdLst/>
              <a:ahLst/>
              <a:cxnLst/>
              <a:rect l="l" t="t" r="r" b="b"/>
              <a:pathLst>
                <a:path w="1596" h="382" extrusionOk="0">
                  <a:moveTo>
                    <a:pt x="1" y="1"/>
                  </a:moveTo>
                  <a:cubicBezTo>
                    <a:pt x="513" y="275"/>
                    <a:pt x="1060" y="239"/>
                    <a:pt x="1584" y="382"/>
                  </a:cubicBezTo>
                  <a:cubicBezTo>
                    <a:pt x="1596" y="370"/>
                    <a:pt x="1596" y="358"/>
                    <a:pt x="1596" y="334"/>
                  </a:cubicBezTo>
                  <a:cubicBezTo>
                    <a:pt x="1072" y="215"/>
                    <a:pt x="536" y="12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3" name="Google Shape;46623;p69"/>
            <p:cNvSpPr/>
            <p:nvPr/>
          </p:nvSpPr>
          <p:spPr>
            <a:xfrm>
              <a:off x="6531450" y="1689025"/>
              <a:ext cx="3000" cy="34975"/>
            </a:xfrm>
            <a:custGeom>
              <a:avLst/>
              <a:gdLst/>
              <a:ahLst/>
              <a:cxnLst/>
              <a:rect l="l" t="t" r="r" b="b"/>
              <a:pathLst>
                <a:path w="120" h="1399" extrusionOk="0">
                  <a:moveTo>
                    <a:pt x="60" y="1"/>
                  </a:moveTo>
                  <a:cubicBezTo>
                    <a:pt x="1" y="465"/>
                    <a:pt x="60" y="929"/>
                    <a:pt x="13" y="1382"/>
                  </a:cubicBezTo>
                  <a:cubicBezTo>
                    <a:pt x="23" y="1392"/>
                    <a:pt x="34" y="1398"/>
                    <a:pt x="44" y="1398"/>
                  </a:cubicBezTo>
                  <a:cubicBezTo>
                    <a:pt x="56" y="1398"/>
                    <a:pt x="66" y="1389"/>
                    <a:pt x="72" y="1370"/>
                  </a:cubicBezTo>
                  <a:cubicBezTo>
                    <a:pt x="84" y="917"/>
                    <a:pt x="96" y="465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4" name="Google Shape;46624;p69"/>
            <p:cNvSpPr/>
            <p:nvPr/>
          </p:nvSpPr>
          <p:spPr>
            <a:xfrm>
              <a:off x="6771075" y="1734575"/>
              <a:ext cx="30075" cy="21750"/>
            </a:xfrm>
            <a:custGeom>
              <a:avLst/>
              <a:gdLst/>
              <a:ahLst/>
              <a:cxnLst/>
              <a:rect l="l" t="t" r="r" b="b"/>
              <a:pathLst>
                <a:path w="1203" h="870" extrusionOk="0">
                  <a:moveTo>
                    <a:pt x="12" y="0"/>
                  </a:moveTo>
                  <a:cubicBezTo>
                    <a:pt x="0" y="357"/>
                    <a:pt x="739" y="750"/>
                    <a:pt x="1203" y="869"/>
                  </a:cubicBezTo>
                  <a:cubicBezTo>
                    <a:pt x="774" y="619"/>
                    <a:pt x="250" y="488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5" name="Google Shape;46625;p69"/>
            <p:cNvSpPr/>
            <p:nvPr/>
          </p:nvSpPr>
          <p:spPr>
            <a:xfrm>
              <a:off x="6707375" y="1533050"/>
              <a:ext cx="21150" cy="7100"/>
            </a:xfrm>
            <a:custGeom>
              <a:avLst/>
              <a:gdLst/>
              <a:ahLst/>
              <a:cxnLst/>
              <a:rect l="l" t="t" r="r" b="b"/>
              <a:pathLst>
                <a:path w="846" h="284" extrusionOk="0">
                  <a:moveTo>
                    <a:pt x="846" y="1"/>
                  </a:moveTo>
                  <a:cubicBezTo>
                    <a:pt x="643" y="25"/>
                    <a:pt x="429" y="25"/>
                    <a:pt x="227" y="36"/>
                  </a:cubicBezTo>
                  <a:cubicBezTo>
                    <a:pt x="227" y="48"/>
                    <a:pt x="227" y="60"/>
                    <a:pt x="203" y="60"/>
                  </a:cubicBezTo>
                  <a:cubicBezTo>
                    <a:pt x="298" y="108"/>
                    <a:pt x="370" y="132"/>
                    <a:pt x="465" y="179"/>
                  </a:cubicBezTo>
                  <a:cubicBezTo>
                    <a:pt x="441" y="203"/>
                    <a:pt x="441" y="215"/>
                    <a:pt x="441" y="227"/>
                  </a:cubicBezTo>
                  <a:lnTo>
                    <a:pt x="0" y="179"/>
                  </a:lnTo>
                  <a:lnTo>
                    <a:pt x="0" y="227"/>
                  </a:lnTo>
                  <a:cubicBezTo>
                    <a:pt x="105" y="262"/>
                    <a:pt x="222" y="284"/>
                    <a:pt x="343" y="284"/>
                  </a:cubicBezTo>
                  <a:cubicBezTo>
                    <a:pt x="387" y="284"/>
                    <a:pt x="432" y="281"/>
                    <a:pt x="477" y="275"/>
                  </a:cubicBezTo>
                  <a:cubicBezTo>
                    <a:pt x="501" y="275"/>
                    <a:pt x="548" y="239"/>
                    <a:pt x="548" y="215"/>
                  </a:cubicBezTo>
                  <a:cubicBezTo>
                    <a:pt x="548" y="203"/>
                    <a:pt x="524" y="156"/>
                    <a:pt x="489" y="144"/>
                  </a:cubicBezTo>
                  <a:cubicBezTo>
                    <a:pt x="465" y="120"/>
                    <a:pt x="429" y="108"/>
                    <a:pt x="381" y="84"/>
                  </a:cubicBezTo>
                  <a:cubicBezTo>
                    <a:pt x="560" y="84"/>
                    <a:pt x="703" y="60"/>
                    <a:pt x="846" y="48"/>
                  </a:cubicBezTo>
                  <a:lnTo>
                    <a:pt x="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6" name="Google Shape;46626;p69"/>
            <p:cNvSpPr/>
            <p:nvPr/>
          </p:nvSpPr>
          <p:spPr>
            <a:xfrm>
              <a:off x="6607650" y="1583650"/>
              <a:ext cx="23550" cy="31275"/>
            </a:xfrm>
            <a:custGeom>
              <a:avLst/>
              <a:gdLst/>
              <a:ahLst/>
              <a:cxnLst/>
              <a:rect l="l" t="t" r="r" b="b"/>
              <a:pathLst>
                <a:path w="942" h="1251" extrusionOk="0">
                  <a:moveTo>
                    <a:pt x="48" y="1"/>
                  </a:moveTo>
                  <a:cubicBezTo>
                    <a:pt x="25" y="25"/>
                    <a:pt x="13" y="25"/>
                    <a:pt x="1" y="25"/>
                  </a:cubicBezTo>
                  <a:cubicBezTo>
                    <a:pt x="310" y="441"/>
                    <a:pt x="620" y="834"/>
                    <a:pt x="941" y="1251"/>
                  </a:cubicBezTo>
                  <a:cubicBezTo>
                    <a:pt x="715" y="775"/>
                    <a:pt x="358" y="406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7" name="Google Shape;46627;p69"/>
            <p:cNvSpPr/>
            <p:nvPr/>
          </p:nvSpPr>
          <p:spPr>
            <a:xfrm>
              <a:off x="6612125" y="1544675"/>
              <a:ext cx="34550" cy="14950"/>
            </a:xfrm>
            <a:custGeom>
              <a:avLst/>
              <a:gdLst/>
              <a:ahLst/>
              <a:cxnLst/>
              <a:rect l="l" t="t" r="r" b="b"/>
              <a:pathLst>
                <a:path w="1382" h="598" extrusionOk="0">
                  <a:moveTo>
                    <a:pt x="0" y="0"/>
                  </a:moveTo>
                  <a:lnTo>
                    <a:pt x="0" y="0"/>
                  </a:lnTo>
                  <a:cubicBezTo>
                    <a:pt x="81" y="183"/>
                    <a:pt x="1041" y="597"/>
                    <a:pt x="1348" y="597"/>
                  </a:cubicBezTo>
                  <a:cubicBezTo>
                    <a:pt x="1360" y="597"/>
                    <a:pt x="1371" y="597"/>
                    <a:pt x="1382" y="595"/>
                  </a:cubicBezTo>
                  <a:cubicBezTo>
                    <a:pt x="917" y="417"/>
                    <a:pt x="441" y="29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8" name="Google Shape;46628;p69"/>
            <p:cNvSpPr/>
            <p:nvPr/>
          </p:nvSpPr>
          <p:spPr>
            <a:xfrm>
              <a:off x="6888950" y="1317850"/>
              <a:ext cx="9550" cy="27400"/>
            </a:xfrm>
            <a:custGeom>
              <a:avLst/>
              <a:gdLst/>
              <a:ahLst/>
              <a:cxnLst/>
              <a:rect l="l" t="t" r="r" b="b"/>
              <a:pathLst>
                <a:path w="382" h="1096" extrusionOk="0">
                  <a:moveTo>
                    <a:pt x="0" y="1"/>
                  </a:moveTo>
                  <a:cubicBezTo>
                    <a:pt x="0" y="393"/>
                    <a:pt x="179" y="739"/>
                    <a:pt x="322" y="1096"/>
                  </a:cubicBezTo>
                  <a:cubicBezTo>
                    <a:pt x="346" y="1096"/>
                    <a:pt x="357" y="1096"/>
                    <a:pt x="381" y="1084"/>
                  </a:cubicBezTo>
                  <a:cubicBezTo>
                    <a:pt x="250" y="727"/>
                    <a:pt x="131" y="3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9" name="Google Shape;46629;p69"/>
            <p:cNvSpPr/>
            <p:nvPr/>
          </p:nvSpPr>
          <p:spPr>
            <a:xfrm>
              <a:off x="6552600" y="1657475"/>
              <a:ext cx="6275" cy="33075"/>
            </a:xfrm>
            <a:custGeom>
              <a:avLst/>
              <a:gdLst/>
              <a:ahLst/>
              <a:cxnLst/>
              <a:rect l="l" t="t" r="r" b="b"/>
              <a:pathLst>
                <a:path w="251" h="1323" extrusionOk="0">
                  <a:moveTo>
                    <a:pt x="0" y="1"/>
                  </a:moveTo>
                  <a:cubicBezTo>
                    <a:pt x="60" y="441"/>
                    <a:pt x="119" y="882"/>
                    <a:pt x="179" y="1322"/>
                  </a:cubicBezTo>
                  <a:cubicBezTo>
                    <a:pt x="250" y="1191"/>
                    <a:pt x="119" y="13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0" name="Google Shape;46630;p69"/>
            <p:cNvSpPr/>
            <p:nvPr/>
          </p:nvSpPr>
          <p:spPr>
            <a:xfrm>
              <a:off x="6703500" y="1544375"/>
              <a:ext cx="27700" cy="3300"/>
            </a:xfrm>
            <a:custGeom>
              <a:avLst/>
              <a:gdLst/>
              <a:ahLst/>
              <a:cxnLst/>
              <a:rect l="l" t="t" r="r" b="b"/>
              <a:pathLst>
                <a:path w="1108" h="132" extrusionOk="0">
                  <a:moveTo>
                    <a:pt x="1013" y="0"/>
                  </a:moveTo>
                  <a:cubicBezTo>
                    <a:pt x="691" y="12"/>
                    <a:pt x="382" y="24"/>
                    <a:pt x="60" y="48"/>
                  </a:cubicBezTo>
                  <a:cubicBezTo>
                    <a:pt x="48" y="48"/>
                    <a:pt x="24" y="60"/>
                    <a:pt x="1" y="60"/>
                  </a:cubicBezTo>
                  <a:lnTo>
                    <a:pt x="1" y="107"/>
                  </a:lnTo>
                  <a:cubicBezTo>
                    <a:pt x="155" y="119"/>
                    <a:pt x="286" y="131"/>
                    <a:pt x="417" y="131"/>
                  </a:cubicBezTo>
                  <a:cubicBezTo>
                    <a:pt x="632" y="131"/>
                    <a:pt x="822" y="107"/>
                    <a:pt x="1037" y="72"/>
                  </a:cubicBezTo>
                  <a:cubicBezTo>
                    <a:pt x="1060" y="60"/>
                    <a:pt x="1072" y="24"/>
                    <a:pt x="1108" y="12"/>
                  </a:cubicBezTo>
                  <a:cubicBezTo>
                    <a:pt x="1072" y="12"/>
                    <a:pt x="1048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1" name="Google Shape;46631;p69"/>
            <p:cNvSpPr/>
            <p:nvPr/>
          </p:nvSpPr>
          <p:spPr>
            <a:xfrm>
              <a:off x="6768400" y="1666700"/>
              <a:ext cx="8650" cy="31575"/>
            </a:xfrm>
            <a:custGeom>
              <a:avLst/>
              <a:gdLst/>
              <a:ahLst/>
              <a:cxnLst/>
              <a:rect l="l" t="t" r="r" b="b"/>
              <a:pathLst>
                <a:path w="346" h="1263" extrusionOk="0">
                  <a:moveTo>
                    <a:pt x="48" y="1"/>
                  </a:moveTo>
                  <a:cubicBezTo>
                    <a:pt x="24" y="13"/>
                    <a:pt x="12" y="13"/>
                    <a:pt x="0" y="13"/>
                  </a:cubicBezTo>
                  <a:cubicBezTo>
                    <a:pt x="107" y="417"/>
                    <a:pt x="203" y="834"/>
                    <a:pt x="322" y="1263"/>
                  </a:cubicBezTo>
                  <a:cubicBezTo>
                    <a:pt x="346" y="1072"/>
                    <a:pt x="143" y="179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2" name="Google Shape;46632;p69"/>
            <p:cNvSpPr/>
            <p:nvPr/>
          </p:nvSpPr>
          <p:spPr>
            <a:xfrm>
              <a:off x="6468050" y="1567275"/>
              <a:ext cx="14925" cy="31875"/>
            </a:xfrm>
            <a:custGeom>
              <a:avLst/>
              <a:gdLst/>
              <a:ahLst/>
              <a:cxnLst/>
              <a:rect l="l" t="t" r="r" b="b"/>
              <a:pathLst>
                <a:path w="597" h="1275" extrusionOk="0">
                  <a:moveTo>
                    <a:pt x="37" y="1"/>
                  </a:moveTo>
                  <a:cubicBezTo>
                    <a:pt x="13" y="37"/>
                    <a:pt x="1" y="61"/>
                    <a:pt x="1" y="84"/>
                  </a:cubicBezTo>
                  <a:cubicBezTo>
                    <a:pt x="60" y="239"/>
                    <a:pt x="132" y="406"/>
                    <a:pt x="215" y="549"/>
                  </a:cubicBezTo>
                  <a:cubicBezTo>
                    <a:pt x="334" y="799"/>
                    <a:pt x="429" y="1037"/>
                    <a:pt x="549" y="1275"/>
                  </a:cubicBezTo>
                  <a:cubicBezTo>
                    <a:pt x="572" y="1275"/>
                    <a:pt x="584" y="1275"/>
                    <a:pt x="596" y="1251"/>
                  </a:cubicBezTo>
                  <a:cubicBezTo>
                    <a:pt x="596" y="1227"/>
                    <a:pt x="596" y="1192"/>
                    <a:pt x="584" y="1180"/>
                  </a:cubicBezTo>
                  <a:cubicBezTo>
                    <a:pt x="418" y="811"/>
                    <a:pt x="251" y="418"/>
                    <a:pt x="96" y="49"/>
                  </a:cubicBezTo>
                  <a:cubicBezTo>
                    <a:pt x="72" y="37"/>
                    <a:pt x="48" y="25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3" name="Google Shape;46633;p69"/>
            <p:cNvSpPr/>
            <p:nvPr/>
          </p:nvSpPr>
          <p:spPr>
            <a:xfrm>
              <a:off x="6806200" y="1716125"/>
              <a:ext cx="21450" cy="28300"/>
            </a:xfrm>
            <a:custGeom>
              <a:avLst/>
              <a:gdLst/>
              <a:ahLst/>
              <a:cxnLst/>
              <a:rect l="l" t="t" r="r" b="b"/>
              <a:pathLst>
                <a:path w="858" h="1132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214"/>
                    <a:pt x="703" y="1095"/>
                    <a:pt x="858" y="1131"/>
                  </a:cubicBezTo>
                  <a:cubicBezTo>
                    <a:pt x="572" y="762"/>
                    <a:pt x="286" y="39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4" name="Google Shape;46634;p69"/>
            <p:cNvSpPr/>
            <p:nvPr/>
          </p:nvSpPr>
          <p:spPr>
            <a:xfrm>
              <a:off x="6874350" y="1514900"/>
              <a:ext cx="7775" cy="28300"/>
            </a:xfrm>
            <a:custGeom>
              <a:avLst/>
              <a:gdLst/>
              <a:ahLst/>
              <a:cxnLst/>
              <a:rect l="l" t="t" r="r" b="b"/>
              <a:pathLst>
                <a:path w="311" h="1132" extrusionOk="0">
                  <a:moveTo>
                    <a:pt x="1" y="0"/>
                  </a:moveTo>
                  <a:cubicBezTo>
                    <a:pt x="179" y="358"/>
                    <a:pt x="239" y="751"/>
                    <a:pt x="310" y="1132"/>
                  </a:cubicBezTo>
                  <a:cubicBezTo>
                    <a:pt x="310" y="727"/>
                    <a:pt x="275" y="3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5" name="Google Shape;46635;p69"/>
            <p:cNvSpPr/>
            <p:nvPr/>
          </p:nvSpPr>
          <p:spPr>
            <a:xfrm>
              <a:off x="6708850" y="1434175"/>
              <a:ext cx="29800" cy="6050"/>
            </a:xfrm>
            <a:custGeom>
              <a:avLst/>
              <a:gdLst/>
              <a:ahLst/>
              <a:cxnLst/>
              <a:rect l="l" t="t" r="r" b="b"/>
              <a:pathLst>
                <a:path w="1192" h="242" extrusionOk="0">
                  <a:moveTo>
                    <a:pt x="1034" y="0"/>
                  </a:moveTo>
                  <a:cubicBezTo>
                    <a:pt x="706" y="0"/>
                    <a:pt x="90" y="112"/>
                    <a:pt x="1" y="241"/>
                  </a:cubicBezTo>
                  <a:cubicBezTo>
                    <a:pt x="406" y="170"/>
                    <a:pt x="823" y="74"/>
                    <a:pt x="1192" y="15"/>
                  </a:cubicBezTo>
                  <a:cubicBezTo>
                    <a:pt x="1155" y="5"/>
                    <a:pt x="1101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6" name="Google Shape;46636;p69"/>
            <p:cNvSpPr/>
            <p:nvPr/>
          </p:nvSpPr>
          <p:spPr>
            <a:xfrm>
              <a:off x="6912750" y="1553900"/>
              <a:ext cx="9250" cy="27100"/>
            </a:xfrm>
            <a:custGeom>
              <a:avLst/>
              <a:gdLst/>
              <a:ahLst/>
              <a:cxnLst/>
              <a:rect l="l" t="t" r="r" b="b"/>
              <a:pathLst>
                <a:path w="370" h="1084" extrusionOk="0">
                  <a:moveTo>
                    <a:pt x="322" y="0"/>
                  </a:moveTo>
                  <a:cubicBezTo>
                    <a:pt x="227" y="357"/>
                    <a:pt x="108" y="726"/>
                    <a:pt x="1" y="1084"/>
                  </a:cubicBezTo>
                  <a:cubicBezTo>
                    <a:pt x="191" y="762"/>
                    <a:pt x="287" y="393"/>
                    <a:pt x="370" y="24"/>
                  </a:cubicBezTo>
                  <a:cubicBezTo>
                    <a:pt x="358" y="0"/>
                    <a:pt x="346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7" name="Google Shape;46637;p69"/>
            <p:cNvSpPr/>
            <p:nvPr/>
          </p:nvSpPr>
          <p:spPr>
            <a:xfrm>
              <a:off x="6542775" y="1651525"/>
              <a:ext cx="3600" cy="36325"/>
            </a:xfrm>
            <a:custGeom>
              <a:avLst/>
              <a:gdLst/>
              <a:ahLst/>
              <a:cxnLst/>
              <a:rect l="l" t="t" r="r" b="b"/>
              <a:pathLst>
                <a:path w="144" h="1453" extrusionOk="0">
                  <a:moveTo>
                    <a:pt x="60" y="0"/>
                  </a:moveTo>
                  <a:cubicBezTo>
                    <a:pt x="54" y="6"/>
                    <a:pt x="48" y="9"/>
                    <a:pt x="39" y="9"/>
                  </a:cubicBezTo>
                  <a:cubicBezTo>
                    <a:pt x="30" y="9"/>
                    <a:pt x="18" y="6"/>
                    <a:pt x="0" y="0"/>
                  </a:cubicBezTo>
                  <a:lnTo>
                    <a:pt x="0" y="0"/>
                  </a:lnTo>
                  <a:cubicBezTo>
                    <a:pt x="36" y="489"/>
                    <a:pt x="60" y="965"/>
                    <a:pt x="96" y="1453"/>
                  </a:cubicBezTo>
                  <a:lnTo>
                    <a:pt x="143" y="1453"/>
                  </a:lnTo>
                  <a:cubicBezTo>
                    <a:pt x="107" y="965"/>
                    <a:pt x="119" y="489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8" name="Google Shape;46638;p69"/>
            <p:cNvSpPr/>
            <p:nvPr/>
          </p:nvSpPr>
          <p:spPr>
            <a:xfrm>
              <a:off x="6729400" y="1669075"/>
              <a:ext cx="12225" cy="29200"/>
            </a:xfrm>
            <a:custGeom>
              <a:avLst/>
              <a:gdLst/>
              <a:ahLst/>
              <a:cxnLst/>
              <a:rect l="l" t="t" r="r" b="b"/>
              <a:pathLst>
                <a:path w="489" h="1168" extrusionOk="0">
                  <a:moveTo>
                    <a:pt x="24" y="1"/>
                  </a:moveTo>
                  <a:cubicBezTo>
                    <a:pt x="12" y="60"/>
                    <a:pt x="1" y="120"/>
                    <a:pt x="12" y="156"/>
                  </a:cubicBezTo>
                  <a:cubicBezTo>
                    <a:pt x="131" y="477"/>
                    <a:pt x="262" y="775"/>
                    <a:pt x="382" y="1072"/>
                  </a:cubicBezTo>
                  <a:cubicBezTo>
                    <a:pt x="417" y="1096"/>
                    <a:pt x="429" y="1144"/>
                    <a:pt x="453" y="1168"/>
                  </a:cubicBezTo>
                  <a:cubicBezTo>
                    <a:pt x="477" y="1168"/>
                    <a:pt x="489" y="1156"/>
                    <a:pt x="477" y="1144"/>
                  </a:cubicBezTo>
                  <a:cubicBezTo>
                    <a:pt x="298" y="787"/>
                    <a:pt x="72" y="418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9" name="Google Shape;46639;p69"/>
            <p:cNvSpPr/>
            <p:nvPr/>
          </p:nvSpPr>
          <p:spPr>
            <a:xfrm>
              <a:off x="6536225" y="1427100"/>
              <a:ext cx="10150" cy="22925"/>
            </a:xfrm>
            <a:custGeom>
              <a:avLst/>
              <a:gdLst/>
              <a:ahLst/>
              <a:cxnLst/>
              <a:rect l="l" t="t" r="r" b="b"/>
              <a:pathLst>
                <a:path w="406" h="917" extrusionOk="0">
                  <a:moveTo>
                    <a:pt x="405" y="0"/>
                  </a:moveTo>
                  <a:lnTo>
                    <a:pt x="405" y="0"/>
                  </a:lnTo>
                  <a:cubicBezTo>
                    <a:pt x="250" y="131"/>
                    <a:pt x="0" y="834"/>
                    <a:pt x="72" y="917"/>
                  </a:cubicBezTo>
                  <a:cubicBezTo>
                    <a:pt x="179" y="607"/>
                    <a:pt x="298" y="31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0" name="Google Shape;46640;p69"/>
            <p:cNvSpPr/>
            <p:nvPr/>
          </p:nvSpPr>
          <p:spPr>
            <a:xfrm>
              <a:off x="6866925" y="1603900"/>
              <a:ext cx="16400" cy="21150"/>
            </a:xfrm>
            <a:custGeom>
              <a:avLst/>
              <a:gdLst/>
              <a:ahLst/>
              <a:cxnLst/>
              <a:rect l="l" t="t" r="r" b="b"/>
              <a:pathLst>
                <a:path w="656" h="846" extrusionOk="0">
                  <a:moveTo>
                    <a:pt x="631" y="0"/>
                  </a:moveTo>
                  <a:lnTo>
                    <a:pt x="0" y="798"/>
                  </a:lnTo>
                  <a:lnTo>
                    <a:pt x="48" y="846"/>
                  </a:lnTo>
                  <a:cubicBezTo>
                    <a:pt x="274" y="596"/>
                    <a:pt x="476" y="310"/>
                    <a:pt x="655" y="2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1" name="Google Shape;46641;p69"/>
            <p:cNvSpPr/>
            <p:nvPr/>
          </p:nvSpPr>
          <p:spPr>
            <a:xfrm>
              <a:off x="6918400" y="1500900"/>
              <a:ext cx="12250" cy="24750"/>
            </a:xfrm>
            <a:custGeom>
              <a:avLst/>
              <a:gdLst/>
              <a:ahLst/>
              <a:cxnLst/>
              <a:rect l="l" t="t" r="r" b="b"/>
              <a:pathLst>
                <a:path w="490" h="990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358"/>
                    <a:pt x="394" y="620"/>
                    <a:pt x="430" y="989"/>
                  </a:cubicBezTo>
                  <a:cubicBezTo>
                    <a:pt x="489" y="811"/>
                    <a:pt x="191" y="13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2" name="Google Shape;46642;p69"/>
            <p:cNvSpPr/>
            <p:nvPr/>
          </p:nvSpPr>
          <p:spPr>
            <a:xfrm>
              <a:off x="6900850" y="1564300"/>
              <a:ext cx="13425" cy="22350"/>
            </a:xfrm>
            <a:custGeom>
              <a:avLst/>
              <a:gdLst/>
              <a:ahLst/>
              <a:cxnLst/>
              <a:rect l="l" t="t" r="r" b="b"/>
              <a:pathLst>
                <a:path w="537" h="894" extrusionOk="0">
                  <a:moveTo>
                    <a:pt x="536" y="1"/>
                  </a:moveTo>
                  <a:cubicBezTo>
                    <a:pt x="358" y="299"/>
                    <a:pt x="191" y="584"/>
                    <a:pt x="1" y="894"/>
                  </a:cubicBezTo>
                  <a:cubicBezTo>
                    <a:pt x="286" y="632"/>
                    <a:pt x="465" y="346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3" name="Google Shape;46643;p69"/>
            <p:cNvSpPr/>
            <p:nvPr/>
          </p:nvSpPr>
          <p:spPr>
            <a:xfrm>
              <a:off x="6827625" y="1529475"/>
              <a:ext cx="8350" cy="23550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310"/>
                    <a:pt x="191" y="644"/>
                    <a:pt x="274" y="941"/>
                  </a:cubicBezTo>
                  <a:cubicBezTo>
                    <a:pt x="334" y="727"/>
                    <a:pt x="143" y="8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4" name="Google Shape;46644;p69"/>
            <p:cNvSpPr/>
            <p:nvPr/>
          </p:nvSpPr>
          <p:spPr>
            <a:xfrm>
              <a:off x="6739825" y="1589325"/>
              <a:ext cx="6875" cy="26200"/>
            </a:xfrm>
            <a:custGeom>
              <a:avLst/>
              <a:gdLst/>
              <a:ahLst/>
              <a:cxnLst/>
              <a:rect l="l" t="t" r="r" b="b"/>
              <a:pathLst>
                <a:path w="275" h="1048" extrusionOk="0">
                  <a:moveTo>
                    <a:pt x="215" y="0"/>
                  </a:moveTo>
                  <a:cubicBezTo>
                    <a:pt x="203" y="48"/>
                    <a:pt x="155" y="95"/>
                    <a:pt x="143" y="155"/>
                  </a:cubicBezTo>
                  <a:cubicBezTo>
                    <a:pt x="107" y="298"/>
                    <a:pt x="95" y="452"/>
                    <a:pt x="72" y="595"/>
                  </a:cubicBezTo>
                  <a:cubicBezTo>
                    <a:pt x="36" y="750"/>
                    <a:pt x="24" y="893"/>
                    <a:pt x="0" y="1048"/>
                  </a:cubicBezTo>
                  <a:lnTo>
                    <a:pt x="24" y="1048"/>
                  </a:lnTo>
                  <a:cubicBezTo>
                    <a:pt x="119" y="702"/>
                    <a:pt x="191" y="357"/>
                    <a:pt x="274" y="12"/>
                  </a:cubicBezTo>
                  <a:cubicBezTo>
                    <a:pt x="274" y="0"/>
                    <a:pt x="262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5" name="Google Shape;46645;p69"/>
            <p:cNvSpPr/>
            <p:nvPr/>
          </p:nvSpPr>
          <p:spPr>
            <a:xfrm>
              <a:off x="6912450" y="1488400"/>
              <a:ext cx="15500" cy="21750"/>
            </a:xfrm>
            <a:custGeom>
              <a:avLst/>
              <a:gdLst/>
              <a:ahLst/>
              <a:cxnLst/>
              <a:rect l="l" t="t" r="r" b="b"/>
              <a:pathLst>
                <a:path w="620" h="870" extrusionOk="0">
                  <a:moveTo>
                    <a:pt x="1" y="1"/>
                  </a:moveTo>
                  <a:lnTo>
                    <a:pt x="1" y="1"/>
                  </a:lnTo>
                  <a:cubicBezTo>
                    <a:pt x="239" y="287"/>
                    <a:pt x="489" y="525"/>
                    <a:pt x="596" y="870"/>
                  </a:cubicBezTo>
                  <a:cubicBezTo>
                    <a:pt x="620" y="644"/>
                    <a:pt x="215" y="3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6" name="Google Shape;46646;p69"/>
            <p:cNvSpPr/>
            <p:nvPr/>
          </p:nvSpPr>
          <p:spPr>
            <a:xfrm>
              <a:off x="6629975" y="1465500"/>
              <a:ext cx="31000" cy="8950"/>
            </a:xfrm>
            <a:custGeom>
              <a:avLst/>
              <a:gdLst/>
              <a:ahLst/>
              <a:cxnLst/>
              <a:rect l="l" t="t" r="r" b="b"/>
              <a:pathLst>
                <a:path w="1240" h="358" extrusionOk="0">
                  <a:moveTo>
                    <a:pt x="1215" y="0"/>
                  </a:moveTo>
                  <a:cubicBezTo>
                    <a:pt x="822" y="119"/>
                    <a:pt x="406" y="238"/>
                    <a:pt x="1" y="357"/>
                  </a:cubicBezTo>
                  <a:cubicBezTo>
                    <a:pt x="441" y="357"/>
                    <a:pt x="834" y="167"/>
                    <a:pt x="1239" y="24"/>
                  </a:cubicBezTo>
                  <a:cubicBezTo>
                    <a:pt x="1215" y="24"/>
                    <a:pt x="1215" y="12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7" name="Google Shape;46647;p69"/>
            <p:cNvSpPr/>
            <p:nvPr/>
          </p:nvSpPr>
          <p:spPr>
            <a:xfrm>
              <a:off x="6872275" y="1687250"/>
              <a:ext cx="12225" cy="26500"/>
            </a:xfrm>
            <a:custGeom>
              <a:avLst/>
              <a:gdLst/>
              <a:ahLst/>
              <a:cxnLst/>
              <a:rect l="l" t="t" r="r" b="b"/>
              <a:pathLst>
                <a:path w="489" h="1060" extrusionOk="0">
                  <a:moveTo>
                    <a:pt x="12" y="0"/>
                  </a:moveTo>
                  <a:cubicBezTo>
                    <a:pt x="1" y="310"/>
                    <a:pt x="274" y="893"/>
                    <a:pt x="489" y="1060"/>
                  </a:cubicBezTo>
                  <a:cubicBezTo>
                    <a:pt x="251" y="726"/>
                    <a:pt x="120" y="369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8" name="Google Shape;46648;p69"/>
            <p:cNvSpPr/>
            <p:nvPr/>
          </p:nvSpPr>
          <p:spPr>
            <a:xfrm>
              <a:off x="6590400" y="1688725"/>
              <a:ext cx="2700" cy="26650"/>
            </a:xfrm>
            <a:custGeom>
              <a:avLst/>
              <a:gdLst/>
              <a:ahLst/>
              <a:cxnLst/>
              <a:rect l="l" t="t" r="r" b="b"/>
              <a:pathLst>
                <a:path w="108" h="1066" extrusionOk="0">
                  <a:moveTo>
                    <a:pt x="84" y="1"/>
                  </a:moveTo>
                  <a:cubicBezTo>
                    <a:pt x="0" y="346"/>
                    <a:pt x="24" y="703"/>
                    <a:pt x="0" y="1060"/>
                  </a:cubicBezTo>
                  <a:cubicBezTo>
                    <a:pt x="16" y="1060"/>
                    <a:pt x="27" y="1066"/>
                    <a:pt x="32" y="1066"/>
                  </a:cubicBezTo>
                  <a:cubicBezTo>
                    <a:pt x="35" y="1066"/>
                    <a:pt x="36" y="1064"/>
                    <a:pt x="36" y="1060"/>
                  </a:cubicBezTo>
                  <a:cubicBezTo>
                    <a:pt x="60" y="715"/>
                    <a:pt x="84" y="358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9" name="Google Shape;46649;p69"/>
            <p:cNvSpPr/>
            <p:nvPr/>
          </p:nvSpPr>
          <p:spPr>
            <a:xfrm>
              <a:off x="6545150" y="1705400"/>
              <a:ext cx="10750" cy="31575"/>
            </a:xfrm>
            <a:custGeom>
              <a:avLst/>
              <a:gdLst/>
              <a:ahLst/>
              <a:cxnLst/>
              <a:rect l="l" t="t" r="r" b="b"/>
              <a:pathLst>
                <a:path w="430" h="1263" extrusionOk="0">
                  <a:moveTo>
                    <a:pt x="382" y="0"/>
                  </a:moveTo>
                  <a:cubicBezTo>
                    <a:pt x="262" y="417"/>
                    <a:pt x="132" y="846"/>
                    <a:pt x="1" y="1263"/>
                  </a:cubicBezTo>
                  <a:lnTo>
                    <a:pt x="12" y="1263"/>
                  </a:lnTo>
                  <a:cubicBezTo>
                    <a:pt x="155" y="846"/>
                    <a:pt x="298" y="429"/>
                    <a:pt x="429" y="12"/>
                  </a:cubicBezTo>
                  <a:cubicBezTo>
                    <a:pt x="417" y="12"/>
                    <a:pt x="393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0" name="Google Shape;46650;p69"/>
            <p:cNvSpPr/>
            <p:nvPr/>
          </p:nvSpPr>
          <p:spPr>
            <a:xfrm>
              <a:off x="6767200" y="1542875"/>
              <a:ext cx="11925" cy="25025"/>
            </a:xfrm>
            <a:custGeom>
              <a:avLst/>
              <a:gdLst/>
              <a:ahLst/>
              <a:cxnLst/>
              <a:rect l="l" t="t" r="r" b="b"/>
              <a:pathLst>
                <a:path w="477" h="1001" extrusionOk="0">
                  <a:moveTo>
                    <a:pt x="477" y="1"/>
                  </a:moveTo>
                  <a:lnTo>
                    <a:pt x="477" y="1"/>
                  </a:lnTo>
                  <a:cubicBezTo>
                    <a:pt x="417" y="48"/>
                    <a:pt x="346" y="84"/>
                    <a:pt x="310" y="144"/>
                  </a:cubicBezTo>
                  <a:cubicBezTo>
                    <a:pt x="191" y="417"/>
                    <a:pt x="108" y="703"/>
                    <a:pt x="1" y="977"/>
                  </a:cubicBezTo>
                  <a:cubicBezTo>
                    <a:pt x="13" y="977"/>
                    <a:pt x="36" y="1001"/>
                    <a:pt x="48" y="1001"/>
                  </a:cubicBezTo>
                  <a:cubicBezTo>
                    <a:pt x="108" y="834"/>
                    <a:pt x="167" y="656"/>
                    <a:pt x="239" y="489"/>
                  </a:cubicBezTo>
                  <a:cubicBezTo>
                    <a:pt x="310" y="310"/>
                    <a:pt x="405" y="167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1" name="Google Shape;46651;p69"/>
            <p:cNvSpPr/>
            <p:nvPr/>
          </p:nvSpPr>
          <p:spPr>
            <a:xfrm>
              <a:off x="6808275" y="1427975"/>
              <a:ext cx="30100" cy="6575"/>
            </a:xfrm>
            <a:custGeom>
              <a:avLst/>
              <a:gdLst/>
              <a:ahLst/>
              <a:cxnLst/>
              <a:rect l="l" t="t" r="r" b="b"/>
              <a:pathLst>
                <a:path w="1204" h="263" extrusionOk="0">
                  <a:moveTo>
                    <a:pt x="98" y="1"/>
                  </a:moveTo>
                  <a:cubicBezTo>
                    <a:pt x="55" y="1"/>
                    <a:pt x="22" y="5"/>
                    <a:pt x="1" y="13"/>
                  </a:cubicBezTo>
                  <a:cubicBezTo>
                    <a:pt x="394" y="84"/>
                    <a:pt x="798" y="179"/>
                    <a:pt x="1203" y="263"/>
                  </a:cubicBezTo>
                  <a:cubicBezTo>
                    <a:pt x="1018" y="150"/>
                    <a:pt x="371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2" name="Google Shape;46652;p69"/>
            <p:cNvSpPr/>
            <p:nvPr/>
          </p:nvSpPr>
          <p:spPr>
            <a:xfrm>
              <a:off x="6618075" y="1733975"/>
              <a:ext cx="5975" cy="22625"/>
            </a:xfrm>
            <a:custGeom>
              <a:avLst/>
              <a:gdLst/>
              <a:ahLst/>
              <a:cxnLst/>
              <a:rect l="l" t="t" r="r" b="b"/>
              <a:pathLst>
                <a:path w="239" h="905" extrusionOk="0">
                  <a:moveTo>
                    <a:pt x="239" y="0"/>
                  </a:moveTo>
                  <a:lnTo>
                    <a:pt x="239" y="0"/>
                  </a:lnTo>
                  <a:cubicBezTo>
                    <a:pt x="60" y="286"/>
                    <a:pt x="48" y="584"/>
                    <a:pt x="1" y="893"/>
                  </a:cubicBezTo>
                  <a:cubicBezTo>
                    <a:pt x="9" y="893"/>
                    <a:pt x="16" y="904"/>
                    <a:pt x="28" y="904"/>
                  </a:cubicBezTo>
                  <a:cubicBezTo>
                    <a:pt x="34" y="904"/>
                    <a:pt x="40" y="901"/>
                    <a:pt x="48" y="893"/>
                  </a:cubicBezTo>
                  <a:cubicBezTo>
                    <a:pt x="108" y="596"/>
                    <a:pt x="179" y="298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3" name="Google Shape;46653;p69"/>
            <p:cNvSpPr/>
            <p:nvPr/>
          </p:nvSpPr>
          <p:spPr>
            <a:xfrm>
              <a:off x="6862150" y="1456850"/>
              <a:ext cx="22350" cy="6100"/>
            </a:xfrm>
            <a:custGeom>
              <a:avLst/>
              <a:gdLst/>
              <a:ahLst/>
              <a:cxnLst/>
              <a:rect l="l" t="t" r="r" b="b"/>
              <a:pathLst>
                <a:path w="894" h="244" extrusionOk="0">
                  <a:moveTo>
                    <a:pt x="1" y="1"/>
                  </a:moveTo>
                  <a:lnTo>
                    <a:pt x="1" y="1"/>
                  </a:lnTo>
                  <a:cubicBezTo>
                    <a:pt x="171" y="213"/>
                    <a:pt x="383" y="244"/>
                    <a:pt x="613" y="244"/>
                  </a:cubicBezTo>
                  <a:cubicBezTo>
                    <a:pt x="704" y="244"/>
                    <a:pt x="798" y="239"/>
                    <a:pt x="894" y="239"/>
                  </a:cubicBezTo>
                  <a:cubicBezTo>
                    <a:pt x="596" y="167"/>
                    <a:pt x="263" y="22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4" name="Google Shape;46654;p69"/>
            <p:cNvSpPr/>
            <p:nvPr/>
          </p:nvSpPr>
          <p:spPr>
            <a:xfrm>
              <a:off x="6547225" y="1657175"/>
              <a:ext cx="2425" cy="25325"/>
            </a:xfrm>
            <a:custGeom>
              <a:avLst/>
              <a:gdLst/>
              <a:ahLst/>
              <a:cxnLst/>
              <a:rect l="l" t="t" r="r" b="b"/>
              <a:pathLst>
                <a:path w="97" h="1013" extrusionOk="0">
                  <a:moveTo>
                    <a:pt x="37" y="1"/>
                  </a:moveTo>
                  <a:cubicBezTo>
                    <a:pt x="25" y="36"/>
                    <a:pt x="1" y="84"/>
                    <a:pt x="1" y="132"/>
                  </a:cubicBezTo>
                  <a:cubicBezTo>
                    <a:pt x="25" y="382"/>
                    <a:pt x="49" y="655"/>
                    <a:pt x="60" y="906"/>
                  </a:cubicBezTo>
                  <a:cubicBezTo>
                    <a:pt x="60" y="929"/>
                    <a:pt x="84" y="977"/>
                    <a:pt x="84" y="1013"/>
                  </a:cubicBezTo>
                  <a:lnTo>
                    <a:pt x="96" y="1013"/>
                  </a:lnTo>
                  <a:lnTo>
                    <a:pt x="96" y="13"/>
                  </a:lnTo>
                  <a:cubicBezTo>
                    <a:pt x="60" y="1"/>
                    <a:pt x="49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5" name="Google Shape;46655;p69"/>
            <p:cNvSpPr/>
            <p:nvPr/>
          </p:nvSpPr>
          <p:spPr>
            <a:xfrm>
              <a:off x="6776125" y="1547650"/>
              <a:ext cx="8675" cy="26500"/>
            </a:xfrm>
            <a:custGeom>
              <a:avLst/>
              <a:gdLst/>
              <a:ahLst/>
              <a:cxnLst/>
              <a:rect l="l" t="t" r="r" b="b"/>
              <a:pathLst>
                <a:path w="347" h="1060" extrusionOk="0">
                  <a:moveTo>
                    <a:pt x="346" y="0"/>
                  </a:moveTo>
                  <a:lnTo>
                    <a:pt x="346" y="0"/>
                  </a:lnTo>
                  <a:cubicBezTo>
                    <a:pt x="227" y="72"/>
                    <a:pt x="1" y="810"/>
                    <a:pt x="13" y="1060"/>
                  </a:cubicBezTo>
                  <a:cubicBezTo>
                    <a:pt x="132" y="715"/>
                    <a:pt x="239" y="369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6" name="Google Shape;46656;p69"/>
            <p:cNvSpPr/>
            <p:nvPr/>
          </p:nvSpPr>
          <p:spPr>
            <a:xfrm>
              <a:off x="6821075" y="1644675"/>
              <a:ext cx="9550" cy="25025"/>
            </a:xfrm>
            <a:custGeom>
              <a:avLst/>
              <a:gdLst/>
              <a:ahLst/>
              <a:cxnLst/>
              <a:rect l="l" t="t" r="r" b="b"/>
              <a:pathLst>
                <a:path w="382" h="1001" extrusionOk="0">
                  <a:moveTo>
                    <a:pt x="382" y="1"/>
                  </a:moveTo>
                  <a:cubicBezTo>
                    <a:pt x="263" y="48"/>
                    <a:pt x="1" y="798"/>
                    <a:pt x="36" y="1001"/>
                  </a:cubicBezTo>
                  <a:cubicBezTo>
                    <a:pt x="155" y="679"/>
                    <a:pt x="263" y="334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7" name="Google Shape;46657;p69"/>
            <p:cNvSpPr/>
            <p:nvPr/>
          </p:nvSpPr>
          <p:spPr>
            <a:xfrm>
              <a:off x="6624325" y="1519650"/>
              <a:ext cx="23250" cy="5100"/>
            </a:xfrm>
            <a:custGeom>
              <a:avLst/>
              <a:gdLst/>
              <a:ahLst/>
              <a:cxnLst/>
              <a:rect l="l" t="t" r="r" b="b"/>
              <a:pathLst>
                <a:path w="930" h="204" extrusionOk="0">
                  <a:moveTo>
                    <a:pt x="1" y="1"/>
                  </a:moveTo>
                  <a:lnTo>
                    <a:pt x="1" y="1"/>
                  </a:lnTo>
                  <a:cubicBezTo>
                    <a:pt x="286" y="203"/>
                    <a:pt x="608" y="120"/>
                    <a:pt x="905" y="203"/>
                  </a:cubicBezTo>
                  <a:cubicBezTo>
                    <a:pt x="929" y="180"/>
                    <a:pt x="929" y="168"/>
                    <a:pt x="929" y="156"/>
                  </a:cubicBezTo>
                  <a:cubicBezTo>
                    <a:pt x="608" y="108"/>
                    <a:pt x="310" y="4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8" name="Google Shape;46658;p69"/>
            <p:cNvSpPr/>
            <p:nvPr/>
          </p:nvSpPr>
          <p:spPr>
            <a:xfrm>
              <a:off x="6631175" y="1686950"/>
              <a:ext cx="3600" cy="26225"/>
            </a:xfrm>
            <a:custGeom>
              <a:avLst/>
              <a:gdLst/>
              <a:ahLst/>
              <a:cxnLst/>
              <a:rect l="l" t="t" r="r" b="b"/>
              <a:pathLst>
                <a:path w="144" h="1049" extrusionOk="0">
                  <a:moveTo>
                    <a:pt x="72" y="0"/>
                  </a:moveTo>
                  <a:cubicBezTo>
                    <a:pt x="60" y="357"/>
                    <a:pt x="24" y="679"/>
                    <a:pt x="0" y="1048"/>
                  </a:cubicBezTo>
                  <a:cubicBezTo>
                    <a:pt x="96" y="905"/>
                    <a:pt x="143" y="191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9" name="Google Shape;46659;p69"/>
            <p:cNvSpPr/>
            <p:nvPr/>
          </p:nvSpPr>
          <p:spPr>
            <a:xfrm>
              <a:off x="6591000" y="1482750"/>
              <a:ext cx="24125" cy="4200"/>
            </a:xfrm>
            <a:custGeom>
              <a:avLst/>
              <a:gdLst/>
              <a:ahLst/>
              <a:cxnLst/>
              <a:rect l="l" t="t" r="r" b="b"/>
              <a:pathLst>
                <a:path w="965" h="168" extrusionOk="0">
                  <a:moveTo>
                    <a:pt x="0" y="1"/>
                  </a:moveTo>
                  <a:lnTo>
                    <a:pt x="0" y="48"/>
                  </a:lnTo>
                  <a:cubicBezTo>
                    <a:pt x="310" y="155"/>
                    <a:pt x="631" y="143"/>
                    <a:pt x="965" y="167"/>
                  </a:cubicBezTo>
                  <a:lnTo>
                    <a:pt x="965" y="132"/>
                  </a:lnTo>
                  <a:cubicBezTo>
                    <a:pt x="655" y="84"/>
                    <a:pt x="322" y="4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0" name="Google Shape;46660;p69"/>
            <p:cNvSpPr/>
            <p:nvPr/>
          </p:nvSpPr>
          <p:spPr>
            <a:xfrm>
              <a:off x="6531450" y="1759275"/>
              <a:ext cx="9850" cy="21750"/>
            </a:xfrm>
            <a:custGeom>
              <a:avLst/>
              <a:gdLst/>
              <a:ahLst/>
              <a:cxnLst/>
              <a:rect l="l" t="t" r="r" b="b"/>
              <a:pathLst>
                <a:path w="394" h="870" extrusionOk="0">
                  <a:moveTo>
                    <a:pt x="358" y="0"/>
                  </a:moveTo>
                  <a:cubicBezTo>
                    <a:pt x="227" y="286"/>
                    <a:pt x="108" y="560"/>
                    <a:pt x="1" y="834"/>
                  </a:cubicBezTo>
                  <a:cubicBezTo>
                    <a:pt x="25" y="858"/>
                    <a:pt x="37" y="858"/>
                    <a:pt x="60" y="870"/>
                  </a:cubicBezTo>
                  <a:cubicBezTo>
                    <a:pt x="156" y="584"/>
                    <a:pt x="310" y="322"/>
                    <a:pt x="394" y="36"/>
                  </a:cubicBezTo>
                  <a:cubicBezTo>
                    <a:pt x="382" y="24"/>
                    <a:pt x="370" y="24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1" name="Google Shape;46661;p69"/>
            <p:cNvSpPr/>
            <p:nvPr/>
          </p:nvSpPr>
          <p:spPr>
            <a:xfrm>
              <a:off x="6913950" y="1420250"/>
              <a:ext cx="6275" cy="20250"/>
            </a:xfrm>
            <a:custGeom>
              <a:avLst/>
              <a:gdLst/>
              <a:ahLst/>
              <a:cxnLst/>
              <a:rect l="l" t="t" r="r" b="b"/>
              <a:pathLst>
                <a:path w="251" h="810" extrusionOk="0">
                  <a:moveTo>
                    <a:pt x="191" y="0"/>
                  </a:moveTo>
                  <a:lnTo>
                    <a:pt x="191" y="0"/>
                  </a:lnTo>
                  <a:cubicBezTo>
                    <a:pt x="131" y="286"/>
                    <a:pt x="60" y="560"/>
                    <a:pt x="0" y="810"/>
                  </a:cubicBezTo>
                  <a:cubicBezTo>
                    <a:pt x="119" y="750"/>
                    <a:pt x="250" y="227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2" name="Google Shape;46662;p69"/>
            <p:cNvSpPr/>
            <p:nvPr/>
          </p:nvSpPr>
          <p:spPr>
            <a:xfrm>
              <a:off x="6638625" y="1472625"/>
              <a:ext cx="25325" cy="7000"/>
            </a:xfrm>
            <a:custGeom>
              <a:avLst/>
              <a:gdLst/>
              <a:ahLst/>
              <a:cxnLst/>
              <a:rect l="l" t="t" r="r" b="b"/>
              <a:pathLst>
                <a:path w="1013" h="280" extrusionOk="0">
                  <a:moveTo>
                    <a:pt x="988" y="1"/>
                  </a:moveTo>
                  <a:cubicBezTo>
                    <a:pt x="667" y="84"/>
                    <a:pt x="322" y="191"/>
                    <a:pt x="0" y="275"/>
                  </a:cubicBezTo>
                  <a:cubicBezTo>
                    <a:pt x="31" y="278"/>
                    <a:pt x="62" y="279"/>
                    <a:pt x="92" y="279"/>
                  </a:cubicBezTo>
                  <a:cubicBezTo>
                    <a:pt x="420" y="279"/>
                    <a:pt x="696" y="112"/>
                    <a:pt x="1012" y="25"/>
                  </a:cubicBezTo>
                  <a:cubicBezTo>
                    <a:pt x="1012" y="13"/>
                    <a:pt x="988" y="1"/>
                    <a:pt x="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3" name="Google Shape;46663;p69"/>
            <p:cNvSpPr/>
            <p:nvPr/>
          </p:nvSpPr>
          <p:spPr>
            <a:xfrm>
              <a:off x="6596650" y="1623850"/>
              <a:ext cx="18175" cy="16675"/>
            </a:xfrm>
            <a:custGeom>
              <a:avLst/>
              <a:gdLst/>
              <a:ahLst/>
              <a:cxnLst/>
              <a:rect l="l" t="t" r="r" b="b"/>
              <a:pathLst>
                <a:path w="727" h="66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238"/>
                    <a:pt x="441" y="464"/>
                    <a:pt x="667" y="667"/>
                  </a:cubicBezTo>
                  <a:lnTo>
                    <a:pt x="727" y="643"/>
                  </a:lnTo>
                  <a:cubicBezTo>
                    <a:pt x="488" y="405"/>
                    <a:pt x="286" y="15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4" name="Google Shape;46664;p69"/>
            <p:cNvSpPr/>
            <p:nvPr/>
          </p:nvSpPr>
          <p:spPr>
            <a:xfrm>
              <a:off x="6572250" y="1643775"/>
              <a:ext cx="11625" cy="21175"/>
            </a:xfrm>
            <a:custGeom>
              <a:avLst/>
              <a:gdLst/>
              <a:ahLst/>
              <a:cxnLst/>
              <a:rect l="l" t="t" r="r" b="b"/>
              <a:pathLst>
                <a:path w="465" h="847" extrusionOk="0">
                  <a:moveTo>
                    <a:pt x="12" y="1"/>
                  </a:moveTo>
                  <a:cubicBezTo>
                    <a:pt x="0" y="156"/>
                    <a:pt x="310" y="775"/>
                    <a:pt x="464" y="84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5" name="Google Shape;46665;p69"/>
            <p:cNvSpPr/>
            <p:nvPr/>
          </p:nvSpPr>
          <p:spPr>
            <a:xfrm>
              <a:off x="6776125" y="1669075"/>
              <a:ext cx="5675" cy="24150"/>
            </a:xfrm>
            <a:custGeom>
              <a:avLst/>
              <a:gdLst/>
              <a:ahLst/>
              <a:cxnLst/>
              <a:rect l="l" t="t" r="r" b="b"/>
              <a:pathLst>
                <a:path w="227" h="966" extrusionOk="0">
                  <a:moveTo>
                    <a:pt x="48" y="1"/>
                  </a:moveTo>
                  <a:cubicBezTo>
                    <a:pt x="1" y="239"/>
                    <a:pt x="120" y="846"/>
                    <a:pt x="227" y="965"/>
                  </a:cubicBezTo>
                  <a:cubicBezTo>
                    <a:pt x="167" y="632"/>
                    <a:pt x="108" y="310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6" name="Google Shape;46666;p69"/>
            <p:cNvSpPr/>
            <p:nvPr/>
          </p:nvSpPr>
          <p:spPr>
            <a:xfrm>
              <a:off x="6506450" y="1602400"/>
              <a:ext cx="13125" cy="21475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1" y="1"/>
                  </a:moveTo>
                  <a:lnTo>
                    <a:pt x="1" y="1"/>
                  </a:lnTo>
                  <a:cubicBezTo>
                    <a:pt x="120" y="322"/>
                    <a:pt x="263" y="620"/>
                    <a:pt x="525" y="858"/>
                  </a:cubicBezTo>
                  <a:cubicBezTo>
                    <a:pt x="346" y="560"/>
                    <a:pt x="179" y="28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7" name="Google Shape;46667;p69"/>
            <p:cNvSpPr/>
            <p:nvPr/>
          </p:nvSpPr>
          <p:spPr>
            <a:xfrm>
              <a:off x="6777625" y="1736650"/>
              <a:ext cx="17875" cy="10900"/>
            </a:xfrm>
            <a:custGeom>
              <a:avLst/>
              <a:gdLst/>
              <a:ahLst/>
              <a:cxnLst/>
              <a:rect l="l" t="t" r="r" b="b"/>
              <a:pathLst>
                <a:path w="715" h="436" extrusionOk="0">
                  <a:moveTo>
                    <a:pt x="0" y="1"/>
                  </a:moveTo>
                  <a:cubicBezTo>
                    <a:pt x="11" y="208"/>
                    <a:pt x="362" y="435"/>
                    <a:pt x="640" y="435"/>
                  </a:cubicBezTo>
                  <a:cubicBezTo>
                    <a:pt x="666" y="435"/>
                    <a:pt x="691" y="433"/>
                    <a:pt x="715" y="429"/>
                  </a:cubicBezTo>
                  <a:cubicBezTo>
                    <a:pt x="477" y="298"/>
                    <a:pt x="131" y="3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8" name="Google Shape;46668;p69"/>
            <p:cNvSpPr/>
            <p:nvPr/>
          </p:nvSpPr>
          <p:spPr>
            <a:xfrm>
              <a:off x="6856800" y="1674450"/>
              <a:ext cx="7175" cy="22350"/>
            </a:xfrm>
            <a:custGeom>
              <a:avLst/>
              <a:gdLst/>
              <a:ahLst/>
              <a:cxnLst/>
              <a:rect l="l" t="t" r="r" b="b"/>
              <a:pathLst>
                <a:path w="287" h="894" extrusionOk="0">
                  <a:moveTo>
                    <a:pt x="84" y="0"/>
                  </a:moveTo>
                  <a:lnTo>
                    <a:pt x="84" y="0"/>
                  </a:lnTo>
                  <a:cubicBezTo>
                    <a:pt x="0" y="334"/>
                    <a:pt x="179" y="596"/>
                    <a:pt x="262" y="893"/>
                  </a:cubicBezTo>
                  <a:cubicBezTo>
                    <a:pt x="262" y="893"/>
                    <a:pt x="274" y="893"/>
                    <a:pt x="286" y="881"/>
                  </a:cubicBezTo>
                  <a:cubicBezTo>
                    <a:pt x="215" y="596"/>
                    <a:pt x="155" y="298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9" name="Google Shape;46669;p69"/>
            <p:cNvSpPr/>
            <p:nvPr/>
          </p:nvSpPr>
          <p:spPr>
            <a:xfrm>
              <a:off x="6561225" y="1666100"/>
              <a:ext cx="2100" cy="24750"/>
            </a:xfrm>
            <a:custGeom>
              <a:avLst/>
              <a:gdLst/>
              <a:ahLst/>
              <a:cxnLst/>
              <a:rect l="l" t="t" r="r" b="b"/>
              <a:pathLst>
                <a:path w="84" h="990" extrusionOk="0">
                  <a:moveTo>
                    <a:pt x="0" y="1"/>
                  </a:moveTo>
                  <a:lnTo>
                    <a:pt x="0" y="989"/>
                  </a:lnTo>
                  <a:cubicBezTo>
                    <a:pt x="84" y="870"/>
                    <a:pt x="72" y="9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0" name="Google Shape;46670;p69"/>
            <p:cNvSpPr/>
            <p:nvPr/>
          </p:nvSpPr>
          <p:spPr>
            <a:xfrm>
              <a:off x="6721950" y="1465200"/>
              <a:ext cx="20875" cy="2875"/>
            </a:xfrm>
            <a:custGeom>
              <a:avLst/>
              <a:gdLst/>
              <a:ahLst/>
              <a:cxnLst/>
              <a:rect l="l" t="t" r="r" b="b"/>
              <a:pathLst>
                <a:path w="835" h="115" extrusionOk="0">
                  <a:moveTo>
                    <a:pt x="1" y="0"/>
                  </a:moveTo>
                  <a:lnTo>
                    <a:pt x="1" y="0"/>
                  </a:lnTo>
                  <a:cubicBezTo>
                    <a:pt x="73" y="73"/>
                    <a:pt x="304" y="114"/>
                    <a:pt x="512" y="114"/>
                  </a:cubicBezTo>
                  <a:cubicBezTo>
                    <a:pt x="645" y="114"/>
                    <a:pt x="769" y="97"/>
                    <a:pt x="834" y="60"/>
                  </a:cubicBezTo>
                  <a:cubicBezTo>
                    <a:pt x="549" y="36"/>
                    <a:pt x="263" y="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1" name="Google Shape;46671;p69"/>
            <p:cNvSpPr/>
            <p:nvPr/>
          </p:nvSpPr>
          <p:spPr>
            <a:xfrm>
              <a:off x="6595750" y="1695875"/>
              <a:ext cx="2700" cy="22350"/>
            </a:xfrm>
            <a:custGeom>
              <a:avLst/>
              <a:gdLst/>
              <a:ahLst/>
              <a:cxnLst/>
              <a:rect l="l" t="t" r="r" b="b"/>
              <a:pathLst>
                <a:path w="108" h="894" extrusionOk="0">
                  <a:moveTo>
                    <a:pt x="60" y="0"/>
                  </a:moveTo>
                  <a:cubicBezTo>
                    <a:pt x="1" y="298"/>
                    <a:pt x="1" y="596"/>
                    <a:pt x="1" y="893"/>
                  </a:cubicBezTo>
                  <a:lnTo>
                    <a:pt x="48" y="893"/>
                  </a:lnTo>
                  <a:cubicBezTo>
                    <a:pt x="60" y="596"/>
                    <a:pt x="84" y="298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2" name="Google Shape;46672;p69"/>
            <p:cNvSpPr/>
            <p:nvPr/>
          </p:nvSpPr>
          <p:spPr>
            <a:xfrm>
              <a:off x="6473725" y="1569975"/>
              <a:ext cx="9550" cy="24725"/>
            </a:xfrm>
            <a:custGeom>
              <a:avLst/>
              <a:gdLst/>
              <a:ahLst/>
              <a:cxnLst/>
              <a:rect l="l" t="t" r="r" b="b"/>
              <a:pathLst>
                <a:path w="382" h="989" extrusionOk="0">
                  <a:moveTo>
                    <a:pt x="60" y="0"/>
                  </a:moveTo>
                  <a:cubicBezTo>
                    <a:pt x="0" y="95"/>
                    <a:pt x="238" y="834"/>
                    <a:pt x="381" y="988"/>
                  </a:cubicBezTo>
                  <a:cubicBezTo>
                    <a:pt x="262" y="655"/>
                    <a:pt x="167" y="334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3" name="Google Shape;46673;p69"/>
            <p:cNvSpPr/>
            <p:nvPr/>
          </p:nvSpPr>
          <p:spPr>
            <a:xfrm>
              <a:off x="6835375" y="1529175"/>
              <a:ext cx="7450" cy="17900"/>
            </a:xfrm>
            <a:custGeom>
              <a:avLst/>
              <a:gdLst/>
              <a:ahLst/>
              <a:cxnLst/>
              <a:rect l="l" t="t" r="r" b="b"/>
              <a:pathLst>
                <a:path w="298" h="716" extrusionOk="0">
                  <a:moveTo>
                    <a:pt x="60" y="1"/>
                  </a:moveTo>
                  <a:cubicBezTo>
                    <a:pt x="0" y="120"/>
                    <a:pt x="167" y="632"/>
                    <a:pt x="298" y="715"/>
                  </a:cubicBezTo>
                  <a:cubicBezTo>
                    <a:pt x="226" y="489"/>
                    <a:pt x="143" y="25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4" name="Google Shape;46674;p69"/>
            <p:cNvSpPr/>
            <p:nvPr/>
          </p:nvSpPr>
          <p:spPr>
            <a:xfrm>
              <a:off x="6646350" y="1646175"/>
              <a:ext cx="8650" cy="22050"/>
            </a:xfrm>
            <a:custGeom>
              <a:avLst/>
              <a:gdLst/>
              <a:ahLst/>
              <a:cxnLst/>
              <a:rect l="l" t="t" r="r" b="b"/>
              <a:pathLst>
                <a:path w="346" h="882" extrusionOk="0">
                  <a:moveTo>
                    <a:pt x="48" y="0"/>
                  </a:moveTo>
                  <a:cubicBezTo>
                    <a:pt x="24" y="0"/>
                    <a:pt x="13" y="0"/>
                    <a:pt x="1" y="24"/>
                  </a:cubicBezTo>
                  <a:cubicBezTo>
                    <a:pt x="108" y="322"/>
                    <a:pt x="227" y="595"/>
                    <a:pt x="346" y="881"/>
                  </a:cubicBezTo>
                  <a:cubicBezTo>
                    <a:pt x="322" y="560"/>
                    <a:pt x="167" y="286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5" name="Google Shape;46675;p69"/>
            <p:cNvSpPr/>
            <p:nvPr/>
          </p:nvSpPr>
          <p:spPr>
            <a:xfrm>
              <a:off x="6721950" y="1509250"/>
              <a:ext cx="12525" cy="18475"/>
            </a:xfrm>
            <a:custGeom>
              <a:avLst/>
              <a:gdLst/>
              <a:ahLst/>
              <a:cxnLst/>
              <a:rect l="l" t="t" r="r" b="b"/>
              <a:pathLst>
                <a:path w="501" h="739" extrusionOk="0">
                  <a:moveTo>
                    <a:pt x="1" y="0"/>
                  </a:moveTo>
                  <a:cubicBezTo>
                    <a:pt x="179" y="262"/>
                    <a:pt x="441" y="417"/>
                    <a:pt x="489" y="738"/>
                  </a:cubicBezTo>
                  <a:cubicBezTo>
                    <a:pt x="501" y="512"/>
                    <a:pt x="215" y="6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6" name="Google Shape;46676;p69"/>
            <p:cNvSpPr/>
            <p:nvPr/>
          </p:nvSpPr>
          <p:spPr>
            <a:xfrm>
              <a:off x="6810075" y="1580375"/>
              <a:ext cx="3575" cy="20875"/>
            </a:xfrm>
            <a:custGeom>
              <a:avLst/>
              <a:gdLst/>
              <a:ahLst/>
              <a:cxnLst/>
              <a:rect l="l" t="t" r="r" b="b"/>
              <a:pathLst>
                <a:path w="143" h="835" extrusionOk="0">
                  <a:moveTo>
                    <a:pt x="24" y="1"/>
                  </a:moveTo>
                  <a:cubicBezTo>
                    <a:pt x="0" y="287"/>
                    <a:pt x="72" y="549"/>
                    <a:pt x="107" y="834"/>
                  </a:cubicBezTo>
                  <a:lnTo>
                    <a:pt x="143" y="834"/>
                  </a:lnTo>
                  <a:cubicBezTo>
                    <a:pt x="119" y="549"/>
                    <a:pt x="107" y="287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7" name="Google Shape;46677;p69"/>
            <p:cNvSpPr/>
            <p:nvPr/>
          </p:nvSpPr>
          <p:spPr>
            <a:xfrm>
              <a:off x="6653500" y="1492275"/>
              <a:ext cx="27100" cy="1225"/>
            </a:xfrm>
            <a:custGeom>
              <a:avLst/>
              <a:gdLst/>
              <a:ahLst/>
              <a:cxnLst/>
              <a:rect l="l" t="t" r="r" b="b"/>
              <a:pathLst>
                <a:path w="1084" h="49" extrusionOk="0">
                  <a:moveTo>
                    <a:pt x="0" y="1"/>
                  </a:moveTo>
                  <a:cubicBezTo>
                    <a:pt x="12" y="13"/>
                    <a:pt x="12" y="13"/>
                    <a:pt x="12" y="48"/>
                  </a:cubicBezTo>
                  <a:lnTo>
                    <a:pt x="1084" y="48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8" name="Google Shape;46678;p69"/>
            <p:cNvSpPr/>
            <p:nvPr/>
          </p:nvSpPr>
          <p:spPr>
            <a:xfrm>
              <a:off x="6548725" y="1594975"/>
              <a:ext cx="16400" cy="15500"/>
            </a:xfrm>
            <a:custGeom>
              <a:avLst/>
              <a:gdLst/>
              <a:ahLst/>
              <a:cxnLst/>
              <a:rect l="l" t="t" r="r" b="b"/>
              <a:pathLst>
                <a:path w="656" h="620" extrusionOk="0">
                  <a:moveTo>
                    <a:pt x="0" y="0"/>
                  </a:moveTo>
                  <a:cubicBezTo>
                    <a:pt x="108" y="167"/>
                    <a:pt x="381" y="381"/>
                    <a:pt x="655" y="619"/>
                  </a:cubicBezTo>
                  <a:cubicBezTo>
                    <a:pt x="393" y="357"/>
                    <a:pt x="155" y="13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9" name="Google Shape;46679;p69"/>
            <p:cNvSpPr/>
            <p:nvPr/>
          </p:nvSpPr>
          <p:spPr>
            <a:xfrm>
              <a:off x="6563300" y="1690825"/>
              <a:ext cx="8375" cy="25900"/>
            </a:xfrm>
            <a:custGeom>
              <a:avLst/>
              <a:gdLst/>
              <a:ahLst/>
              <a:cxnLst/>
              <a:rect l="l" t="t" r="r" b="b"/>
              <a:pathLst>
                <a:path w="335" h="1036" extrusionOk="0">
                  <a:moveTo>
                    <a:pt x="287" y="0"/>
                  </a:moveTo>
                  <a:cubicBezTo>
                    <a:pt x="180" y="344"/>
                    <a:pt x="97" y="687"/>
                    <a:pt x="2" y="1031"/>
                  </a:cubicBezTo>
                  <a:lnTo>
                    <a:pt x="2" y="1031"/>
                  </a:lnTo>
                  <a:cubicBezTo>
                    <a:pt x="16" y="985"/>
                    <a:pt x="62" y="939"/>
                    <a:pt x="96" y="893"/>
                  </a:cubicBezTo>
                  <a:cubicBezTo>
                    <a:pt x="168" y="631"/>
                    <a:pt x="239" y="369"/>
                    <a:pt x="310" y="119"/>
                  </a:cubicBezTo>
                  <a:cubicBezTo>
                    <a:pt x="334" y="95"/>
                    <a:pt x="334" y="48"/>
                    <a:pt x="334" y="24"/>
                  </a:cubicBezTo>
                  <a:cubicBezTo>
                    <a:pt x="310" y="0"/>
                    <a:pt x="298" y="0"/>
                    <a:pt x="287" y="0"/>
                  </a:cubicBezTo>
                  <a:close/>
                  <a:moveTo>
                    <a:pt x="2" y="1031"/>
                  </a:moveTo>
                  <a:lnTo>
                    <a:pt x="2" y="1031"/>
                  </a:lnTo>
                  <a:cubicBezTo>
                    <a:pt x="2" y="1033"/>
                    <a:pt x="1" y="1034"/>
                    <a:pt x="1" y="1036"/>
                  </a:cubicBezTo>
                  <a:cubicBezTo>
                    <a:pt x="1" y="1034"/>
                    <a:pt x="2" y="1033"/>
                    <a:pt x="2" y="1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0" name="Google Shape;46680;p69"/>
            <p:cNvSpPr/>
            <p:nvPr/>
          </p:nvSpPr>
          <p:spPr>
            <a:xfrm>
              <a:off x="6648150" y="1635450"/>
              <a:ext cx="9250" cy="19075"/>
            </a:xfrm>
            <a:custGeom>
              <a:avLst/>
              <a:gdLst/>
              <a:ahLst/>
              <a:cxnLst/>
              <a:rect l="l" t="t" r="r" b="b"/>
              <a:pathLst>
                <a:path w="370" h="763" extrusionOk="0">
                  <a:moveTo>
                    <a:pt x="48" y="0"/>
                  </a:moveTo>
                  <a:cubicBezTo>
                    <a:pt x="36" y="12"/>
                    <a:pt x="12" y="12"/>
                    <a:pt x="0" y="12"/>
                  </a:cubicBezTo>
                  <a:cubicBezTo>
                    <a:pt x="12" y="298"/>
                    <a:pt x="238" y="489"/>
                    <a:pt x="310" y="762"/>
                  </a:cubicBezTo>
                  <a:cubicBezTo>
                    <a:pt x="333" y="751"/>
                    <a:pt x="357" y="751"/>
                    <a:pt x="369" y="727"/>
                  </a:cubicBezTo>
                  <a:cubicBezTo>
                    <a:pt x="274" y="489"/>
                    <a:pt x="155" y="239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1" name="Google Shape;46681;p69"/>
            <p:cNvSpPr/>
            <p:nvPr/>
          </p:nvSpPr>
          <p:spPr>
            <a:xfrm>
              <a:off x="6522525" y="1559550"/>
              <a:ext cx="9550" cy="19075"/>
            </a:xfrm>
            <a:custGeom>
              <a:avLst/>
              <a:gdLst/>
              <a:ahLst/>
              <a:cxnLst/>
              <a:rect l="l" t="t" r="r" b="b"/>
              <a:pathLst>
                <a:path w="382" h="763" extrusionOk="0">
                  <a:moveTo>
                    <a:pt x="24" y="0"/>
                  </a:moveTo>
                  <a:cubicBezTo>
                    <a:pt x="13" y="0"/>
                    <a:pt x="1" y="0"/>
                    <a:pt x="1" y="12"/>
                  </a:cubicBezTo>
                  <a:cubicBezTo>
                    <a:pt x="120" y="262"/>
                    <a:pt x="191" y="524"/>
                    <a:pt x="334" y="762"/>
                  </a:cubicBezTo>
                  <a:cubicBezTo>
                    <a:pt x="358" y="751"/>
                    <a:pt x="370" y="751"/>
                    <a:pt x="382" y="727"/>
                  </a:cubicBezTo>
                  <a:cubicBezTo>
                    <a:pt x="263" y="489"/>
                    <a:pt x="144" y="239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2" name="Google Shape;46682;p69"/>
            <p:cNvSpPr/>
            <p:nvPr/>
          </p:nvSpPr>
          <p:spPr>
            <a:xfrm>
              <a:off x="6848475" y="1690225"/>
              <a:ext cx="6275" cy="19675"/>
            </a:xfrm>
            <a:custGeom>
              <a:avLst/>
              <a:gdLst/>
              <a:ahLst/>
              <a:cxnLst/>
              <a:rect l="l" t="t" r="r" b="b"/>
              <a:pathLst>
                <a:path w="251" h="787" extrusionOk="0">
                  <a:moveTo>
                    <a:pt x="24" y="0"/>
                  </a:moveTo>
                  <a:cubicBezTo>
                    <a:pt x="12" y="12"/>
                    <a:pt x="12" y="12"/>
                    <a:pt x="0" y="12"/>
                  </a:cubicBezTo>
                  <a:cubicBezTo>
                    <a:pt x="12" y="298"/>
                    <a:pt x="131" y="536"/>
                    <a:pt x="202" y="786"/>
                  </a:cubicBezTo>
                  <a:cubicBezTo>
                    <a:pt x="214" y="786"/>
                    <a:pt x="238" y="774"/>
                    <a:pt x="250" y="76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3" name="Google Shape;46683;p69"/>
            <p:cNvSpPr/>
            <p:nvPr/>
          </p:nvSpPr>
          <p:spPr>
            <a:xfrm>
              <a:off x="6817200" y="1628000"/>
              <a:ext cx="6575" cy="25025"/>
            </a:xfrm>
            <a:custGeom>
              <a:avLst/>
              <a:gdLst/>
              <a:ahLst/>
              <a:cxnLst/>
              <a:rect l="l" t="t" r="r" b="b"/>
              <a:pathLst>
                <a:path w="263" h="1001" extrusionOk="0">
                  <a:moveTo>
                    <a:pt x="215" y="1"/>
                  </a:moveTo>
                  <a:cubicBezTo>
                    <a:pt x="84" y="310"/>
                    <a:pt x="96" y="656"/>
                    <a:pt x="1" y="989"/>
                  </a:cubicBezTo>
                  <a:cubicBezTo>
                    <a:pt x="13" y="1001"/>
                    <a:pt x="25" y="1001"/>
                    <a:pt x="37" y="1001"/>
                  </a:cubicBezTo>
                  <a:lnTo>
                    <a:pt x="263" y="13"/>
                  </a:ln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4" name="Google Shape;46684;p69"/>
            <p:cNvSpPr/>
            <p:nvPr/>
          </p:nvSpPr>
          <p:spPr>
            <a:xfrm>
              <a:off x="6620150" y="1587825"/>
              <a:ext cx="14625" cy="15500"/>
            </a:xfrm>
            <a:custGeom>
              <a:avLst/>
              <a:gdLst/>
              <a:ahLst/>
              <a:cxnLst/>
              <a:rect l="l" t="t" r="r" b="b"/>
              <a:pathLst>
                <a:path w="585" h="620" extrusionOk="0">
                  <a:moveTo>
                    <a:pt x="49" y="1"/>
                  </a:moveTo>
                  <a:cubicBezTo>
                    <a:pt x="37" y="12"/>
                    <a:pt x="25" y="48"/>
                    <a:pt x="1" y="48"/>
                  </a:cubicBezTo>
                  <a:cubicBezTo>
                    <a:pt x="180" y="239"/>
                    <a:pt x="370" y="429"/>
                    <a:pt x="549" y="620"/>
                  </a:cubicBezTo>
                  <a:cubicBezTo>
                    <a:pt x="549" y="608"/>
                    <a:pt x="572" y="608"/>
                    <a:pt x="584" y="596"/>
                  </a:cubicBezTo>
                  <a:cubicBezTo>
                    <a:pt x="406" y="405"/>
                    <a:pt x="227" y="19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5" name="Google Shape;46685;p69"/>
            <p:cNvSpPr/>
            <p:nvPr/>
          </p:nvSpPr>
          <p:spPr>
            <a:xfrm>
              <a:off x="6527000" y="1556875"/>
              <a:ext cx="10425" cy="15800"/>
            </a:xfrm>
            <a:custGeom>
              <a:avLst/>
              <a:gdLst/>
              <a:ahLst/>
              <a:cxnLst/>
              <a:rect l="l" t="t" r="r" b="b"/>
              <a:pathLst>
                <a:path w="417" h="632" extrusionOk="0">
                  <a:moveTo>
                    <a:pt x="24" y="0"/>
                  </a:moveTo>
                  <a:cubicBezTo>
                    <a:pt x="12" y="0"/>
                    <a:pt x="12" y="24"/>
                    <a:pt x="0" y="24"/>
                  </a:cubicBezTo>
                  <a:cubicBezTo>
                    <a:pt x="72" y="262"/>
                    <a:pt x="203" y="465"/>
                    <a:pt x="417" y="631"/>
                  </a:cubicBezTo>
                  <a:cubicBezTo>
                    <a:pt x="274" y="417"/>
                    <a:pt x="143" y="215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6" name="Google Shape;46686;p69"/>
            <p:cNvSpPr/>
            <p:nvPr/>
          </p:nvSpPr>
          <p:spPr>
            <a:xfrm>
              <a:off x="6818700" y="1578900"/>
              <a:ext cx="625" cy="21750"/>
            </a:xfrm>
            <a:custGeom>
              <a:avLst/>
              <a:gdLst/>
              <a:ahLst/>
              <a:cxnLst/>
              <a:rect l="l" t="t" r="r" b="b"/>
              <a:pathLst>
                <a:path w="25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4" y="86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7" name="Google Shape;46687;p69"/>
            <p:cNvSpPr/>
            <p:nvPr/>
          </p:nvSpPr>
          <p:spPr>
            <a:xfrm>
              <a:off x="6812150" y="1715225"/>
              <a:ext cx="11925" cy="17275"/>
            </a:xfrm>
            <a:custGeom>
              <a:avLst/>
              <a:gdLst/>
              <a:ahLst/>
              <a:cxnLst/>
              <a:rect l="l" t="t" r="r" b="b"/>
              <a:pathLst>
                <a:path w="477" h="691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274"/>
                    <a:pt x="274" y="489"/>
                    <a:pt x="453" y="691"/>
                  </a:cubicBezTo>
                  <a:cubicBezTo>
                    <a:pt x="465" y="691"/>
                    <a:pt x="465" y="679"/>
                    <a:pt x="477" y="679"/>
                  </a:cubicBezTo>
                  <a:cubicBezTo>
                    <a:pt x="322" y="453"/>
                    <a:pt x="16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8" name="Google Shape;46688;p69"/>
            <p:cNvSpPr/>
            <p:nvPr/>
          </p:nvSpPr>
          <p:spPr>
            <a:xfrm>
              <a:off x="6832675" y="1761350"/>
              <a:ext cx="6000" cy="18200"/>
            </a:xfrm>
            <a:custGeom>
              <a:avLst/>
              <a:gdLst/>
              <a:ahLst/>
              <a:cxnLst/>
              <a:rect l="l" t="t" r="r" b="b"/>
              <a:pathLst>
                <a:path w="240" h="72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56" y="239"/>
                    <a:pt x="72" y="477"/>
                    <a:pt x="1" y="727"/>
                  </a:cubicBezTo>
                  <a:cubicBezTo>
                    <a:pt x="168" y="501"/>
                    <a:pt x="239" y="263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9" name="Google Shape;46689;p69"/>
            <p:cNvSpPr/>
            <p:nvPr/>
          </p:nvSpPr>
          <p:spPr>
            <a:xfrm>
              <a:off x="6521050" y="1683075"/>
              <a:ext cx="1800" cy="22050"/>
            </a:xfrm>
            <a:custGeom>
              <a:avLst/>
              <a:gdLst/>
              <a:ahLst/>
              <a:cxnLst/>
              <a:rect l="l" t="t" r="r" b="b"/>
              <a:pathLst>
                <a:path w="72" h="882" extrusionOk="0">
                  <a:moveTo>
                    <a:pt x="0" y="0"/>
                  </a:moveTo>
                  <a:lnTo>
                    <a:pt x="0" y="882"/>
                  </a:lnTo>
                  <a:lnTo>
                    <a:pt x="36" y="882"/>
                  </a:lnTo>
                  <a:cubicBezTo>
                    <a:pt x="72" y="584"/>
                    <a:pt x="24" y="298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0" name="Google Shape;46690;p69"/>
            <p:cNvSpPr/>
            <p:nvPr/>
          </p:nvSpPr>
          <p:spPr>
            <a:xfrm>
              <a:off x="6782375" y="1556875"/>
              <a:ext cx="5700" cy="18475"/>
            </a:xfrm>
            <a:custGeom>
              <a:avLst/>
              <a:gdLst/>
              <a:ahLst/>
              <a:cxnLst/>
              <a:rect l="l" t="t" r="r" b="b"/>
              <a:pathLst>
                <a:path w="228" h="739" extrusionOk="0">
                  <a:moveTo>
                    <a:pt x="227" y="0"/>
                  </a:moveTo>
                  <a:lnTo>
                    <a:pt x="227" y="0"/>
                  </a:lnTo>
                  <a:cubicBezTo>
                    <a:pt x="60" y="215"/>
                    <a:pt x="1" y="465"/>
                    <a:pt x="25" y="738"/>
                  </a:cubicBezTo>
                  <a:cubicBezTo>
                    <a:pt x="96" y="477"/>
                    <a:pt x="168" y="238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1" name="Google Shape;46691;p69"/>
            <p:cNvSpPr/>
            <p:nvPr/>
          </p:nvSpPr>
          <p:spPr>
            <a:xfrm>
              <a:off x="6771975" y="1430375"/>
              <a:ext cx="16975" cy="3350"/>
            </a:xfrm>
            <a:custGeom>
              <a:avLst/>
              <a:gdLst/>
              <a:ahLst/>
              <a:cxnLst/>
              <a:rect l="l" t="t" r="r" b="b"/>
              <a:pathLst>
                <a:path w="679" h="134" extrusionOk="0">
                  <a:moveTo>
                    <a:pt x="679" y="0"/>
                  </a:moveTo>
                  <a:cubicBezTo>
                    <a:pt x="453" y="24"/>
                    <a:pt x="238" y="48"/>
                    <a:pt x="0" y="83"/>
                  </a:cubicBezTo>
                  <a:cubicBezTo>
                    <a:pt x="68" y="121"/>
                    <a:pt x="134" y="134"/>
                    <a:pt x="199" y="134"/>
                  </a:cubicBezTo>
                  <a:cubicBezTo>
                    <a:pt x="353" y="134"/>
                    <a:pt x="502" y="59"/>
                    <a:pt x="655" y="59"/>
                  </a:cubicBezTo>
                  <a:cubicBezTo>
                    <a:pt x="663" y="59"/>
                    <a:pt x="671" y="59"/>
                    <a:pt x="679" y="60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2" name="Google Shape;46692;p69"/>
            <p:cNvSpPr/>
            <p:nvPr/>
          </p:nvSpPr>
          <p:spPr>
            <a:xfrm>
              <a:off x="6514500" y="1682775"/>
              <a:ext cx="2700" cy="17875"/>
            </a:xfrm>
            <a:custGeom>
              <a:avLst/>
              <a:gdLst/>
              <a:ahLst/>
              <a:cxnLst/>
              <a:rect l="l" t="t" r="r" b="b"/>
              <a:pathLst>
                <a:path w="108" h="715" extrusionOk="0">
                  <a:moveTo>
                    <a:pt x="60" y="1"/>
                  </a:moveTo>
                  <a:cubicBezTo>
                    <a:pt x="0" y="167"/>
                    <a:pt x="24" y="620"/>
                    <a:pt x="107" y="715"/>
                  </a:cubicBezTo>
                  <a:cubicBezTo>
                    <a:pt x="95" y="465"/>
                    <a:pt x="84" y="25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3" name="Google Shape;46693;p69"/>
            <p:cNvSpPr/>
            <p:nvPr/>
          </p:nvSpPr>
          <p:spPr>
            <a:xfrm>
              <a:off x="6746675" y="1597050"/>
              <a:ext cx="4175" cy="17300"/>
            </a:xfrm>
            <a:custGeom>
              <a:avLst/>
              <a:gdLst/>
              <a:ahLst/>
              <a:cxnLst/>
              <a:rect l="l" t="t" r="r" b="b"/>
              <a:pathLst>
                <a:path w="167" h="692" extrusionOk="0">
                  <a:moveTo>
                    <a:pt x="167" y="1"/>
                  </a:moveTo>
                  <a:lnTo>
                    <a:pt x="167" y="1"/>
                  </a:lnTo>
                  <a:cubicBezTo>
                    <a:pt x="60" y="96"/>
                    <a:pt x="0" y="536"/>
                    <a:pt x="95" y="691"/>
                  </a:cubicBezTo>
                  <a:cubicBezTo>
                    <a:pt x="119" y="453"/>
                    <a:pt x="143" y="227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4" name="Google Shape;46694;p69"/>
            <p:cNvSpPr/>
            <p:nvPr/>
          </p:nvSpPr>
          <p:spPr>
            <a:xfrm>
              <a:off x="6638925" y="1691700"/>
              <a:ext cx="2700" cy="18475"/>
            </a:xfrm>
            <a:custGeom>
              <a:avLst/>
              <a:gdLst/>
              <a:ahLst/>
              <a:cxnLst/>
              <a:rect l="l" t="t" r="r" b="b"/>
              <a:pathLst>
                <a:path w="108" h="739" extrusionOk="0">
                  <a:moveTo>
                    <a:pt x="24" y="1"/>
                  </a:moveTo>
                  <a:cubicBezTo>
                    <a:pt x="24" y="251"/>
                    <a:pt x="0" y="489"/>
                    <a:pt x="60" y="739"/>
                  </a:cubicBezTo>
                  <a:lnTo>
                    <a:pt x="107" y="739"/>
                  </a:lnTo>
                  <a:cubicBezTo>
                    <a:pt x="83" y="489"/>
                    <a:pt x="83" y="25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5" name="Google Shape;46695;p69"/>
            <p:cNvSpPr/>
            <p:nvPr/>
          </p:nvSpPr>
          <p:spPr>
            <a:xfrm>
              <a:off x="6468050" y="1443175"/>
              <a:ext cx="15225" cy="11925"/>
            </a:xfrm>
            <a:custGeom>
              <a:avLst/>
              <a:gdLst/>
              <a:ahLst/>
              <a:cxnLst/>
              <a:rect l="l" t="t" r="r" b="b"/>
              <a:pathLst>
                <a:path w="609" h="477" extrusionOk="0">
                  <a:moveTo>
                    <a:pt x="48" y="0"/>
                  </a:moveTo>
                  <a:lnTo>
                    <a:pt x="1" y="48"/>
                  </a:lnTo>
                  <a:cubicBezTo>
                    <a:pt x="191" y="191"/>
                    <a:pt x="370" y="322"/>
                    <a:pt x="572" y="476"/>
                  </a:cubicBezTo>
                  <a:cubicBezTo>
                    <a:pt x="584" y="464"/>
                    <a:pt x="584" y="441"/>
                    <a:pt x="608" y="441"/>
                  </a:cubicBezTo>
                  <a:cubicBezTo>
                    <a:pt x="418" y="298"/>
                    <a:pt x="239" y="143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6" name="Google Shape;46696;p69"/>
            <p:cNvSpPr/>
            <p:nvPr/>
          </p:nvSpPr>
          <p:spPr>
            <a:xfrm>
              <a:off x="6683850" y="1603000"/>
              <a:ext cx="18775" cy="3750"/>
            </a:xfrm>
            <a:custGeom>
              <a:avLst/>
              <a:gdLst/>
              <a:ahLst/>
              <a:cxnLst/>
              <a:rect l="l" t="t" r="r" b="b"/>
              <a:pathLst>
                <a:path w="751" h="150" extrusionOk="0">
                  <a:moveTo>
                    <a:pt x="751" y="1"/>
                  </a:moveTo>
                  <a:cubicBezTo>
                    <a:pt x="513" y="36"/>
                    <a:pt x="275" y="60"/>
                    <a:pt x="1" y="108"/>
                  </a:cubicBezTo>
                  <a:cubicBezTo>
                    <a:pt x="81" y="138"/>
                    <a:pt x="156" y="149"/>
                    <a:pt x="228" y="149"/>
                  </a:cubicBezTo>
                  <a:cubicBezTo>
                    <a:pt x="414" y="149"/>
                    <a:pt x="579" y="74"/>
                    <a:pt x="751" y="48"/>
                  </a:cubicBezTo>
                  <a:lnTo>
                    <a:pt x="7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7" name="Google Shape;46697;p69"/>
            <p:cNvSpPr/>
            <p:nvPr/>
          </p:nvSpPr>
          <p:spPr>
            <a:xfrm>
              <a:off x="6669875" y="1628900"/>
              <a:ext cx="16400" cy="2950"/>
            </a:xfrm>
            <a:custGeom>
              <a:avLst/>
              <a:gdLst/>
              <a:ahLst/>
              <a:cxnLst/>
              <a:rect l="l" t="t" r="r" b="b"/>
              <a:pathLst>
                <a:path w="656" h="118" extrusionOk="0">
                  <a:moveTo>
                    <a:pt x="0" y="1"/>
                  </a:moveTo>
                  <a:lnTo>
                    <a:pt x="0" y="1"/>
                  </a:lnTo>
                  <a:cubicBezTo>
                    <a:pt x="53" y="75"/>
                    <a:pt x="195" y="117"/>
                    <a:pt x="358" y="117"/>
                  </a:cubicBezTo>
                  <a:cubicBezTo>
                    <a:pt x="454" y="117"/>
                    <a:pt x="558" y="103"/>
                    <a:pt x="655" y="72"/>
                  </a:cubicBezTo>
                  <a:cubicBezTo>
                    <a:pt x="417" y="36"/>
                    <a:pt x="203" y="2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8" name="Google Shape;46698;p69"/>
            <p:cNvSpPr/>
            <p:nvPr/>
          </p:nvSpPr>
          <p:spPr>
            <a:xfrm>
              <a:off x="6811550" y="1218425"/>
              <a:ext cx="15500" cy="13425"/>
            </a:xfrm>
            <a:custGeom>
              <a:avLst/>
              <a:gdLst/>
              <a:ahLst/>
              <a:cxnLst/>
              <a:rect l="l" t="t" r="r" b="b"/>
              <a:pathLst>
                <a:path w="620" h="537" extrusionOk="0">
                  <a:moveTo>
                    <a:pt x="1" y="1"/>
                  </a:moveTo>
                  <a:lnTo>
                    <a:pt x="1" y="1"/>
                  </a:lnTo>
                  <a:cubicBezTo>
                    <a:pt x="132" y="120"/>
                    <a:pt x="239" y="203"/>
                    <a:pt x="346" y="299"/>
                  </a:cubicBezTo>
                  <a:cubicBezTo>
                    <a:pt x="417" y="370"/>
                    <a:pt x="489" y="465"/>
                    <a:pt x="560" y="537"/>
                  </a:cubicBezTo>
                  <a:cubicBezTo>
                    <a:pt x="584" y="525"/>
                    <a:pt x="596" y="525"/>
                    <a:pt x="620" y="501"/>
                  </a:cubicBezTo>
                  <a:cubicBezTo>
                    <a:pt x="489" y="322"/>
                    <a:pt x="132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9" name="Google Shape;46699;p69"/>
            <p:cNvSpPr/>
            <p:nvPr/>
          </p:nvSpPr>
          <p:spPr>
            <a:xfrm>
              <a:off x="6564500" y="1497050"/>
              <a:ext cx="18475" cy="8650"/>
            </a:xfrm>
            <a:custGeom>
              <a:avLst/>
              <a:gdLst/>
              <a:ahLst/>
              <a:cxnLst/>
              <a:rect l="l" t="t" r="r" b="b"/>
              <a:pathLst>
                <a:path w="739" h="346" extrusionOk="0">
                  <a:moveTo>
                    <a:pt x="12" y="0"/>
                  </a:moveTo>
                  <a:cubicBezTo>
                    <a:pt x="12" y="12"/>
                    <a:pt x="0" y="36"/>
                    <a:pt x="0" y="48"/>
                  </a:cubicBezTo>
                  <a:cubicBezTo>
                    <a:pt x="250" y="155"/>
                    <a:pt x="489" y="238"/>
                    <a:pt x="727" y="345"/>
                  </a:cubicBezTo>
                  <a:cubicBezTo>
                    <a:pt x="727" y="333"/>
                    <a:pt x="739" y="310"/>
                    <a:pt x="739" y="298"/>
                  </a:cubicBezTo>
                  <a:cubicBezTo>
                    <a:pt x="489" y="191"/>
                    <a:pt x="250" y="107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0" name="Google Shape;46700;p69"/>
            <p:cNvSpPr/>
            <p:nvPr/>
          </p:nvSpPr>
          <p:spPr>
            <a:xfrm>
              <a:off x="6481750" y="1575925"/>
              <a:ext cx="8650" cy="19375"/>
            </a:xfrm>
            <a:custGeom>
              <a:avLst/>
              <a:gdLst/>
              <a:ahLst/>
              <a:cxnLst/>
              <a:rect l="l" t="t" r="r" b="b"/>
              <a:pathLst>
                <a:path w="346" h="775" extrusionOk="0">
                  <a:moveTo>
                    <a:pt x="1" y="0"/>
                  </a:moveTo>
                  <a:cubicBezTo>
                    <a:pt x="1" y="298"/>
                    <a:pt x="215" y="524"/>
                    <a:pt x="298" y="774"/>
                  </a:cubicBezTo>
                  <a:cubicBezTo>
                    <a:pt x="310" y="774"/>
                    <a:pt x="334" y="762"/>
                    <a:pt x="346" y="762"/>
                  </a:cubicBezTo>
                  <a:cubicBezTo>
                    <a:pt x="239" y="512"/>
                    <a:pt x="120" y="25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1" name="Google Shape;46701;p69"/>
            <p:cNvSpPr/>
            <p:nvPr/>
          </p:nvSpPr>
          <p:spPr>
            <a:xfrm>
              <a:off x="6733275" y="1505375"/>
              <a:ext cx="8350" cy="16400"/>
            </a:xfrm>
            <a:custGeom>
              <a:avLst/>
              <a:gdLst/>
              <a:ahLst/>
              <a:cxnLst/>
              <a:rect l="l" t="t" r="r" b="b"/>
              <a:pathLst>
                <a:path w="334" h="656" extrusionOk="0">
                  <a:moveTo>
                    <a:pt x="36" y="0"/>
                  </a:moveTo>
                  <a:cubicBezTo>
                    <a:pt x="24" y="0"/>
                    <a:pt x="24" y="12"/>
                    <a:pt x="0" y="24"/>
                  </a:cubicBezTo>
                  <a:cubicBezTo>
                    <a:pt x="107" y="239"/>
                    <a:pt x="227" y="441"/>
                    <a:pt x="334" y="655"/>
                  </a:cubicBezTo>
                  <a:cubicBezTo>
                    <a:pt x="298" y="393"/>
                    <a:pt x="179" y="191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2" name="Google Shape;46702;p69"/>
            <p:cNvSpPr/>
            <p:nvPr/>
          </p:nvSpPr>
          <p:spPr>
            <a:xfrm>
              <a:off x="6788050" y="1737550"/>
              <a:ext cx="15200" cy="10475"/>
            </a:xfrm>
            <a:custGeom>
              <a:avLst/>
              <a:gdLst/>
              <a:ahLst/>
              <a:cxnLst/>
              <a:rect l="l" t="t" r="r" b="b"/>
              <a:pathLst>
                <a:path w="608" h="419" extrusionOk="0">
                  <a:moveTo>
                    <a:pt x="0" y="0"/>
                  </a:moveTo>
                  <a:cubicBezTo>
                    <a:pt x="57" y="138"/>
                    <a:pt x="445" y="418"/>
                    <a:pt x="591" y="418"/>
                  </a:cubicBezTo>
                  <a:cubicBezTo>
                    <a:pt x="597" y="418"/>
                    <a:pt x="602" y="418"/>
                    <a:pt x="607" y="417"/>
                  </a:cubicBezTo>
                  <a:cubicBezTo>
                    <a:pt x="405" y="274"/>
                    <a:pt x="214" y="13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3" name="Google Shape;46703;p69"/>
            <p:cNvSpPr/>
            <p:nvPr/>
          </p:nvSpPr>
          <p:spPr>
            <a:xfrm>
              <a:off x="6882100" y="1737550"/>
              <a:ext cx="5975" cy="16400"/>
            </a:xfrm>
            <a:custGeom>
              <a:avLst/>
              <a:gdLst/>
              <a:ahLst/>
              <a:cxnLst/>
              <a:rect l="l" t="t" r="r" b="b"/>
              <a:pathLst>
                <a:path w="239" h="656" extrusionOk="0">
                  <a:moveTo>
                    <a:pt x="0" y="0"/>
                  </a:moveTo>
                  <a:lnTo>
                    <a:pt x="0" y="0"/>
                  </a:lnTo>
                  <a:cubicBezTo>
                    <a:pt x="72" y="215"/>
                    <a:pt x="143" y="429"/>
                    <a:pt x="215" y="655"/>
                  </a:cubicBezTo>
                  <a:cubicBezTo>
                    <a:pt x="239" y="453"/>
                    <a:pt x="84" y="3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4" name="Google Shape;46704;p69"/>
            <p:cNvSpPr/>
            <p:nvPr/>
          </p:nvSpPr>
          <p:spPr>
            <a:xfrm>
              <a:off x="6479675" y="1779825"/>
              <a:ext cx="15200" cy="5975"/>
            </a:xfrm>
            <a:custGeom>
              <a:avLst/>
              <a:gdLst/>
              <a:ahLst/>
              <a:cxnLst/>
              <a:rect l="l" t="t" r="r" b="b"/>
              <a:pathLst>
                <a:path w="608" h="239" extrusionOk="0">
                  <a:moveTo>
                    <a:pt x="12" y="0"/>
                  </a:moveTo>
                  <a:cubicBezTo>
                    <a:pt x="12" y="12"/>
                    <a:pt x="0" y="36"/>
                    <a:pt x="0" y="48"/>
                  </a:cubicBezTo>
                  <a:cubicBezTo>
                    <a:pt x="179" y="155"/>
                    <a:pt x="405" y="167"/>
                    <a:pt x="595" y="238"/>
                  </a:cubicBezTo>
                  <a:cubicBezTo>
                    <a:pt x="607" y="214"/>
                    <a:pt x="607" y="191"/>
                    <a:pt x="607" y="191"/>
                  </a:cubicBezTo>
                  <a:cubicBezTo>
                    <a:pt x="417" y="131"/>
                    <a:pt x="203" y="6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5" name="Google Shape;46705;p69"/>
            <p:cNvSpPr/>
            <p:nvPr/>
          </p:nvSpPr>
          <p:spPr>
            <a:xfrm>
              <a:off x="6423400" y="1447625"/>
              <a:ext cx="16100" cy="11050"/>
            </a:xfrm>
            <a:custGeom>
              <a:avLst/>
              <a:gdLst/>
              <a:ahLst/>
              <a:cxnLst/>
              <a:rect l="l" t="t" r="r" b="b"/>
              <a:pathLst>
                <a:path w="644" h="442" extrusionOk="0">
                  <a:moveTo>
                    <a:pt x="37" y="1"/>
                  </a:moveTo>
                  <a:cubicBezTo>
                    <a:pt x="13" y="13"/>
                    <a:pt x="13" y="24"/>
                    <a:pt x="1" y="48"/>
                  </a:cubicBezTo>
                  <a:cubicBezTo>
                    <a:pt x="215" y="179"/>
                    <a:pt x="406" y="310"/>
                    <a:pt x="608" y="441"/>
                  </a:cubicBezTo>
                  <a:cubicBezTo>
                    <a:pt x="608" y="429"/>
                    <a:pt x="632" y="417"/>
                    <a:pt x="644" y="405"/>
                  </a:cubicBezTo>
                  <a:cubicBezTo>
                    <a:pt x="430" y="263"/>
                    <a:pt x="239" y="132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6" name="Google Shape;46706;p69"/>
            <p:cNvSpPr/>
            <p:nvPr/>
          </p:nvSpPr>
          <p:spPr>
            <a:xfrm>
              <a:off x="6669875" y="1623250"/>
              <a:ext cx="15200" cy="5375"/>
            </a:xfrm>
            <a:custGeom>
              <a:avLst/>
              <a:gdLst/>
              <a:ahLst/>
              <a:cxnLst/>
              <a:rect l="l" t="t" r="r" b="b"/>
              <a:pathLst>
                <a:path w="608" h="215" extrusionOk="0">
                  <a:moveTo>
                    <a:pt x="0" y="0"/>
                  </a:moveTo>
                  <a:cubicBezTo>
                    <a:pt x="74" y="129"/>
                    <a:pt x="324" y="215"/>
                    <a:pt x="489" y="215"/>
                  </a:cubicBezTo>
                  <a:cubicBezTo>
                    <a:pt x="538" y="215"/>
                    <a:pt x="580" y="207"/>
                    <a:pt x="607" y="191"/>
                  </a:cubicBezTo>
                  <a:cubicBezTo>
                    <a:pt x="393" y="131"/>
                    <a:pt x="203" y="7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7" name="Google Shape;46707;p69"/>
            <p:cNvSpPr/>
            <p:nvPr/>
          </p:nvSpPr>
          <p:spPr>
            <a:xfrm>
              <a:off x="6563300" y="1535450"/>
              <a:ext cx="19075" cy="10425"/>
            </a:xfrm>
            <a:custGeom>
              <a:avLst/>
              <a:gdLst/>
              <a:ahLst/>
              <a:cxnLst/>
              <a:rect l="l" t="t" r="r" b="b"/>
              <a:pathLst>
                <a:path w="763" h="417" extrusionOk="0">
                  <a:moveTo>
                    <a:pt x="13" y="0"/>
                  </a:moveTo>
                  <a:cubicBezTo>
                    <a:pt x="13" y="12"/>
                    <a:pt x="1" y="24"/>
                    <a:pt x="1" y="48"/>
                  </a:cubicBezTo>
                  <a:cubicBezTo>
                    <a:pt x="239" y="179"/>
                    <a:pt x="489" y="298"/>
                    <a:pt x="751" y="417"/>
                  </a:cubicBezTo>
                  <a:cubicBezTo>
                    <a:pt x="763" y="405"/>
                    <a:pt x="763" y="381"/>
                    <a:pt x="763" y="369"/>
                  </a:cubicBezTo>
                  <a:cubicBezTo>
                    <a:pt x="525" y="238"/>
                    <a:pt x="275" y="119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8" name="Google Shape;46708;p69"/>
            <p:cNvSpPr/>
            <p:nvPr/>
          </p:nvSpPr>
          <p:spPr>
            <a:xfrm>
              <a:off x="6563600" y="1489600"/>
              <a:ext cx="16100" cy="4725"/>
            </a:xfrm>
            <a:custGeom>
              <a:avLst/>
              <a:gdLst/>
              <a:ahLst/>
              <a:cxnLst/>
              <a:rect l="l" t="t" r="r" b="b"/>
              <a:pathLst>
                <a:path w="644" h="189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113"/>
                    <a:pt x="323" y="188"/>
                    <a:pt x="489" y="188"/>
                  </a:cubicBezTo>
                  <a:cubicBezTo>
                    <a:pt x="551" y="188"/>
                    <a:pt x="605" y="178"/>
                    <a:pt x="644" y="155"/>
                  </a:cubicBezTo>
                  <a:cubicBezTo>
                    <a:pt x="441" y="108"/>
                    <a:pt x="227" y="6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9" name="Google Shape;46709;p69"/>
            <p:cNvSpPr/>
            <p:nvPr/>
          </p:nvSpPr>
          <p:spPr>
            <a:xfrm>
              <a:off x="6521925" y="1644675"/>
              <a:ext cx="7175" cy="16400"/>
            </a:xfrm>
            <a:custGeom>
              <a:avLst/>
              <a:gdLst/>
              <a:ahLst/>
              <a:cxnLst/>
              <a:rect l="l" t="t" r="r" b="b"/>
              <a:pathLst>
                <a:path w="287" h="656" extrusionOk="0">
                  <a:moveTo>
                    <a:pt x="37" y="1"/>
                  </a:moveTo>
                  <a:cubicBezTo>
                    <a:pt x="13" y="1"/>
                    <a:pt x="13" y="24"/>
                    <a:pt x="1" y="24"/>
                  </a:cubicBezTo>
                  <a:cubicBezTo>
                    <a:pt x="96" y="227"/>
                    <a:pt x="168" y="453"/>
                    <a:pt x="263" y="655"/>
                  </a:cubicBezTo>
                  <a:cubicBezTo>
                    <a:pt x="275" y="655"/>
                    <a:pt x="287" y="644"/>
                    <a:pt x="287" y="644"/>
                  </a:cubicBezTo>
                  <a:cubicBezTo>
                    <a:pt x="215" y="417"/>
                    <a:pt x="179" y="203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0" name="Google Shape;46710;p69"/>
            <p:cNvSpPr/>
            <p:nvPr/>
          </p:nvSpPr>
          <p:spPr>
            <a:xfrm>
              <a:off x="6561825" y="1482150"/>
              <a:ext cx="16975" cy="5200"/>
            </a:xfrm>
            <a:custGeom>
              <a:avLst/>
              <a:gdLst/>
              <a:ahLst/>
              <a:cxnLst/>
              <a:rect l="l" t="t" r="r" b="b"/>
              <a:pathLst>
                <a:path w="679" h="208" extrusionOk="0">
                  <a:moveTo>
                    <a:pt x="0" y="1"/>
                  </a:moveTo>
                  <a:lnTo>
                    <a:pt x="0" y="1"/>
                  </a:lnTo>
                  <a:cubicBezTo>
                    <a:pt x="127" y="108"/>
                    <a:pt x="413" y="207"/>
                    <a:pt x="584" y="207"/>
                  </a:cubicBezTo>
                  <a:cubicBezTo>
                    <a:pt x="623" y="207"/>
                    <a:pt x="655" y="202"/>
                    <a:pt x="679" y="191"/>
                  </a:cubicBezTo>
                  <a:cubicBezTo>
                    <a:pt x="453" y="132"/>
                    <a:pt x="227" y="6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1" name="Google Shape;46711;p69"/>
            <p:cNvSpPr/>
            <p:nvPr/>
          </p:nvSpPr>
          <p:spPr>
            <a:xfrm>
              <a:off x="6531450" y="1751525"/>
              <a:ext cx="3000" cy="19075"/>
            </a:xfrm>
            <a:custGeom>
              <a:avLst/>
              <a:gdLst/>
              <a:ahLst/>
              <a:cxnLst/>
              <a:rect l="l" t="t" r="r" b="b"/>
              <a:pathLst>
                <a:path w="120" h="763" extrusionOk="0">
                  <a:moveTo>
                    <a:pt x="84" y="1"/>
                  </a:moveTo>
                  <a:lnTo>
                    <a:pt x="1" y="763"/>
                  </a:lnTo>
                  <a:cubicBezTo>
                    <a:pt x="120" y="525"/>
                    <a:pt x="96" y="25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2" name="Google Shape;46712;p69"/>
            <p:cNvSpPr/>
            <p:nvPr/>
          </p:nvSpPr>
          <p:spPr>
            <a:xfrm>
              <a:off x="6573125" y="1535150"/>
              <a:ext cx="16400" cy="6850"/>
            </a:xfrm>
            <a:custGeom>
              <a:avLst/>
              <a:gdLst/>
              <a:ahLst/>
              <a:cxnLst/>
              <a:rect l="l" t="t" r="r" b="b"/>
              <a:pathLst>
                <a:path w="656" h="274" extrusionOk="0">
                  <a:moveTo>
                    <a:pt x="1" y="0"/>
                  </a:moveTo>
                  <a:cubicBezTo>
                    <a:pt x="179" y="191"/>
                    <a:pt x="417" y="250"/>
                    <a:pt x="656" y="274"/>
                  </a:cubicBezTo>
                  <a:cubicBezTo>
                    <a:pt x="429" y="191"/>
                    <a:pt x="203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3" name="Google Shape;46713;p69"/>
            <p:cNvSpPr/>
            <p:nvPr/>
          </p:nvSpPr>
          <p:spPr>
            <a:xfrm>
              <a:off x="6536525" y="1696475"/>
              <a:ext cx="900" cy="17575"/>
            </a:xfrm>
            <a:custGeom>
              <a:avLst/>
              <a:gdLst/>
              <a:ahLst/>
              <a:cxnLst/>
              <a:rect l="l" t="t" r="r" b="b"/>
              <a:pathLst>
                <a:path w="36" h="703" extrusionOk="0">
                  <a:moveTo>
                    <a:pt x="0" y="0"/>
                  </a:moveTo>
                  <a:lnTo>
                    <a:pt x="0" y="703"/>
                  </a:lnTo>
                  <a:lnTo>
                    <a:pt x="36" y="70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4" name="Google Shape;46714;p69"/>
            <p:cNvSpPr/>
            <p:nvPr/>
          </p:nvSpPr>
          <p:spPr>
            <a:xfrm>
              <a:off x="6611825" y="1730100"/>
              <a:ext cx="3000" cy="14325"/>
            </a:xfrm>
            <a:custGeom>
              <a:avLst/>
              <a:gdLst/>
              <a:ahLst/>
              <a:cxnLst/>
              <a:rect l="l" t="t" r="r" b="b"/>
              <a:pathLst>
                <a:path w="120" h="573" extrusionOk="0">
                  <a:moveTo>
                    <a:pt x="36" y="1"/>
                  </a:moveTo>
                  <a:lnTo>
                    <a:pt x="1" y="572"/>
                  </a:lnTo>
                  <a:cubicBezTo>
                    <a:pt x="12" y="572"/>
                    <a:pt x="24" y="572"/>
                    <a:pt x="60" y="560"/>
                  </a:cubicBezTo>
                  <a:cubicBezTo>
                    <a:pt x="72" y="382"/>
                    <a:pt x="96" y="19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5" name="Google Shape;46715;p69"/>
            <p:cNvSpPr/>
            <p:nvPr/>
          </p:nvSpPr>
          <p:spPr>
            <a:xfrm>
              <a:off x="6557650" y="1592300"/>
              <a:ext cx="13125" cy="14600"/>
            </a:xfrm>
            <a:custGeom>
              <a:avLst/>
              <a:gdLst/>
              <a:ahLst/>
              <a:cxnLst/>
              <a:rect l="l" t="t" r="r" b="b"/>
              <a:pathLst>
                <a:path w="525" h="584" extrusionOk="0">
                  <a:moveTo>
                    <a:pt x="36" y="0"/>
                  </a:moveTo>
                  <a:cubicBezTo>
                    <a:pt x="36" y="12"/>
                    <a:pt x="24" y="12"/>
                    <a:pt x="1" y="36"/>
                  </a:cubicBezTo>
                  <a:cubicBezTo>
                    <a:pt x="167" y="214"/>
                    <a:pt x="334" y="405"/>
                    <a:pt x="501" y="583"/>
                  </a:cubicBezTo>
                  <a:cubicBezTo>
                    <a:pt x="513" y="583"/>
                    <a:pt x="524" y="572"/>
                    <a:pt x="524" y="548"/>
                  </a:cubicBezTo>
                  <a:cubicBezTo>
                    <a:pt x="358" y="369"/>
                    <a:pt x="203" y="17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6" name="Google Shape;46716;p69"/>
            <p:cNvSpPr/>
            <p:nvPr/>
          </p:nvSpPr>
          <p:spPr>
            <a:xfrm>
              <a:off x="6422825" y="1450600"/>
              <a:ext cx="16675" cy="13725"/>
            </a:xfrm>
            <a:custGeom>
              <a:avLst/>
              <a:gdLst/>
              <a:ahLst/>
              <a:cxnLst/>
              <a:rect l="l" t="t" r="r" b="b"/>
              <a:pathLst>
                <a:path w="667" h="549" extrusionOk="0">
                  <a:moveTo>
                    <a:pt x="24" y="1"/>
                  </a:moveTo>
                  <a:cubicBezTo>
                    <a:pt x="12" y="13"/>
                    <a:pt x="12" y="25"/>
                    <a:pt x="0" y="48"/>
                  </a:cubicBezTo>
                  <a:cubicBezTo>
                    <a:pt x="202" y="227"/>
                    <a:pt x="429" y="382"/>
                    <a:pt x="631" y="548"/>
                  </a:cubicBezTo>
                  <a:cubicBezTo>
                    <a:pt x="655" y="537"/>
                    <a:pt x="667" y="525"/>
                    <a:pt x="667" y="501"/>
                  </a:cubicBezTo>
                  <a:cubicBezTo>
                    <a:pt x="453" y="346"/>
                    <a:pt x="238" y="156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7" name="Google Shape;46717;p69"/>
            <p:cNvSpPr/>
            <p:nvPr/>
          </p:nvSpPr>
          <p:spPr>
            <a:xfrm>
              <a:off x="6485925" y="1521750"/>
              <a:ext cx="8650" cy="12525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310" y="0"/>
                  </a:moveTo>
                  <a:lnTo>
                    <a:pt x="310" y="0"/>
                  </a:lnTo>
                  <a:cubicBezTo>
                    <a:pt x="215" y="179"/>
                    <a:pt x="107" y="334"/>
                    <a:pt x="0" y="500"/>
                  </a:cubicBezTo>
                  <a:cubicBezTo>
                    <a:pt x="107" y="500"/>
                    <a:pt x="345" y="143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8" name="Google Shape;46718;p69"/>
            <p:cNvSpPr/>
            <p:nvPr/>
          </p:nvSpPr>
          <p:spPr>
            <a:xfrm>
              <a:off x="6590100" y="1758375"/>
              <a:ext cx="4475" cy="15800"/>
            </a:xfrm>
            <a:custGeom>
              <a:avLst/>
              <a:gdLst/>
              <a:ahLst/>
              <a:cxnLst/>
              <a:rect l="l" t="t" r="r" b="b"/>
              <a:pathLst>
                <a:path w="179" h="632" extrusionOk="0">
                  <a:moveTo>
                    <a:pt x="119" y="1"/>
                  </a:moveTo>
                  <a:cubicBezTo>
                    <a:pt x="72" y="203"/>
                    <a:pt x="48" y="417"/>
                    <a:pt x="0" y="620"/>
                  </a:cubicBezTo>
                  <a:cubicBezTo>
                    <a:pt x="12" y="620"/>
                    <a:pt x="36" y="620"/>
                    <a:pt x="60" y="632"/>
                  </a:cubicBezTo>
                  <a:cubicBezTo>
                    <a:pt x="108" y="429"/>
                    <a:pt x="131" y="215"/>
                    <a:pt x="179" y="13"/>
                  </a:cubicBezTo>
                  <a:cubicBezTo>
                    <a:pt x="155" y="1"/>
                    <a:pt x="13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9" name="Google Shape;46719;p69"/>
            <p:cNvSpPr/>
            <p:nvPr/>
          </p:nvSpPr>
          <p:spPr>
            <a:xfrm>
              <a:off x="6465075" y="1541700"/>
              <a:ext cx="11650" cy="7450"/>
            </a:xfrm>
            <a:custGeom>
              <a:avLst/>
              <a:gdLst/>
              <a:ahLst/>
              <a:cxnLst/>
              <a:rect l="l" t="t" r="r" b="b"/>
              <a:pathLst>
                <a:path w="466" h="298" extrusionOk="0">
                  <a:moveTo>
                    <a:pt x="465" y="0"/>
                  </a:moveTo>
                  <a:lnTo>
                    <a:pt x="465" y="0"/>
                  </a:lnTo>
                  <a:cubicBezTo>
                    <a:pt x="324" y="87"/>
                    <a:pt x="242" y="243"/>
                    <a:pt x="58" y="243"/>
                  </a:cubicBezTo>
                  <a:cubicBezTo>
                    <a:pt x="40" y="243"/>
                    <a:pt x="21" y="241"/>
                    <a:pt x="1" y="238"/>
                  </a:cubicBezTo>
                  <a:lnTo>
                    <a:pt x="1" y="238"/>
                  </a:lnTo>
                  <a:cubicBezTo>
                    <a:pt x="48" y="286"/>
                    <a:pt x="96" y="298"/>
                    <a:pt x="132" y="298"/>
                  </a:cubicBezTo>
                  <a:cubicBezTo>
                    <a:pt x="310" y="274"/>
                    <a:pt x="394" y="131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0" name="Google Shape;46720;p69"/>
            <p:cNvSpPr/>
            <p:nvPr/>
          </p:nvSpPr>
          <p:spPr>
            <a:xfrm>
              <a:off x="6632950" y="1518775"/>
              <a:ext cx="17600" cy="900"/>
            </a:xfrm>
            <a:custGeom>
              <a:avLst/>
              <a:gdLst/>
              <a:ahLst/>
              <a:cxnLst/>
              <a:rect l="l" t="t" r="r" b="b"/>
              <a:pathLst>
                <a:path w="704" h="36" extrusionOk="0">
                  <a:moveTo>
                    <a:pt x="1" y="0"/>
                  </a:moveTo>
                  <a:lnTo>
                    <a:pt x="1" y="36"/>
                  </a:lnTo>
                  <a:lnTo>
                    <a:pt x="703" y="36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1" name="Google Shape;46721;p69"/>
            <p:cNvSpPr/>
            <p:nvPr/>
          </p:nvSpPr>
          <p:spPr>
            <a:xfrm>
              <a:off x="6502000" y="1440200"/>
              <a:ext cx="10125" cy="10425"/>
            </a:xfrm>
            <a:custGeom>
              <a:avLst/>
              <a:gdLst/>
              <a:ahLst/>
              <a:cxnLst/>
              <a:rect l="l" t="t" r="r" b="b"/>
              <a:pathLst>
                <a:path w="405" h="417" extrusionOk="0">
                  <a:moveTo>
                    <a:pt x="0" y="0"/>
                  </a:moveTo>
                  <a:cubicBezTo>
                    <a:pt x="131" y="131"/>
                    <a:pt x="262" y="262"/>
                    <a:pt x="405" y="417"/>
                  </a:cubicBezTo>
                  <a:cubicBezTo>
                    <a:pt x="381" y="286"/>
                    <a:pt x="13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2" name="Google Shape;46722;p69"/>
            <p:cNvSpPr/>
            <p:nvPr/>
          </p:nvSpPr>
          <p:spPr>
            <a:xfrm>
              <a:off x="6581175" y="1754300"/>
              <a:ext cx="3875" cy="15125"/>
            </a:xfrm>
            <a:custGeom>
              <a:avLst/>
              <a:gdLst/>
              <a:ahLst/>
              <a:cxnLst/>
              <a:rect l="l" t="t" r="r" b="b"/>
              <a:pathLst>
                <a:path w="155" h="605" extrusionOk="0">
                  <a:moveTo>
                    <a:pt x="127" y="0"/>
                  </a:moveTo>
                  <a:cubicBezTo>
                    <a:pt x="119" y="0"/>
                    <a:pt x="113" y="3"/>
                    <a:pt x="107" y="9"/>
                  </a:cubicBezTo>
                  <a:cubicBezTo>
                    <a:pt x="60" y="199"/>
                    <a:pt x="0" y="402"/>
                    <a:pt x="12" y="604"/>
                  </a:cubicBezTo>
                  <a:lnTo>
                    <a:pt x="60" y="604"/>
                  </a:lnTo>
                  <a:cubicBezTo>
                    <a:pt x="95" y="414"/>
                    <a:pt x="119" y="199"/>
                    <a:pt x="155" y="9"/>
                  </a:cubicBezTo>
                  <a:cubicBezTo>
                    <a:pt x="143" y="3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3" name="Google Shape;46723;p69"/>
            <p:cNvSpPr/>
            <p:nvPr/>
          </p:nvSpPr>
          <p:spPr>
            <a:xfrm>
              <a:off x="6526400" y="1806225"/>
              <a:ext cx="6625" cy="6050"/>
            </a:xfrm>
            <a:custGeom>
              <a:avLst/>
              <a:gdLst/>
              <a:ahLst/>
              <a:cxnLst/>
              <a:rect l="l" t="t" r="r" b="b"/>
              <a:pathLst>
                <a:path w="265" h="242" extrusionOk="0">
                  <a:moveTo>
                    <a:pt x="139" y="0"/>
                  </a:moveTo>
                  <a:cubicBezTo>
                    <a:pt x="111" y="0"/>
                    <a:pt x="77" y="5"/>
                    <a:pt x="36" y="16"/>
                  </a:cubicBezTo>
                  <a:cubicBezTo>
                    <a:pt x="0" y="170"/>
                    <a:pt x="120" y="182"/>
                    <a:pt x="227" y="242"/>
                  </a:cubicBezTo>
                  <a:cubicBezTo>
                    <a:pt x="264" y="73"/>
                    <a:pt x="24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4" name="Google Shape;46724;p69"/>
            <p:cNvSpPr/>
            <p:nvPr/>
          </p:nvSpPr>
          <p:spPr>
            <a:xfrm>
              <a:off x="6469550" y="1448225"/>
              <a:ext cx="12825" cy="11325"/>
            </a:xfrm>
            <a:custGeom>
              <a:avLst/>
              <a:gdLst/>
              <a:ahLst/>
              <a:cxnLst/>
              <a:rect l="l" t="t" r="r" b="b"/>
              <a:pathLst>
                <a:path w="513" h="453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43"/>
                    <a:pt x="346" y="417"/>
                    <a:pt x="512" y="453"/>
                  </a:cubicBezTo>
                  <a:cubicBezTo>
                    <a:pt x="346" y="298"/>
                    <a:pt x="167" y="15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5" name="Google Shape;46725;p69"/>
            <p:cNvSpPr/>
            <p:nvPr/>
          </p:nvSpPr>
          <p:spPr>
            <a:xfrm>
              <a:off x="6843100" y="1525025"/>
              <a:ext cx="5975" cy="15500"/>
            </a:xfrm>
            <a:custGeom>
              <a:avLst/>
              <a:gdLst/>
              <a:ahLst/>
              <a:cxnLst/>
              <a:rect l="l" t="t" r="r" b="b"/>
              <a:pathLst>
                <a:path w="239" h="620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227"/>
                    <a:pt x="132" y="417"/>
                    <a:pt x="215" y="619"/>
                  </a:cubicBezTo>
                  <a:cubicBezTo>
                    <a:pt x="239" y="429"/>
                    <a:pt x="132" y="8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6" name="Google Shape;46726;p69"/>
            <p:cNvSpPr/>
            <p:nvPr/>
          </p:nvSpPr>
          <p:spPr>
            <a:xfrm>
              <a:off x="6847275" y="1338100"/>
              <a:ext cx="8950" cy="8650"/>
            </a:xfrm>
            <a:custGeom>
              <a:avLst/>
              <a:gdLst/>
              <a:ahLst/>
              <a:cxnLst/>
              <a:rect l="l" t="t" r="r" b="b"/>
              <a:pathLst>
                <a:path w="358" h="346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107"/>
                    <a:pt x="227" y="226"/>
                    <a:pt x="358" y="345"/>
                  </a:cubicBezTo>
                  <a:cubicBezTo>
                    <a:pt x="346" y="167"/>
                    <a:pt x="179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7" name="Google Shape;46727;p69"/>
            <p:cNvSpPr/>
            <p:nvPr/>
          </p:nvSpPr>
          <p:spPr>
            <a:xfrm>
              <a:off x="6580575" y="1792600"/>
              <a:ext cx="6275" cy="13425"/>
            </a:xfrm>
            <a:custGeom>
              <a:avLst/>
              <a:gdLst/>
              <a:ahLst/>
              <a:cxnLst/>
              <a:rect l="l" t="t" r="r" b="b"/>
              <a:pathLst>
                <a:path w="251" h="537" extrusionOk="0">
                  <a:moveTo>
                    <a:pt x="250" y="1"/>
                  </a:moveTo>
                  <a:cubicBezTo>
                    <a:pt x="96" y="120"/>
                    <a:pt x="0" y="418"/>
                    <a:pt x="36" y="537"/>
                  </a:cubicBezTo>
                  <a:cubicBezTo>
                    <a:pt x="119" y="334"/>
                    <a:pt x="191" y="168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8" name="Google Shape;46728;p69"/>
            <p:cNvSpPr/>
            <p:nvPr/>
          </p:nvSpPr>
          <p:spPr>
            <a:xfrm>
              <a:off x="6847875" y="1757775"/>
              <a:ext cx="3000" cy="15525"/>
            </a:xfrm>
            <a:custGeom>
              <a:avLst/>
              <a:gdLst/>
              <a:ahLst/>
              <a:cxnLst/>
              <a:rect l="l" t="t" r="r" b="b"/>
              <a:pathLst>
                <a:path w="120" h="621" extrusionOk="0">
                  <a:moveTo>
                    <a:pt x="60" y="1"/>
                  </a:moveTo>
                  <a:cubicBezTo>
                    <a:pt x="48" y="215"/>
                    <a:pt x="24" y="406"/>
                    <a:pt x="0" y="620"/>
                  </a:cubicBezTo>
                  <a:lnTo>
                    <a:pt x="48" y="620"/>
                  </a:lnTo>
                  <a:cubicBezTo>
                    <a:pt x="84" y="418"/>
                    <a:pt x="95" y="215"/>
                    <a:pt x="119" y="25"/>
                  </a:cubicBezTo>
                  <a:cubicBezTo>
                    <a:pt x="107" y="25"/>
                    <a:pt x="84" y="25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9" name="Google Shape;46729;p69"/>
            <p:cNvSpPr/>
            <p:nvPr/>
          </p:nvSpPr>
          <p:spPr>
            <a:xfrm>
              <a:off x="6839525" y="1763450"/>
              <a:ext cx="5400" cy="14600"/>
            </a:xfrm>
            <a:custGeom>
              <a:avLst/>
              <a:gdLst/>
              <a:ahLst/>
              <a:cxnLst/>
              <a:rect l="l" t="t" r="r" b="b"/>
              <a:pathLst>
                <a:path w="216" h="584" extrusionOk="0">
                  <a:moveTo>
                    <a:pt x="191" y="0"/>
                  </a:moveTo>
                  <a:cubicBezTo>
                    <a:pt x="132" y="155"/>
                    <a:pt x="72" y="310"/>
                    <a:pt x="13" y="476"/>
                  </a:cubicBezTo>
                  <a:cubicBezTo>
                    <a:pt x="1" y="512"/>
                    <a:pt x="25" y="536"/>
                    <a:pt x="60" y="584"/>
                  </a:cubicBezTo>
                  <a:cubicBezTo>
                    <a:pt x="120" y="357"/>
                    <a:pt x="179" y="179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0" name="Google Shape;46730;p69"/>
            <p:cNvSpPr/>
            <p:nvPr/>
          </p:nvSpPr>
          <p:spPr>
            <a:xfrm>
              <a:off x="6628800" y="1546450"/>
              <a:ext cx="13700" cy="6075"/>
            </a:xfrm>
            <a:custGeom>
              <a:avLst/>
              <a:gdLst/>
              <a:ahLst/>
              <a:cxnLst/>
              <a:rect l="l" t="t" r="r" b="b"/>
              <a:pathLst>
                <a:path w="548" h="243" extrusionOk="0">
                  <a:moveTo>
                    <a:pt x="0" y="1"/>
                  </a:moveTo>
                  <a:cubicBezTo>
                    <a:pt x="78" y="137"/>
                    <a:pt x="318" y="242"/>
                    <a:pt x="466" y="242"/>
                  </a:cubicBezTo>
                  <a:cubicBezTo>
                    <a:pt x="499" y="242"/>
                    <a:pt x="527" y="237"/>
                    <a:pt x="548" y="227"/>
                  </a:cubicBezTo>
                  <a:cubicBezTo>
                    <a:pt x="369" y="155"/>
                    <a:pt x="179" y="8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1" name="Google Shape;46731;p69"/>
            <p:cNvSpPr/>
            <p:nvPr/>
          </p:nvSpPr>
          <p:spPr>
            <a:xfrm>
              <a:off x="6579375" y="1644075"/>
              <a:ext cx="8675" cy="13125"/>
            </a:xfrm>
            <a:custGeom>
              <a:avLst/>
              <a:gdLst/>
              <a:ahLst/>
              <a:cxnLst/>
              <a:rect l="l" t="t" r="r" b="b"/>
              <a:pathLst>
                <a:path w="347" h="525" extrusionOk="0">
                  <a:moveTo>
                    <a:pt x="25" y="1"/>
                  </a:moveTo>
                  <a:cubicBezTo>
                    <a:pt x="13" y="13"/>
                    <a:pt x="1" y="13"/>
                    <a:pt x="1" y="25"/>
                  </a:cubicBezTo>
                  <a:cubicBezTo>
                    <a:pt x="72" y="203"/>
                    <a:pt x="179" y="382"/>
                    <a:pt x="346" y="525"/>
                  </a:cubicBezTo>
                  <a:cubicBezTo>
                    <a:pt x="239" y="346"/>
                    <a:pt x="132" y="179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2" name="Google Shape;46732;p69"/>
            <p:cNvSpPr/>
            <p:nvPr/>
          </p:nvSpPr>
          <p:spPr>
            <a:xfrm>
              <a:off x="6503775" y="1516100"/>
              <a:ext cx="5375" cy="11925"/>
            </a:xfrm>
            <a:custGeom>
              <a:avLst/>
              <a:gdLst/>
              <a:ahLst/>
              <a:cxnLst/>
              <a:rect l="l" t="t" r="r" b="b"/>
              <a:pathLst>
                <a:path w="215" h="477" extrusionOk="0">
                  <a:moveTo>
                    <a:pt x="72" y="0"/>
                  </a:moveTo>
                  <a:cubicBezTo>
                    <a:pt x="1" y="167"/>
                    <a:pt x="96" y="441"/>
                    <a:pt x="215" y="476"/>
                  </a:cubicBezTo>
                  <a:cubicBezTo>
                    <a:pt x="167" y="322"/>
                    <a:pt x="120" y="179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3" name="Google Shape;46733;p69"/>
            <p:cNvSpPr/>
            <p:nvPr/>
          </p:nvSpPr>
          <p:spPr>
            <a:xfrm>
              <a:off x="6446925" y="1527100"/>
              <a:ext cx="10750" cy="6300"/>
            </a:xfrm>
            <a:custGeom>
              <a:avLst/>
              <a:gdLst/>
              <a:ahLst/>
              <a:cxnLst/>
              <a:rect l="l" t="t" r="r" b="b"/>
              <a:pathLst>
                <a:path w="430" h="252" extrusionOk="0">
                  <a:moveTo>
                    <a:pt x="12" y="1"/>
                  </a:moveTo>
                  <a:cubicBezTo>
                    <a:pt x="0" y="155"/>
                    <a:pt x="48" y="203"/>
                    <a:pt x="143" y="239"/>
                  </a:cubicBezTo>
                  <a:cubicBezTo>
                    <a:pt x="170" y="248"/>
                    <a:pt x="196" y="252"/>
                    <a:pt x="222" y="252"/>
                  </a:cubicBezTo>
                  <a:cubicBezTo>
                    <a:pt x="301" y="252"/>
                    <a:pt x="375" y="210"/>
                    <a:pt x="429" y="120"/>
                  </a:cubicBezTo>
                  <a:lnTo>
                    <a:pt x="429" y="120"/>
                  </a:lnTo>
                  <a:cubicBezTo>
                    <a:pt x="364" y="152"/>
                    <a:pt x="302" y="172"/>
                    <a:pt x="245" y="172"/>
                  </a:cubicBezTo>
                  <a:cubicBezTo>
                    <a:pt x="156" y="172"/>
                    <a:pt x="78" y="124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4" name="Google Shape;46734;p69"/>
            <p:cNvSpPr/>
            <p:nvPr/>
          </p:nvSpPr>
          <p:spPr>
            <a:xfrm>
              <a:off x="6864825" y="1447325"/>
              <a:ext cx="14325" cy="3800"/>
            </a:xfrm>
            <a:custGeom>
              <a:avLst/>
              <a:gdLst/>
              <a:ahLst/>
              <a:cxnLst/>
              <a:rect l="l" t="t" r="r" b="b"/>
              <a:pathLst>
                <a:path w="573" h="152" extrusionOk="0">
                  <a:moveTo>
                    <a:pt x="1" y="1"/>
                  </a:moveTo>
                  <a:lnTo>
                    <a:pt x="1" y="1"/>
                  </a:lnTo>
                  <a:cubicBezTo>
                    <a:pt x="92" y="83"/>
                    <a:pt x="325" y="152"/>
                    <a:pt x="471" y="152"/>
                  </a:cubicBezTo>
                  <a:cubicBezTo>
                    <a:pt x="515" y="152"/>
                    <a:pt x="550" y="145"/>
                    <a:pt x="572" y="132"/>
                  </a:cubicBezTo>
                  <a:cubicBezTo>
                    <a:pt x="370" y="84"/>
                    <a:pt x="191" y="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5" name="Google Shape;46735;p69"/>
            <p:cNvSpPr/>
            <p:nvPr/>
          </p:nvSpPr>
          <p:spPr>
            <a:xfrm>
              <a:off x="6428175" y="1441975"/>
              <a:ext cx="12825" cy="10450"/>
            </a:xfrm>
            <a:custGeom>
              <a:avLst/>
              <a:gdLst/>
              <a:ahLst/>
              <a:cxnLst/>
              <a:rect l="l" t="t" r="r" b="b"/>
              <a:pathLst>
                <a:path w="513" h="418" extrusionOk="0">
                  <a:moveTo>
                    <a:pt x="36" y="0"/>
                  </a:moveTo>
                  <a:cubicBezTo>
                    <a:pt x="24" y="12"/>
                    <a:pt x="24" y="36"/>
                    <a:pt x="0" y="48"/>
                  </a:cubicBezTo>
                  <a:cubicBezTo>
                    <a:pt x="155" y="167"/>
                    <a:pt x="322" y="298"/>
                    <a:pt x="477" y="417"/>
                  </a:cubicBezTo>
                  <a:cubicBezTo>
                    <a:pt x="500" y="405"/>
                    <a:pt x="512" y="393"/>
                    <a:pt x="512" y="370"/>
                  </a:cubicBezTo>
                  <a:cubicBezTo>
                    <a:pt x="358" y="250"/>
                    <a:pt x="203" y="12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6" name="Google Shape;46736;p69"/>
            <p:cNvSpPr/>
            <p:nvPr/>
          </p:nvSpPr>
          <p:spPr>
            <a:xfrm>
              <a:off x="6790725" y="1455375"/>
              <a:ext cx="15500" cy="3300"/>
            </a:xfrm>
            <a:custGeom>
              <a:avLst/>
              <a:gdLst/>
              <a:ahLst/>
              <a:cxnLst/>
              <a:rect l="l" t="t" r="r" b="b"/>
              <a:pathLst>
                <a:path w="620" h="132" extrusionOk="0">
                  <a:moveTo>
                    <a:pt x="0" y="0"/>
                  </a:moveTo>
                  <a:lnTo>
                    <a:pt x="0" y="48"/>
                  </a:lnTo>
                  <a:lnTo>
                    <a:pt x="619" y="131"/>
                  </a:lnTo>
                  <a:lnTo>
                    <a:pt x="619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7" name="Google Shape;46737;p69"/>
            <p:cNvSpPr/>
            <p:nvPr/>
          </p:nvSpPr>
          <p:spPr>
            <a:xfrm>
              <a:off x="6555875" y="1716700"/>
              <a:ext cx="7150" cy="18500"/>
            </a:xfrm>
            <a:custGeom>
              <a:avLst/>
              <a:gdLst/>
              <a:ahLst/>
              <a:cxnLst/>
              <a:rect l="l" t="t" r="r" b="b"/>
              <a:pathLst>
                <a:path w="286" h="740" extrusionOk="0">
                  <a:moveTo>
                    <a:pt x="286" y="1"/>
                  </a:moveTo>
                  <a:cubicBezTo>
                    <a:pt x="191" y="239"/>
                    <a:pt x="107" y="477"/>
                    <a:pt x="0" y="727"/>
                  </a:cubicBezTo>
                  <a:cubicBezTo>
                    <a:pt x="0" y="727"/>
                    <a:pt x="12" y="739"/>
                    <a:pt x="36" y="739"/>
                  </a:cubicBezTo>
                  <a:lnTo>
                    <a:pt x="214" y="299"/>
                  </a:lnTo>
                  <a:cubicBezTo>
                    <a:pt x="238" y="191"/>
                    <a:pt x="250" y="96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8" name="Google Shape;46738;p69"/>
            <p:cNvSpPr/>
            <p:nvPr/>
          </p:nvSpPr>
          <p:spPr>
            <a:xfrm>
              <a:off x="6584450" y="1758975"/>
              <a:ext cx="3600" cy="15500"/>
            </a:xfrm>
            <a:custGeom>
              <a:avLst/>
              <a:gdLst/>
              <a:ahLst/>
              <a:cxnLst/>
              <a:rect l="l" t="t" r="r" b="b"/>
              <a:pathLst>
                <a:path w="144" h="620" extrusionOk="0">
                  <a:moveTo>
                    <a:pt x="143" y="1"/>
                  </a:moveTo>
                  <a:cubicBezTo>
                    <a:pt x="36" y="120"/>
                    <a:pt x="0" y="429"/>
                    <a:pt x="60" y="620"/>
                  </a:cubicBezTo>
                  <a:cubicBezTo>
                    <a:pt x="95" y="405"/>
                    <a:pt x="119" y="215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9" name="Google Shape;46739;p69"/>
            <p:cNvSpPr/>
            <p:nvPr/>
          </p:nvSpPr>
          <p:spPr>
            <a:xfrm>
              <a:off x="6443950" y="1519075"/>
              <a:ext cx="10150" cy="4800"/>
            </a:xfrm>
            <a:custGeom>
              <a:avLst/>
              <a:gdLst/>
              <a:ahLst/>
              <a:cxnLst/>
              <a:rect l="l" t="t" r="r" b="b"/>
              <a:pathLst>
                <a:path w="406" h="192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60"/>
                    <a:pt x="48" y="84"/>
                    <a:pt x="60" y="95"/>
                  </a:cubicBezTo>
                  <a:cubicBezTo>
                    <a:pt x="119" y="146"/>
                    <a:pt x="191" y="191"/>
                    <a:pt x="283" y="191"/>
                  </a:cubicBezTo>
                  <a:cubicBezTo>
                    <a:pt x="320" y="191"/>
                    <a:pt x="361" y="184"/>
                    <a:pt x="405" y="167"/>
                  </a:cubicBezTo>
                  <a:cubicBezTo>
                    <a:pt x="262" y="95"/>
                    <a:pt x="143" y="6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0" name="Google Shape;46740;p69"/>
            <p:cNvSpPr/>
            <p:nvPr/>
          </p:nvSpPr>
          <p:spPr>
            <a:xfrm>
              <a:off x="6489200" y="1456850"/>
              <a:ext cx="10425" cy="8950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36" y="1"/>
                  </a:moveTo>
                  <a:cubicBezTo>
                    <a:pt x="24" y="13"/>
                    <a:pt x="24" y="36"/>
                    <a:pt x="0" y="48"/>
                  </a:cubicBezTo>
                  <a:cubicBezTo>
                    <a:pt x="119" y="144"/>
                    <a:pt x="250" y="251"/>
                    <a:pt x="393" y="358"/>
                  </a:cubicBezTo>
                  <a:cubicBezTo>
                    <a:pt x="405" y="358"/>
                    <a:pt x="405" y="346"/>
                    <a:pt x="417" y="334"/>
                  </a:cubicBezTo>
                  <a:cubicBezTo>
                    <a:pt x="286" y="227"/>
                    <a:pt x="167" y="108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1" name="Google Shape;46741;p69"/>
            <p:cNvSpPr/>
            <p:nvPr/>
          </p:nvSpPr>
          <p:spPr>
            <a:xfrm>
              <a:off x="6796375" y="1806600"/>
              <a:ext cx="7750" cy="10750"/>
            </a:xfrm>
            <a:custGeom>
              <a:avLst/>
              <a:gdLst/>
              <a:ahLst/>
              <a:cxnLst/>
              <a:rect l="l" t="t" r="r" b="b"/>
              <a:pathLst>
                <a:path w="310" h="430" extrusionOk="0">
                  <a:moveTo>
                    <a:pt x="250" y="1"/>
                  </a:moveTo>
                  <a:cubicBezTo>
                    <a:pt x="179" y="132"/>
                    <a:pt x="84" y="274"/>
                    <a:pt x="0" y="405"/>
                  </a:cubicBezTo>
                  <a:cubicBezTo>
                    <a:pt x="12" y="417"/>
                    <a:pt x="24" y="417"/>
                    <a:pt x="36" y="429"/>
                  </a:cubicBezTo>
                  <a:cubicBezTo>
                    <a:pt x="131" y="310"/>
                    <a:pt x="215" y="179"/>
                    <a:pt x="310" y="48"/>
                  </a:cubicBezTo>
                  <a:cubicBezTo>
                    <a:pt x="298" y="36"/>
                    <a:pt x="274" y="12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2" name="Google Shape;46742;p69"/>
            <p:cNvSpPr/>
            <p:nvPr/>
          </p:nvSpPr>
          <p:spPr>
            <a:xfrm>
              <a:off x="6494550" y="1456550"/>
              <a:ext cx="9250" cy="7775"/>
            </a:xfrm>
            <a:custGeom>
              <a:avLst/>
              <a:gdLst/>
              <a:ahLst/>
              <a:cxnLst/>
              <a:rect l="l" t="t" r="r" b="b"/>
              <a:pathLst>
                <a:path w="370" h="311" extrusionOk="0">
                  <a:moveTo>
                    <a:pt x="0" y="1"/>
                  </a:moveTo>
                  <a:cubicBezTo>
                    <a:pt x="131" y="120"/>
                    <a:pt x="251" y="203"/>
                    <a:pt x="370" y="310"/>
                  </a:cubicBezTo>
                  <a:cubicBezTo>
                    <a:pt x="322" y="144"/>
                    <a:pt x="179" y="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3" name="Google Shape;46743;p69"/>
            <p:cNvSpPr/>
            <p:nvPr/>
          </p:nvSpPr>
          <p:spPr>
            <a:xfrm>
              <a:off x="6560325" y="1565200"/>
              <a:ext cx="11350" cy="10150"/>
            </a:xfrm>
            <a:custGeom>
              <a:avLst/>
              <a:gdLst/>
              <a:ahLst/>
              <a:cxnLst/>
              <a:rect l="l" t="t" r="r" b="b"/>
              <a:pathLst>
                <a:path w="454" h="406" extrusionOk="0">
                  <a:moveTo>
                    <a:pt x="13" y="1"/>
                  </a:moveTo>
                  <a:cubicBezTo>
                    <a:pt x="1" y="1"/>
                    <a:pt x="1" y="13"/>
                    <a:pt x="1" y="24"/>
                  </a:cubicBezTo>
                  <a:cubicBezTo>
                    <a:pt x="132" y="144"/>
                    <a:pt x="287" y="286"/>
                    <a:pt x="417" y="405"/>
                  </a:cubicBezTo>
                  <a:cubicBezTo>
                    <a:pt x="417" y="382"/>
                    <a:pt x="429" y="370"/>
                    <a:pt x="453" y="358"/>
                  </a:cubicBezTo>
                  <a:cubicBezTo>
                    <a:pt x="298" y="239"/>
                    <a:pt x="167" y="120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4" name="Google Shape;46744;p69"/>
            <p:cNvSpPr/>
            <p:nvPr/>
          </p:nvSpPr>
          <p:spPr>
            <a:xfrm>
              <a:off x="6527600" y="1640200"/>
              <a:ext cx="5675" cy="11950"/>
            </a:xfrm>
            <a:custGeom>
              <a:avLst/>
              <a:gdLst/>
              <a:ahLst/>
              <a:cxnLst/>
              <a:rect l="l" t="t" r="r" b="b"/>
              <a:pathLst>
                <a:path w="227" h="478" extrusionOk="0">
                  <a:moveTo>
                    <a:pt x="48" y="1"/>
                  </a:moveTo>
                  <a:cubicBezTo>
                    <a:pt x="36" y="1"/>
                    <a:pt x="12" y="25"/>
                    <a:pt x="0" y="25"/>
                  </a:cubicBezTo>
                  <a:cubicBezTo>
                    <a:pt x="60" y="180"/>
                    <a:pt x="107" y="334"/>
                    <a:pt x="167" y="477"/>
                  </a:cubicBezTo>
                  <a:cubicBezTo>
                    <a:pt x="191" y="465"/>
                    <a:pt x="214" y="465"/>
                    <a:pt x="226" y="453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5" name="Google Shape;46745;p69"/>
            <p:cNvSpPr/>
            <p:nvPr/>
          </p:nvSpPr>
          <p:spPr>
            <a:xfrm>
              <a:off x="6717500" y="1439000"/>
              <a:ext cx="14000" cy="2700"/>
            </a:xfrm>
            <a:custGeom>
              <a:avLst/>
              <a:gdLst/>
              <a:ahLst/>
              <a:cxnLst/>
              <a:rect l="l" t="t" r="r" b="b"/>
              <a:pathLst>
                <a:path w="560" h="108" extrusionOk="0">
                  <a:moveTo>
                    <a:pt x="560" y="0"/>
                  </a:moveTo>
                  <a:cubicBezTo>
                    <a:pt x="369" y="12"/>
                    <a:pt x="191" y="48"/>
                    <a:pt x="0" y="60"/>
                  </a:cubicBezTo>
                  <a:lnTo>
                    <a:pt x="0" y="108"/>
                  </a:lnTo>
                  <a:cubicBezTo>
                    <a:pt x="191" y="96"/>
                    <a:pt x="369" y="60"/>
                    <a:pt x="560" y="48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6" name="Google Shape;46746;p69"/>
            <p:cNvSpPr/>
            <p:nvPr/>
          </p:nvSpPr>
          <p:spPr>
            <a:xfrm>
              <a:off x="6900850" y="1333025"/>
              <a:ext cx="3000" cy="11050"/>
            </a:xfrm>
            <a:custGeom>
              <a:avLst/>
              <a:gdLst/>
              <a:ahLst/>
              <a:cxnLst/>
              <a:rect l="l" t="t" r="r" b="b"/>
              <a:pathLst>
                <a:path w="120" h="442" extrusionOk="0">
                  <a:moveTo>
                    <a:pt x="12" y="1"/>
                  </a:moveTo>
                  <a:cubicBezTo>
                    <a:pt x="12" y="144"/>
                    <a:pt x="1" y="310"/>
                    <a:pt x="84" y="441"/>
                  </a:cubicBezTo>
                  <a:lnTo>
                    <a:pt x="120" y="441"/>
                  </a:lnTo>
                  <a:cubicBezTo>
                    <a:pt x="84" y="298"/>
                    <a:pt x="72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7" name="Google Shape;46747;p69"/>
            <p:cNvSpPr/>
            <p:nvPr/>
          </p:nvSpPr>
          <p:spPr>
            <a:xfrm>
              <a:off x="6646650" y="1689025"/>
              <a:ext cx="3000" cy="11350"/>
            </a:xfrm>
            <a:custGeom>
              <a:avLst/>
              <a:gdLst/>
              <a:ahLst/>
              <a:cxnLst/>
              <a:rect l="l" t="t" r="r" b="b"/>
              <a:pathLst>
                <a:path w="120" h="454" extrusionOk="0">
                  <a:moveTo>
                    <a:pt x="60" y="1"/>
                  </a:moveTo>
                  <a:cubicBezTo>
                    <a:pt x="48" y="155"/>
                    <a:pt x="12" y="286"/>
                    <a:pt x="1" y="429"/>
                  </a:cubicBezTo>
                  <a:cubicBezTo>
                    <a:pt x="12" y="453"/>
                    <a:pt x="48" y="453"/>
                    <a:pt x="60" y="453"/>
                  </a:cubicBezTo>
                  <a:cubicBezTo>
                    <a:pt x="96" y="298"/>
                    <a:pt x="108" y="167"/>
                    <a:pt x="120" y="13"/>
                  </a:cubicBezTo>
                  <a:cubicBezTo>
                    <a:pt x="108" y="13"/>
                    <a:pt x="96" y="13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8" name="Google Shape;46748;p69"/>
            <p:cNvSpPr/>
            <p:nvPr/>
          </p:nvSpPr>
          <p:spPr>
            <a:xfrm>
              <a:off x="6888050" y="1729200"/>
              <a:ext cx="4500" cy="11350"/>
            </a:xfrm>
            <a:custGeom>
              <a:avLst/>
              <a:gdLst/>
              <a:ahLst/>
              <a:cxnLst/>
              <a:rect l="l" t="t" r="r" b="b"/>
              <a:pathLst>
                <a:path w="180" h="454" extrusionOk="0">
                  <a:moveTo>
                    <a:pt x="1" y="1"/>
                  </a:moveTo>
                  <a:lnTo>
                    <a:pt x="143" y="453"/>
                  </a:lnTo>
                  <a:cubicBezTo>
                    <a:pt x="179" y="311"/>
                    <a:pt x="108" y="7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9" name="Google Shape;46749;p69"/>
            <p:cNvSpPr/>
            <p:nvPr/>
          </p:nvSpPr>
          <p:spPr>
            <a:xfrm>
              <a:off x="6804100" y="1806600"/>
              <a:ext cx="7475" cy="11350"/>
            </a:xfrm>
            <a:custGeom>
              <a:avLst/>
              <a:gdLst/>
              <a:ahLst/>
              <a:cxnLst/>
              <a:rect l="l" t="t" r="r" b="b"/>
              <a:pathLst>
                <a:path w="299" h="454" extrusionOk="0">
                  <a:moveTo>
                    <a:pt x="287" y="1"/>
                  </a:moveTo>
                  <a:lnTo>
                    <a:pt x="287" y="1"/>
                  </a:lnTo>
                  <a:cubicBezTo>
                    <a:pt x="191" y="155"/>
                    <a:pt x="108" y="286"/>
                    <a:pt x="1" y="453"/>
                  </a:cubicBezTo>
                  <a:cubicBezTo>
                    <a:pt x="168" y="358"/>
                    <a:pt x="299" y="120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0" name="Google Shape;46750;p69"/>
            <p:cNvSpPr/>
            <p:nvPr/>
          </p:nvSpPr>
          <p:spPr>
            <a:xfrm>
              <a:off x="6753800" y="1596750"/>
              <a:ext cx="4200" cy="11925"/>
            </a:xfrm>
            <a:custGeom>
              <a:avLst/>
              <a:gdLst/>
              <a:ahLst/>
              <a:cxnLst/>
              <a:rect l="l" t="t" r="r" b="b"/>
              <a:pathLst>
                <a:path w="168" h="477" extrusionOk="0">
                  <a:moveTo>
                    <a:pt x="168" y="1"/>
                  </a:moveTo>
                  <a:lnTo>
                    <a:pt x="168" y="1"/>
                  </a:lnTo>
                  <a:cubicBezTo>
                    <a:pt x="48" y="155"/>
                    <a:pt x="1" y="370"/>
                    <a:pt x="60" y="477"/>
                  </a:cubicBezTo>
                  <a:cubicBezTo>
                    <a:pt x="96" y="310"/>
                    <a:pt x="132" y="155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1" name="Google Shape;46751;p69"/>
            <p:cNvSpPr/>
            <p:nvPr/>
          </p:nvSpPr>
          <p:spPr>
            <a:xfrm>
              <a:off x="6602000" y="1700350"/>
              <a:ext cx="925" cy="11025"/>
            </a:xfrm>
            <a:custGeom>
              <a:avLst/>
              <a:gdLst/>
              <a:ahLst/>
              <a:cxnLst/>
              <a:rect l="l" t="t" r="r" b="b"/>
              <a:pathLst>
                <a:path w="37" h="441" extrusionOk="0">
                  <a:moveTo>
                    <a:pt x="1" y="0"/>
                  </a:moveTo>
                  <a:lnTo>
                    <a:pt x="1" y="441"/>
                  </a:lnTo>
                  <a:lnTo>
                    <a:pt x="36" y="44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2" name="Google Shape;46752;p69"/>
            <p:cNvSpPr/>
            <p:nvPr/>
          </p:nvSpPr>
          <p:spPr>
            <a:xfrm>
              <a:off x="6691600" y="1562825"/>
              <a:ext cx="10150" cy="2575"/>
            </a:xfrm>
            <a:custGeom>
              <a:avLst/>
              <a:gdLst/>
              <a:ahLst/>
              <a:cxnLst/>
              <a:rect l="l" t="t" r="r" b="b"/>
              <a:pathLst>
                <a:path w="406" h="103" extrusionOk="0">
                  <a:moveTo>
                    <a:pt x="405" y="0"/>
                  </a:moveTo>
                  <a:cubicBezTo>
                    <a:pt x="274" y="24"/>
                    <a:pt x="143" y="48"/>
                    <a:pt x="0" y="60"/>
                  </a:cubicBezTo>
                  <a:cubicBezTo>
                    <a:pt x="43" y="90"/>
                    <a:pt x="100" y="103"/>
                    <a:pt x="158" y="103"/>
                  </a:cubicBezTo>
                  <a:cubicBezTo>
                    <a:pt x="261" y="103"/>
                    <a:pt x="367" y="61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3" name="Google Shape;46753;p69"/>
            <p:cNvSpPr/>
            <p:nvPr/>
          </p:nvSpPr>
          <p:spPr>
            <a:xfrm>
              <a:off x="6508550" y="1439900"/>
              <a:ext cx="8050" cy="8950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48" y="0"/>
                  </a:moveTo>
                  <a:cubicBezTo>
                    <a:pt x="36" y="0"/>
                    <a:pt x="24" y="12"/>
                    <a:pt x="0" y="24"/>
                  </a:cubicBezTo>
                  <a:cubicBezTo>
                    <a:pt x="95" y="131"/>
                    <a:pt x="179" y="250"/>
                    <a:pt x="274" y="357"/>
                  </a:cubicBezTo>
                  <a:cubicBezTo>
                    <a:pt x="286" y="357"/>
                    <a:pt x="286" y="333"/>
                    <a:pt x="322" y="322"/>
                  </a:cubicBezTo>
                  <a:cubicBezTo>
                    <a:pt x="226" y="214"/>
                    <a:pt x="131" y="95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4" name="Google Shape;46754;p69"/>
            <p:cNvSpPr/>
            <p:nvPr/>
          </p:nvSpPr>
          <p:spPr>
            <a:xfrm>
              <a:off x="6607350" y="1625325"/>
              <a:ext cx="9275" cy="9550"/>
            </a:xfrm>
            <a:custGeom>
              <a:avLst/>
              <a:gdLst/>
              <a:ahLst/>
              <a:cxnLst/>
              <a:rect l="l" t="t" r="r" b="b"/>
              <a:pathLst>
                <a:path w="371" h="382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167"/>
                    <a:pt x="215" y="286"/>
                    <a:pt x="334" y="382"/>
                  </a:cubicBezTo>
                  <a:lnTo>
                    <a:pt x="370" y="346"/>
                  </a:lnTo>
                  <a:cubicBezTo>
                    <a:pt x="251" y="239"/>
                    <a:pt x="132" y="12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5" name="Google Shape;46755;p69"/>
            <p:cNvSpPr/>
            <p:nvPr/>
          </p:nvSpPr>
          <p:spPr>
            <a:xfrm>
              <a:off x="6540400" y="1458650"/>
              <a:ext cx="4475" cy="5975"/>
            </a:xfrm>
            <a:custGeom>
              <a:avLst/>
              <a:gdLst/>
              <a:ahLst/>
              <a:cxnLst/>
              <a:rect l="l" t="t" r="r" b="b"/>
              <a:pathLst>
                <a:path w="179" h="239" extrusionOk="0">
                  <a:moveTo>
                    <a:pt x="36" y="0"/>
                  </a:moveTo>
                  <a:cubicBezTo>
                    <a:pt x="24" y="48"/>
                    <a:pt x="12" y="84"/>
                    <a:pt x="0" y="95"/>
                  </a:cubicBezTo>
                  <a:cubicBezTo>
                    <a:pt x="60" y="143"/>
                    <a:pt x="95" y="203"/>
                    <a:pt x="143" y="238"/>
                  </a:cubicBezTo>
                  <a:cubicBezTo>
                    <a:pt x="155" y="226"/>
                    <a:pt x="179" y="226"/>
                    <a:pt x="179" y="226"/>
                  </a:cubicBezTo>
                  <a:cubicBezTo>
                    <a:pt x="155" y="167"/>
                    <a:pt x="143" y="107"/>
                    <a:pt x="119" y="60"/>
                  </a:cubicBezTo>
                  <a:cubicBezTo>
                    <a:pt x="95" y="48"/>
                    <a:pt x="71" y="3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6" name="Google Shape;46756;p69"/>
            <p:cNvSpPr/>
            <p:nvPr/>
          </p:nvSpPr>
          <p:spPr>
            <a:xfrm>
              <a:off x="6515375" y="1438400"/>
              <a:ext cx="7175" cy="9850"/>
            </a:xfrm>
            <a:custGeom>
              <a:avLst/>
              <a:gdLst/>
              <a:ahLst/>
              <a:cxnLst/>
              <a:rect l="l" t="t" r="r" b="b"/>
              <a:pathLst>
                <a:path w="287" h="394" extrusionOk="0">
                  <a:moveTo>
                    <a:pt x="49" y="1"/>
                  </a:moveTo>
                  <a:lnTo>
                    <a:pt x="1" y="36"/>
                  </a:lnTo>
                  <a:cubicBezTo>
                    <a:pt x="72" y="155"/>
                    <a:pt x="168" y="274"/>
                    <a:pt x="239" y="393"/>
                  </a:cubicBezTo>
                  <a:cubicBezTo>
                    <a:pt x="251" y="382"/>
                    <a:pt x="263" y="382"/>
                    <a:pt x="287" y="370"/>
                  </a:cubicBezTo>
                  <a:cubicBezTo>
                    <a:pt x="203" y="239"/>
                    <a:pt x="120" y="120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7" name="Google Shape;46757;p69"/>
            <p:cNvSpPr/>
            <p:nvPr/>
          </p:nvSpPr>
          <p:spPr>
            <a:xfrm>
              <a:off x="6841925" y="1331550"/>
              <a:ext cx="5675" cy="6575"/>
            </a:xfrm>
            <a:custGeom>
              <a:avLst/>
              <a:gdLst/>
              <a:ahLst/>
              <a:cxnLst/>
              <a:rect l="l" t="t" r="r" b="b"/>
              <a:pathLst>
                <a:path w="227" h="263" extrusionOk="0">
                  <a:moveTo>
                    <a:pt x="24" y="0"/>
                  </a:moveTo>
                  <a:cubicBezTo>
                    <a:pt x="24" y="12"/>
                    <a:pt x="0" y="12"/>
                    <a:pt x="0" y="24"/>
                  </a:cubicBezTo>
                  <a:cubicBezTo>
                    <a:pt x="83" y="107"/>
                    <a:pt x="155" y="191"/>
                    <a:pt x="226" y="262"/>
                  </a:cubicBezTo>
                  <a:cubicBezTo>
                    <a:pt x="214" y="203"/>
                    <a:pt x="214" y="143"/>
                    <a:pt x="202" y="8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8" name="Google Shape;46758;p69"/>
            <p:cNvSpPr/>
            <p:nvPr/>
          </p:nvSpPr>
          <p:spPr>
            <a:xfrm>
              <a:off x="6490675" y="1528300"/>
              <a:ext cx="8075" cy="6350"/>
            </a:xfrm>
            <a:custGeom>
              <a:avLst/>
              <a:gdLst/>
              <a:ahLst/>
              <a:cxnLst/>
              <a:rect l="l" t="t" r="r" b="b"/>
              <a:pathLst>
                <a:path w="323" h="254" extrusionOk="0">
                  <a:moveTo>
                    <a:pt x="322" y="0"/>
                  </a:moveTo>
                  <a:cubicBezTo>
                    <a:pt x="203" y="107"/>
                    <a:pt x="108" y="179"/>
                    <a:pt x="1" y="250"/>
                  </a:cubicBezTo>
                  <a:cubicBezTo>
                    <a:pt x="12" y="253"/>
                    <a:pt x="23" y="254"/>
                    <a:pt x="35" y="254"/>
                  </a:cubicBezTo>
                  <a:cubicBezTo>
                    <a:pt x="148" y="254"/>
                    <a:pt x="279" y="151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9" name="Google Shape;46759;p69"/>
            <p:cNvSpPr/>
            <p:nvPr/>
          </p:nvSpPr>
          <p:spPr>
            <a:xfrm>
              <a:off x="6699625" y="1555375"/>
              <a:ext cx="8375" cy="2775"/>
            </a:xfrm>
            <a:custGeom>
              <a:avLst/>
              <a:gdLst/>
              <a:ahLst/>
              <a:cxnLst/>
              <a:rect l="l" t="t" r="r" b="b"/>
              <a:pathLst>
                <a:path w="335" h="111" extrusionOk="0">
                  <a:moveTo>
                    <a:pt x="334" y="1"/>
                  </a:moveTo>
                  <a:lnTo>
                    <a:pt x="334" y="1"/>
                  </a:lnTo>
                  <a:cubicBezTo>
                    <a:pt x="215" y="25"/>
                    <a:pt x="120" y="48"/>
                    <a:pt x="1" y="84"/>
                  </a:cubicBezTo>
                  <a:cubicBezTo>
                    <a:pt x="44" y="102"/>
                    <a:pt x="89" y="110"/>
                    <a:pt x="131" y="110"/>
                  </a:cubicBezTo>
                  <a:cubicBezTo>
                    <a:pt x="227" y="110"/>
                    <a:pt x="309" y="67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0" name="Google Shape;46760;p69"/>
            <p:cNvSpPr/>
            <p:nvPr/>
          </p:nvSpPr>
          <p:spPr>
            <a:xfrm>
              <a:off x="6701125" y="1589600"/>
              <a:ext cx="8350" cy="3700"/>
            </a:xfrm>
            <a:custGeom>
              <a:avLst/>
              <a:gdLst/>
              <a:ahLst/>
              <a:cxnLst/>
              <a:rect l="l" t="t" r="r" b="b"/>
              <a:pathLst>
                <a:path w="334" h="148" extrusionOk="0">
                  <a:moveTo>
                    <a:pt x="334" y="1"/>
                  </a:moveTo>
                  <a:lnTo>
                    <a:pt x="334" y="1"/>
                  </a:lnTo>
                  <a:cubicBezTo>
                    <a:pt x="215" y="49"/>
                    <a:pt x="119" y="84"/>
                    <a:pt x="0" y="120"/>
                  </a:cubicBezTo>
                  <a:cubicBezTo>
                    <a:pt x="30" y="138"/>
                    <a:pt x="64" y="148"/>
                    <a:pt x="101" y="148"/>
                  </a:cubicBezTo>
                  <a:cubicBezTo>
                    <a:pt x="184" y="148"/>
                    <a:pt x="276" y="100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1" name="Google Shape;46761;p69"/>
            <p:cNvSpPr/>
            <p:nvPr/>
          </p:nvSpPr>
          <p:spPr>
            <a:xfrm>
              <a:off x="6507050" y="1536925"/>
              <a:ext cx="5075" cy="6025"/>
            </a:xfrm>
            <a:custGeom>
              <a:avLst/>
              <a:gdLst/>
              <a:ahLst/>
              <a:cxnLst/>
              <a:rect l="l" t="t" r="r" b="b"/>
              <a:pathLst>
                <a:path w="203" h="241" extrusionOk="0">
                  <a:moveTo>
                    <a:pt x="84" y="1"/>
                  </a:moveTo>
                  <a:cubicBezTo>
                    <a:pt x="48" y="60"/>
                    <a:pt x="1" y="108"/>
                    <a:pt x="1" y="167"/>
                  </a:cubicBezTo>
                  <a:cubicBezTo>
                    <a:pt x="1" y="191"/>
                    <a:pt x="84" y="227"/>
                    <a:pt x="120" y="239"/>
                  </a:cubicBezTo>
                  <a:cubicBezTo>
                    <a:pt x="122" y="240"/>
                    <a:pt x="125" y="241"/>
                    <a:pt x="127" y="241"/>
                  </a:cubicBezTo>
                  <a:cubicBezTo>
                    <a:pt x="149" y="241"/>
                    <a:pt x="171" y="202"/>
                    <a:pt x="203" y="191"/>
                  </a:cubicBezTo>
                  <a:cubicBezTo>
                    <a:pt x="203" y="179"/>
                    <a:pt x="203" y="167"/>
                    <a:pt x="167" y="167"/>
                  </a:cubicBezTo>
                  <a:cubicBezTo>
                    <a:pt x="155" y="179"/>
                    <a:pt x="120" y="179"/>
                    <a:pt x="84" y="191"/>
                  </a:cubicBezTo>
                  <a:cubicBezTo>
                    <a:pt x="96" y="120"/>
                    <a:pt x="96" y="72"/>
                    <a:pt x="108" y="12"/>
                  </a:cubicBezTo>
                  <a:cubicBezTo>
                    <a:pt x="96" y="12"/>
                    <a:pt x="96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2" name="Google Shape;46762;p69"/>
            <p:cNvSpPr/>
            <p:nvPr/>
          </p:nvSpPr>
          <p:spPr>
            <a:xfrm>
              <a:off x="6760950" y="1664925"/>
              <a:ext cx="3300" cy="10725"/>
            </a:xfrm>
            <a:custGeom>
              <a:avLst/>
              <a:gdLst/>
              <a:ahLst/>
              <a:cxnLst/>
              <a:rect l="l" t="t" r="r" b="b"/>
              <a:pathLst>
                <a:path w="132" h="429" extrusionOk="0">
                  <a:moveTo>
                    <a:pt x="48" y="0"/>
                  </a:moveTo>
                  <a:cubicBezTo>
                    <a:pt x="24" y="0"/>
                    <a:pt x="12" y="0"/>
                    <a:pt x="1" y="12"/>
                  </a:cubicBezTo>
                  <a:cubicBezTo>
                    <a:pt x="24" y="143"/>
                    <a:pt x="60" y="298"/>
                    <a:pt x="84" y="429"/>
                  </a:cubicBezTo>
                  <a:cubicBezTo>
                    <a:pt x="108" y="417"/>
                    <a:pt x="120" y="417"/>
                    <a:pt x="132" y="417"/>
                  </a:cubicBezTo>
                  <a:cubicBezTo>
                    <a:pt x="108" y="286"/>
                    <a:pt x="72" y="131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3" name="Google Shape;46763;p69"/>
            <p:cNvSpPr/>
            <p:nvPr/>
          </p:nvSpPr>
          <p:spPr>
            <a:xfrm>
              <a:off x="6598725" y="1480675"/>
              <a:ext cx="10150" cy="900"/>
            </a:xfrm>
            <a:custGeom>
              <a:avLst/>
              <a:gdLst/>
              <a:ahLst/>
              <a:cxnLst/>
              <a:rect l="l" t="t" r="r" b="b"/>
              <a:pathLst>
                <a:path w="406" h="36" extrusionOk="0">
                  <a:moveTo>
                    <a:pt x="1" y="0"/>
                  </a:moveTo>
                  <a:lnTo>
                    <a:pt x="1" y="36"/>
                  </a:lnTo>
                  <a:lnTo>
                    <a:pt x="405" y="36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4" name="Google Shape;46764;p69"/>
            <p:cNvSpPr/>
            <p:nvPr/>
          </p:nvSpPr>
          <p:spPr>
            <a:xfrm>
              <a:off x="6848475" y="1317850"/>
              <a:ext cx="5075" cy="5075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24"/>
                    <a:pt x="60" y="60"/>
                    <a:pt x="60" y="96"/>
                  </a:cubicBezTo>
                  <a:cubicBezTo>
                    <a:pt x="71" y="132"/>
                    <a:pt x="71" y="167"/>
                    <a:pt x="71" y="203"/>
                  </a:cubicBezTo>
                  <a:cubicBezTo>
                    <a:pt x="119" y="191"/>
                    <a:pt x="143" y="167"/>
                    <a:pt x="191" y="155"/>
                  </a:cubicBezTo>
                  <a:cubicBezTo>
                    <a:pt x="202" y="143"/>
                    <a:pt x="202" y="132"/>
                    <a:pt x="202" y="120"/>
                  </a:cubicBezTo>
                  <a:cubicBezTo>
                    <a:pt x="131" y="84"/>
                    <a:pt x="71" y="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5" name="Google Shape;46765;p69"/>
            <p:cNvSpPr/>
            <p:nvPr/>
          </p:nvSpPr>
          <p:spPr>
            <a:xfrm>
              <a:off x="6692500" y="1598250"/>
              <a:ext cx="7750" cy="1800"/>
            </a:xfrm>
            <a:custGeom>
              <a:avLst/>
              <a:gdLst/>
              <a:ahLst/>
              <a:cxnLst/>
              <a:rect l="l" t="t" r="r" b="b"/>
              <a:pathLst>
                <a:path w="310" h="72" extrusionOk="0">
                  <a:moveTo>
                    <a:pt x="286" y="0"/>
                  </a:moveTo>
                  <a:cubicBezTo>
                    <a:pt x="191" y="12"/>
                    <a:pt x="83" y="36"/>
                    <a:pt x="0" y="48"/>
                  </a:cubicBezTo>
                  <a:lnTo>
                    <a:pt x="0" y="72"/>
                  </a:lnTo>
                  <a:lnTo>
                    <a:pt x="298" y="72"/>
                  </a:lnTo>
                  <a:cubicBezTo>
                    <a:pt x="298" y="72"/>
                    <a:pt x="310" y="48"/>
                    <a:pt x="310" y="36"/>
                  </a:cubicBezTo>
                  <a:cubicBezTo>
                    <a:pt x="310" y="12"/>
                    <a:pt x="298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6" name="Google Shape;46766;p69"/>
            <p:cNvSpPr/>
            <p:nvPr/>
          </p:nvSpPr>
          <p:spPr>
            <a:xfrm>
              <a:off x="6539200" y="1797375"/>
              <a:ext cx="7175" cy="5975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250" y="0"/>
                  </a:moveTo>
                  <a:cubicBezTo>
                    <a:pt x="167" y="60"/>
                    <a:pt x="84" y="120"/>
                    <a:pt x="0" y="179"/>
                  </a:cubicBezTo>
                  <a:cubicBezTo>
                    <a:pt x="12" y="191"/>
                    <a:pt x="24" y="203"/>
                    <a:pt x="48" y="239"/>
                  </a:cubicBezTo>
                  <a:cubicBezTo>
                    <a:pt x="119" y="155"/>
                    <a:pt x="203" y="108"/>
                    <a:pt x="286" y="24"/>
                  </a:cubicBezTo>
                  <a:cubicBezTo>
                    <a:pt x="262" y="24"/>
                    <a:pt x="262" y="12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7" name="Google Shape;46767;p69"/>
            <p:cNvSpPr/>
            <p:nvPr/>
          </p:nvSpPr>
          <p:spPr>
            <a:xfrm>
              <a:off x="6510025" y="1557750"/>
              <a:ext cx="6575" cy="2125"/>
            </a:xfrm>
            <a:custGeom>
              <a:avLst/>
              <a:gdLst/>
              <a:ahLst/>
              <a:cxnLst/>
              <a:rect l="l" t="t" r="r" b="b"/>
              <a:pathLst>
                <a:path w="263" h="85" extrusionOk="0">
                  <a:moveTo>
                    <a:pt x="203" y="1"/>
                  </a:moveTo>
                  <a:cubicBezTo>
                    <a:pt x="120" y="13"/>
                    <a:pt x="60" y="25"/>
                    <a:pt x="1" y="49"/>
                  </a:cubicBezTo>
                  <a:cubicBezTo>
                    <a:pt x="1" y="61"/>
                    <a:pt x="1" y="72"/>
                    <a:pt x="24" y="84"/>
                  </a:cubicBezTo>
                  <a:lnTo>
                    <a:pt x="227" y="84"/>
                  </a:lnTo>
                  <a:cubicBezTo>
                    <a:pt x="239" y="84"/>
                    <a:pt x="239" y="37"/>
                    <a:pt x="263" y="25"/>
                  </a:cubicBezTo>
                  <a:cubicBezTo>
                    <a:pt x="239" y="13"/>
                    <a:pt x="215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8" name="Google Shape;46768;p69"/>
            <p:cNvSpPr/>
            <p:nvPr/>
          </p:nvSpPr>
          <p:spPr>
            <a:xfrm>
              <a:off x="6511525" y="1543475"/>
              <a:ext cx="6850" cy="3600"/>
            </a:xfrm>
            <a:custGeom>
              <a:avLst/>
              <a:gdLst/>
              <a:ahLst/>
              <a:cxnLst/>
              <a:rect l="l" t="t" r="r" b="b"/>
              <a:pathLst>
                <a:path w="274" h="144" extrusionOk="0">
                  <a:moveTo>
                    <a:pt x="274" y="0"/>
                  </a:moveTo>
                  <a:cubicBezTo>
                    <a:pt x="203" y="0"/>
                    <a:pt x="119" y="0"/>
                    <a:pt x="0" y="24"/>
                  </a:cubicBezTo>
                  <a:cubicBezTo>
                    <a:pt x="83" y="84"/>
                    <a:pt x="119" y="120"/>
                    <a:pt x="155" y="143"/>
                  </a:cubicBezTo>
                  <a:cubicBezTo>
                    <a:pt x="214" y="84"/>
                    <a:pt x="238" y="36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9" name="Google Shape;46769;p69"/>
            <p:cNvSpPr/>
            <p:nvPr/>
          </p:nvSpPr>
          <p:spPr>
            <a:xfrm>
              <a:off x="6764225" y="1681000"/>
              <a:ext cx="3000" cy="9550"/>
            </a:xfrm>
            <a:custGeom>
              <a:avLst/>
              <a:gdLst/>
              <a:ahLst/>
              <a:cxnLst/>
              <a:rect l="l" t="t" r="r" b="b"/>
              <a:pathLst>
                <a:path w="120" h="382" extrusionOk="0">
                  <a:moveTo>
                    <a:pt x="1" y="0"/>
                  </a:moveTo>
                  <a:cubicBezTo>
                    <a:pt x="36" y="131"/>
                    <a:pt x="48" y="250"/>
                    <a:pt x="72" y="381"/>
                  </a:cubicBezTo>
                  <a:cubicBezTo>
                    <a:pt x="84" y="375"/>
                    <a:pt x="93" y="372"/>
                    <a:pt x="100" y="372"/>
                  </a:cubicBezTo>
                  <a:cubicBezTo>
                    <a:pt x="108" y="372"/>
                    <a:pt x="114" y="375"/>
                    <a:pt x="120" y="381"/>
                  </a:cubicBezTo>
                  <a:cubicBezTo>
                    <a:pt x="96" y="250"/>
                    <a:pt x="60" y="131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0" name="Google Shape;46770;p69"/>
            <p:cNvSpPr/>
            <p:nvPr/>
          </p:nvSpPr>
          <p:spPr>
            <a:xfrm>
              <a:off x="6742800" y="1686350"/>
              <a:ext cx="4475" cy="9550"/>
            </a:xfrm>
            <a:custGeom>
              <a:avLst/>
              <a:gdLst/>
              <a:ahLst/>
              <a:cxnLst/>
              <a:rect l="l" t="t" r="r" b="b"/>
              <a:pathLst>
                <a:path w="179" h="382" extrusionOk="0">
                  <a:moveTo>
                    <a:pt x="36" y="0"/>
                  </a:moveTo>
                  <a:cubicBezTo>
                    <a:pt x="36" y="0"/>
                    <a:pt x="24" y="24"/>
                    <a:pt x="0" y="24"/>
                  </a:cubicBezTo>
                  <a:lnTo>
                    <a:pt x="131" y="381"/>
                  </a:lnTo>
                  <a:cubicBezTo>
                    <a:pt x="143" y="381"/>
                    <a:pt x="155" y="358"/>
                    <a:pt x="179" y="358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1" name="Google Shape;46771;p69"/>
            <p:cNvSpPr/>
            <p:nvPr/>
          </p:nvSpPr>
          <p:spPr>
            <a:xfrm>
              <a:off x="6549925" y="1601225"/>
              <a:ext cx="6850" cy="8350"/>
            </a:xfrm>
            <a:custGeom>
              <a:avLst/>
              <a:gdLst/>
              <a:ahLst/>
              <a:cxnLst/>
              <a:rect l="l" t="t" r="r" b="b"/>
              <a:pathLst>
                <a:path w="274" h="334" extrusionOk="0">
                  <a:moveTo>
                    <a:pt x="36" y="0"/>
                  </a:moveTo>
                  <a:lnTo>
                    <a:pt x="0" y="36"/>
                  </a:lnTo>
                  <a:cubicBezTo>
                    <a:pt x="95" y="131"/>
                    <a:pt x="167" y="226"/>
                    <a:pt x="238" y="334"/>
                  </a:cubicBezTo>
                  <a:cubicBezTo>
                    <a:pt x="250" y="334"/>
                    <a:pt x="274" y="310"/>
                    <a:pt x="274" y="286"/>
                  </a:cubicBezTo>
                  <a:cubicBezTo>
                    <a:pt x="191" y="191"/>
                    <a:pt x="107" y="9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2" name="Google Shape;46772;p69"/>
            <p:cNvSpPr/>
            <p:nvPr/>
          </p:nvSpPr>
          <p:spPr>
            <a:xfrm>
              <a:off x="6481450" y="1545550"/>
              <a:ext cx="4800" cy="5975"/>
            </a:xfrm>
            <a:custGeom>
              <a:avLst/>
              <a:gdLst/>
              <a:ahLst/>
              <a:cxnLst/>
              <a:rect l="l" t="t" r="r" b="b"/>
              <a:pathLst>
                <a:path w="192" h="239" extrusionOk="0">
                  <a:moveTo>
                    <a:pt x="72" y="1"/>
                  </a:moveTo>
                  <a:cubicBezTo>
                    <a:pt x="1" y="144"/>
                    <a:pt x="108" y="179"/>
                    <a:pt x="155" y="239"/>
                  </a:cubicBezTo>
                  <a:cubicBezTo>
                    <a:pt x="167" y="239"/>
                    <a:pt x="179" y="239"/>
                    <a:pt x="191" y="215"/>
                  </a:cubicBezTo>
                  <a:cubicBezTo>
                    <a:pt x="167" y="144"/>
                    <a:pt x="120" y="84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3" name="Google Shape;46773;p69"/>
            <p:cNvSpPr/>
            <p:nvPr/>
          </p:nvSpPr>
          <p:spPr>
            <a:xfrm>
              <a:off x="6657075" y="1174375"/>
              <a:ext cx="5375" cy="4225"/>
            </a:xfrm>
            <a:custGeom>
              <a:avLst/>
              <a:gdLst/>
              <a:ahLst/>
              <a:cxnLst/>
              <a:rect l="l" t="t" r="r" b="b"/>
              <a:pathLst>
                <a:path w="215" h="169" extrusionOk="0">
                  <a:moveTo>
                    <a:pt x="0" y="1"/>
                  </a:moveTo>
                  <a:cubicBezTo>
                    <a:pt x="0" y="110"/>
                    <a:pt x="50" y="169"/>
                    <a:pt x="178" y="169"/>
                  </a:cubicBezTo>
                  <a:cubicBezTo>
                    <a:pt x="189" y="169"/>
                    <a:pt x="202" y="168"/>
                    <a:pt x="215" y="167"/>
                  </a:cubicBezTo>
                  <a:cubicBezTo>
                    <a:pt x="131" y="108"/>
                    <a:pt x="72" y="6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4" name="Google Shape;46774;p69"/>
            <p:cNvSpPr/>
            <p:nvPr/>
          </p:nvSpPr>
          <p:spPr>
            <a:xfrm>
              <a:off x="6760050" y="1446725"/>
              <a:ext cx="8075" cy="3900"/>
            </a:xfrm>
            <a:custGeom>
              <a:avLst/>
              <a:gdLst/>
              <a:ahLst/>
              <a:cxnLst/>
              <a:rect l="l" t="t" r="r" b="b"/>
              <a:pathLst>
                <a:path w="323" h="156" extrusionOk="0">
                  <a:moveTo>
                    <a:pt x="25" y="1"/>
                  </a:moveTo>
                  <a:cubicBezTo>
                    <a:pt x="1" y="25"/>
                    <a:pt x="1" y="37"/>
                    <a:pt x="1" y="60"/>
                  </a:cubicBezTo>
                  <a:cubicBezTo>
                    <a:pt x="108" y="96"/>
                    <a:pt x="203" y="120"/>
                    <a:pt x="299" y="156"/>
                  </a:cubicBezTo>
                  <a:cubicBezTo>
                    <a:pt x="299" y="132"/>
                    <a:pt x="322" y="120"/>
                    <a:pt x="322" y="108"/>
                  </a:cubicBezTo>
                  <a:cubicBezTo>
                    <a:pt x="215" y="84"/>
                    <a:pt x="120" y="37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5" name="Google Shape;46775;p69"/>
            <p:cNvSpPr/>
            <p:nvPr/>
          </p:nvSpPr>
          <p:spPr>
            <a:xfrm>
              <a:off x="6505575" y="1458650"/>
              <a:ext cx="5075" cy="8350"/>
            </a:xfrm>
            <a:custGeom>
              <a:avLst/>
              <a:gdLst/>
              <a:ahLst/>
              <a:cxnLst/>
              <a:rect l="l" t="t" r="r" b="b"/>
              <a:pathLst>
                <a:path w="203" h="334" extrusionOk="0">
                  <a:moveTo>
                    <a:pt x="48" y="0"/>
                  </a:moveTo>
                  <a:cubicBezTo>
                    <a:pt x="36" y="0"/>
                    <a:pt x="36" y="24"/>
                    <a:pt x="0" y="24"/>
                  </a:cubicBezTo>
                  <a:cubicBezTo>
                    <a:pt x="48" y="119"/>
                    <a:pt x="107" y="226"/>
                    <a:pt x="155" y="334"/>
                  </a:cubicBezTo>
                  <a:cubicBezTo>
                    <a:pt x="167" y="334"/>
                    <a:pt x="179" y="322"/>
                    <a:pt x="202" y="322"/>
                  </a:cubicBezTo>
                  <a:cubicBezTo>
                    <a:pt x="143" y="215"/>
                    <a:pt x="95" y="10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6" name="Google Shape;46776;p69"/>
            <p:cNvSpPr/>
            <p:nvPr/>
          </p:nvSpPr>
          <p:spPr>
            <a:xfrm>
              <a:off x="6528775" y="1497350"/>
              <a:ext cx="5100" cy="4175"/>
            </a:xfrm>
            <a:custGeom>
              <a:avLst/>
              <a:gdLst/>
              <a:ahLst/>
              <a:cxnLst/>
              <a:rect l="l" t="t" r="r" b="b"/>
              <a:pathLst>
                <a:path w="204" h="167" extrusionOk="0">
                  <a:moveTo>
                    <a:pt x="120" y="0"/>
                  </a:moveTo>
                  <a:cubicBezTo>
                    <a:pt x="72" y="48"/>
                    <a:pt x="48" y="60"/>
                    <a:pt x="1" y="107"/>
                  </a:cubicBezTo>
                  <a:cubicBezTo>
                    <a:pt x="72" y="143"/>
                    <a:pt x="132" y="167"/>
                    <a:pt x="191" y="167"/>
                  </a:cubicBezTo>
                  <a:lnTo>
                    <a:pt x="203" y="155"/>
                  </a:lnTo>
                  <a:cubicBezTo>
                    <a:pt x="179" y="107"/>
                    <a:pt x="144" y="6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7" name="Google Shape;46777;p69"/>
            <p:cNvSpPr/>
            <p:nvPr/>
          </p:nvSpPr>
          <p:spPr>
            <a:xfrm>
              <a:off x="6514500" y="1605100"/>
              <a:ext cx="5375" cy="7450"/>
            </a:xfrm>
            <a:custGeom>
              <a:avLst/>
              <a:gdLst/>
              <a:ahLst/>
              <a:cxnLst/>
              <a:rect l="l" t="t" r="r" b="b"/>
              <a:pathLst>
                <a:path w="215" h="298" extrusionOk="0">
                  <a:moveTo>
                    <a:pt x="36" y="0"/>
                  </a:moveTo>
                  <a:cubicBezTo>
                    <a:pt x="12" y="0"/>
                    <a:pt x="12" y="12"/>
                    <a:pt x="0" y="12"/>
                  </a:cubicBezTo>
                  <a:cubicBezTo>
                    <a:pt x="60" y="95"/>
                    <a:pt x="119" y="202"/>
                    <a:pt x="179" y="298"/>
                  </a:cubicBezTo>
                  <a:cubicBezTo>
                    <a:pt x="179" y="298"/>
                    <a:pt x="203" y="274"/>
                    <a:pt x="215" y="274"/>
                  </a:cubicBezTo>
                  <a:cubicBezTo>
                    <a:pt x="155" y="179"/>
                    <a:pt x="95" y="83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8" name="Google Shape;46778;p69"/>
            <p:cNvSpPr/>
            <p:nvPr/>
          </p:nvSpPr>
          <p:spPr>
            <a:xfrm>
              <a:off x="6835075" y="1052050"/>
              <a:ext cx="36325" cy="8650"/>
            </a:xfrm>
            <a:custGeom>
              <a:avLst/>
              <a:gdLst/>
              <a:ahLst/>
              <a:cxnLst/>
              <a:rect l="l" t="t" r="r" b="b"/>
              <a:pathLst>
                <a:path w="1453" h="346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60"/>
                    <a:pt x="72" y="72"/>
                    <a:pt x="131" y="96"/>
                  </a:cubicBezTo>
                  <a:cubicBezTo>
                    <a:pt x="441" y="155"/>
                    <a:pt x="738" y="215"/>
                    <a:pt x="1048" y="274"/>
                  </a:cubicBezTo>
                  <a:cubicBezTo>
                    <a:pt x="1191" y="298"/>
                    <a:pt x="1310" y="310"/>
                    <a:pt x="1441" y="346"/>
                  </a:cubicBezTo>
                  <a:cubicBezTo>
                    <a:pt x="1441" y="310"/>
                    <a:pt x="1453" y="298"/>
                    <a:pt x="1453" y="298"/>
                  </a:cubicBezTo>
                  <a:cubicBezTo>
                    <a:pt x="977" y="191"/>
                    <a:pt x="500" y="107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9" name="Google Shape;46779;p69"/>
            <p:cNvSpPr/>
            <p:nvPr/>
          </p:nvSpPr>
          <p:spPr>
            <a:xfrm>
              <a:off x="6827925" y="1056200"/>
              <a:ext cx="37225" cy="10675"/>
            </a:xfrm>
            <a:custGeom>
              <a:avLst/>
              <a:gdLst/>
              <a:ahLst/>
              <a:cxnLst/>
              <a:rect l="l" t="t" r="r" b="b"/>
              <a:pathLst>
                <a:path w="1489" h="427" extrusionOk="0">
                  <a:moveTo>
                    <a:pt x="0" y="1"/>
                  </a:moveTo>
                  <a:lnTo>
                    <a:pt x="0" y="1"/>
                  </a:lnTo>
                  <a:cubicBezTo>
                    <a:pt x="321" y="204"/>
                    <a:pt x="1094" y="427"/>
                    <a:pt x="1403" y="427"/>
                  </a:cubicBezTo>
                  <a:cubicBezTo>
                    <a:pt x="1438" y="427"/>
                    <a:pt x="1467" y="424"/>
                    <a:pt x="1489" y="418"/>
                  </a:cubicBezTo>
                  <a:cubicBezTo>
                    <a:pt x="1001" y="287"/>
                    <a:pt x="50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0" name="Google Shape;46780;p69"/>
            <p:cNvSpPr/>
            <p:nvPr/>
          </p:nvSpPr>
          <p:spPr>
            <a:xfrm>
              <a:off x="6712125" y="1020200"/>
              <a:ext cx="27125" cy="15200"/>
            </a:xfrm>
            <a:custGeom>
              <a:avLst/>
              <a:gdLst/>
              <a:ahLst/>
              <a:cxnLst/>
              <a:rect l="l" t="t" r="r" b="b"/>
              <a:pathLst>
                <a:path w="1085" h="608" extrusionOk="0">
                  <a:moveTo>
                    <a:pt x="1073" y="0"/>
                  </a:moveTo>
                  <a:cubicBezTo>
                    <a:pt x="692" y="131"/>
                    <a:pt x="358" y="381"/>
                    <a:pt x="1" y="560"/>
                  </a:cubicBezTo>
                  <a:cubicBezTo>
                    <a:pt x="1" y="572"/>
                    <a:pt x="13" y="596"/>
                    <a:pt x="13" y="608"/>
                  </a:cubicBezTo>
                  <a:cubicBezTo>
                    <a:pt x="370" y="417"/>
                    <a:pt x="727" y="238"/>
                    <a:pt x="1084" y="36"/>
                  </a:cubicBezTo>
                  <a:cubicBezTo>
                    <a:pt x="1084" y="24"/>
                    <a:pt x="1073" y="12"/>
                    <a:pt x="1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1" name="Google Shape;46781;p69"/>
            <p:cNvSpPr/>
            <p:nvPr/>
          </p:nvSpPr>
          <p:spPr>
            <a:xfrm>
              <a:off x="6670475" y="1023475"/>
              <a:ext cx="21150" cy="19675"/>
            </a:xfrm>
            <a:custGeom>
              <a:avLst/>
              <a:gdLst/>
              <a:ahLst/>
              <a:cxnLst/>
              <a:rect l="l" t="t" r="r" b="b"/>
              <a:pathLst>
                <a:path w="846" h="787" extrusionOk="0">
                  <a:moveTo>
                    <a:pt x="845" y="0"/>
                  </a:moveTo>
                  <a:cubicBezTo>
                    <a:pt x="822" y="0"/>
                    <a:pt x="786" y="12"/>
                    <a:pt x="762" y="24"/>
                  </a:cubicBezTo>
                  <a:cubicBezTo>
                    <a:pt x="583" y="179"/>
                    <a:pt x="393" y="310"/>
                    <a:pt x="226" y="453"/>
                  </a:cubicBezTo>
                  <a:cubicBezTo>
                    <a:pt x="119" y="536"/>
                    <a:pt x="0" y="619"/>
                    <a:pt x="48" y="786"/>
                  </a:cubicBezTo>
                  <a:cubicBezTo>
                    <a:pt x="238" y="441"/>
                    <a:pt x="572" y="238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2" name="Google Shape;46782;p69"/>
            <p:cNvSpPr/>
            <p:nvPr/>
          </p:nvSpPr>
          <p:spPr>
            <a:xfrm>
              <a:off x="6835675" y="1042825"/>
              <a:ext cx="23825" cy="7250"/>
            </a:xfrm>
            <a:custGeom>
              <a:avLst/>
              <a:gdLst/>
              <a:ahLst/>
              <a:cxnLst/>
              <a:rect l="l" t="t" r="r" b="b"/>
              <a:pathLst>
                <a:path w="953" h="290" extrusionOk="0">
                  <a:moveTo>
                    <a:pt x="0" y="0"/>
                  </a:moveTo>
                  <a:cubicBezTo>
                    <a:pt x="86" y="153"/>
                    <a:pt x="484" y="290"/>
                    <a:pt x="768" y="290"/>
                  </a:cubicBezTo>
                  <a:cubicBezTo>
                    <a:pt x="839" y="290"/>
                    <a:pt x="903" y="281"/>
                    <a:pt x="953" y="262"/>
                  </a:cubicBezTo>
                  <a:cubicBezTo>
                    <a:pt x="607" y="179"/>
                    <a:pt x="274" y="20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3" name="Google Shape;46783;p69"/>
            <p:cNvSpPr/>
            <p:nvPr/>
          </p:nvSpPr>
          <p:spPr>
            <a:xfrm>
              <a:off x="6830000" y="1034475"/>
              <a:ext cx="21475" cy="8375"/>
            </a:xfrm>
            <a:custGeom>
              <a:avLst/>
              <a:gdLst/>
              <a:ahLst/>
              <a:cxnLst/>
              <a:rect l="l" t="t" r="r" b="b"/>
              <a:pathLst>
                <a:path w="859" h="335" extrusionOk="0">
                  <a:moveTo>
                    <a:pt x="25" y="1"/>
                  </a:moveTo>
                  <a:cubicBezTo>
                    <a:pt x="25" y="25"/>
                    <a:pt x="25" y="25"/>
                    <a:pt x="1" y="48"/>
                  </a:cubicBezTo>
                  <a:cubicBezTo>
                    <a:pt x="275" y="203"/>
                    <a:pt x="560" y="275"/>
                    <a:pt x="834" y="334"/>
                  </a:cubicBezTo>
                  <a:cubicBezTo>
                    <a:pt x="834" y="322"/>
                    <a:pt x="858" y="298"/>
                    <a:pt x="858" y="287"/>
                  </a:cubicBezTo>
                  <a:cubicBezTo>
                    <a:pt x="572" y="203"/>
                    <a:pt x="298" y="96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4" name="Google Shape;46784;p69"/>
            <p:cNvSpPr/>
            <p:nvPr/>
          </p:nvSpPr>
          <p:spPr>
            <a:xfrm>
              <a:off x="6732975" y="1058475"/>
              <a:ext cx="8650" cy="3725"/>
            </a:xfrm>
            <a:custGeom>
              <a:avLst/>
              <a:gdLst/>
              <a:ahLst/>
              <a:cxnLst/>
              <a:rect l="l" t="t" r="r" b="b"/>
              <a:pathLst>
                <a:path w="346" h="149" extrusionOk="0">
                  <a:moveTo>
                    <a:pt x="142" y="0"/>
                  </a:moveTo>
                  <a:cubicBezTo>
                    <a:pt x="79" y="0"/>
                    <a:pt x="32" y="48"/>
                    <a:pt x="0" y="148"/>
                  </a:cubicBezTo>
                  <a:cubicBezTo>
                    <a:pt x="44" y="100"/>
                    <a:pt x="87" y="86"/>
                    <a:pt x="128" y="86"/>
                  </a:cubicBezTo>
                  <a:cubicBezTo>
                    <a:pt x="189" y="86"/>
                    <a:pt x="249" y="116"/>
                    <a:pt x="312" y="116"/>
                  </a:cubicBezTo>
                  <a:cubicBezTo>
                    <a:pt x="323" y="116"/>
                    <a:pt x="334" y="115"/>
                    <a:pt x="346" y="112"/>
                  </a:cubicBezTo>
                  <a:cubicBezTo>
                    <a:pt x="267" y="39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5" name="Google Shape;46785;p69"/>
            <p:cNvSpPr/>
            <p:nvPr/>
          </p:nvSpPr>
          <p:spPr>
            <a:xfrm>
              <a:off x="6692500" y="1016625"/>
              <a:ext cx="7750" cy="5675"/>
            </a:xfrm>
            <a:custGeom>
              <a:avLst/>
              <a:gdLst/>
              <a:ahLst/>
              <a:cxnLst/>
              <a:rect l="l" t="t" r="r" b="b"/>
              <a:pathLst>
                <a:path w="310" h="227" extrusionOk="0">
                  <a:moveTo>
                    <a:pt x="286" y="0"/>
                  </a:moveTo>
                  <a:cubicBezTo>
                    <a:pt x="191" y="60"/>
                    <a:pt x="83" y="120"/>
                    <a:pt x="0" y="179"/>
                  </a:cubicBezTo>
                  <a:cubicBezTo>
                    <a:pt x="12" y="203"/>
                    <a:pt x="12" y="215"/>
                    <a:pt x="24" y="227"/>
                  </a:cubicBezTo>
                  <a:cubicBezTo>
                    <a:pt x="119" y="167"/>
                    <a:pt x="226" y="108"/>
                    <a:pt x="310" y="48"/>
                  </a:cubicBezTo>
                  <a:cubicBezTo>
                    <a:pt x="298" y="48"/>
                    <a:pt x="298" y="36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Metin kutusu 1"/>
          <p:cNvSpPr txBox="1"/>
          <p:nvPr/>
        </p:nvSpPr>
        <p:spPr>
          <a:xfrm>
            <a:off x="1862356" y="2348113"/>
            <a:ext cx="265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Thank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paying</a:t>
            </a:r>
            <a:r>
              <a:rPr lang="tr-TR" dirty="0"/>
              <a:t> </a:t>
            </a:r>
            <a:r>
              <a:rPr lang="tr-TR" dirty="0" err="1"/>
              <a:t>attention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4154676-4872-4373-4E6B-F88EEC007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4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7D75D-0F0B-5F0A-E5A3-428D8B338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867331-B836-1DC4-9E4F-C8FB4DA2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F99B76B-A76B-7CCB-F7D1-95C0EC8659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4A71A4FD-54C8-1651-35D0-3FEB4B0C9CB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0011D6A-5A6A-875B-8905-120C6CC71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8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4A993-558C-81EE-A888-3919EA996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A0F029-6F4E-E860-C3AF-86F01340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38B10F-4FAB-2BEE-2412-E75920558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AE7DCABD-2390-C8FC-E3CD-E43C11888C1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A8203BC-2B21-5C61-B3EA-410EDF7BD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9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7D72A-D0D8-2502-EE85-3C2909C62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319AC3-D195-62DD-13FB-084BA452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6DA0FC7-BD26-09BA-1E7A-27E72B2D6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DFD35B22-3533-BE35-EB60-9764A54F259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54C0655-FB9D-BDDC-C521-5B78D2792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3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CD3B3-0E75-2C34-0113-81AE438A1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E5B716-1CCF-C06F-E4AD-B4B37B7D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90CBFC-5922-32F2-7ACE-43D90ADE6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F18E352B-E5E4-2AAB-559A-1E71FFAB258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0264517-69A3-F420-F253-E7669C0DC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1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52100-F0B8-485E-2CEA-1865BFEE4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4227A9-A23B-B3EE-0082-D5162E2E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F363127-6AEE-F245-A4A7-47F775DCE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21435285-93E4-5FAA-F9B4-DD30C5FF58F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C5F72F5-AAFC-8533-2495-7EDE047B8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0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F0B40-A82D-8DF0-1612-27CDEEA3F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F9A08D-FE6B-58AB-1AFD-FE66EE41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DD4E418-50FA-C10D-9ABB-8400A0DB9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DDC64113-39B0-8AE1-7638-9CE91B2426A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96E488B-BEB9-BEF1-AD0A-DC0FE3DE2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6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9D510-22A1-D57C-38B3-63CFF8CD5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F2CCBE-988D-7BAA-4C62-42C2608F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DEA8D21-6A5C-801C-CA49-8018B1E37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7003D106-A837-2CC1-C7E0-7FD1372BC3E8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224F155-C766-87D4-07D3-EE29F1402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6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C740F-86A4-E321-0F08-2B4212991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D930DA-8FD3-E68F-D3CE-A7A23136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E93DCDD-E68A-E4DA-4A25-B75A5047F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0ED8612D-8FAA-06AF-F70B-2E166BF6209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2B866FB-AD6F-DEBD-2C3D-ED37F3012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7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9FCD0-7670-FE73-4818-2B4F984BB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7EC2E9-4DD4-0EC7-A445-B437A959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DA1C5FC-D2CF-E306-AB5C-55303E064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F994FDD8-121F-CEF0-81E9-973B8830D63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EE2F7EB-4945-F413-5EF5-87F393300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C1B8E23-CF31-D948-4430-4B2396B72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06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83332-054A-32DA-4848-25441AD5B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465D66-9BBE-47A4-0EB7-0B14EF1B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E67534-B5C5-2927-F41E-968CA3FD0A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97FC5164-FDD3-77AF-0857-8403C0C5300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BB6E963-3C04-4F68-9CA9-B4A9630F1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5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666621-D439-A42D-C821-B58F2419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A23CDA-1EB3-ABFF-F847-3C1FC519C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19E0C579-76E2-C731-43F1-888EB7E9598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0630D66-DA30-9E07-0A0D-1D3A3F6AC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7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626C0-138F-38D7-E8AA-4DC374F97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090167-F588-E452-92C9-84CBF029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4AEF811-1C1A-5CA7-07FF-7DF072E8E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A3F7C537-D501-2076-B313-2E01D73F938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AC6C96A-9B65-CFE7-EB77-8511F0D4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D6FFD-EB82-471C-636F-0A1B7EC62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6C6FC8-2BE4-72FE-4066-CE22E14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70FBDC8-6EBC-D731-7A87-61B371F3D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74DD4CB5-AFAC-390F-3585-F7B22F17E53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218E3F8-32A5-C170-8521-FAA39FB5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54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20775-B2A1-33E4-9D90-8FB576005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A94EBB-2774-19B3-E6D1-F9916F68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F903CB9-F535-D633-6104-AD9E96AD86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658C6EEE-1BF0-EF07-8E91-9D0F4D63552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2DDE880-9FA1-5BE5-1DB6-776AF3E1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00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9F452-694E-71AF-7A9D-34FE701B6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BF1251-E41E-4AA9-65D6-4F29E8EA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7D89A4B-A7CD-60F6-3DE3-B3E4ACF74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515B0712-AEAB-23CD-4D59-D5697C94FB7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A6D224A-7AF4-2CB3-FB31-8ACDD8256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92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08510-6FB6-2C47-BF32-869CDF3A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EE9C07-90E3-DA3F-AD51-D611AAEE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325ABA5-0025-59E3-13E5-AE31EA5389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C4542839-F70B-95BC-6988-7E3D21340AB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70F0924-EF3C-2F2A-4BF0-B36A1068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4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7C391-A3E3-B644-FD4B-1AAE9B692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47622D-BE79-CBC8-A56B-682F0E450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BEE332D-296D-A9C3-8F6B-E5A30250C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24F7E9DD-4CD1-4832-999D-C9F22C76DF4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13F2E33-B2DA-9FBD-4786-824F9E012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5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08FB0-ADB8-DAEA-7A7F-98957A4BB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187870-4E2B-B0B8-A75C-8DB10DA4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87672D7-BFD3-889C-1944-D46452172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CEA1E63C-C7D4-9ABA-743F-07BA8A8C1721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5FDC51D-08A3-BE98-6F0B-2979CB57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4734740-C230-1929-0A72-9F8D981CF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E5874DA-B9FF-E57B-C146-9B22A35E8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7935A9F-8936-1C44-35FD-9D0DB3ABE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51EE4469-B7B1-EE86-D63A-4C61E04E2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67B08C7-2CEE-DEA1-DD7C-2FC8367346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ECA90299-0E7F-E452-0E35-46F56EE45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F878057E-232E-99FD-7DD8-94471AAFB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AC694E32-87FA-C380-9C47-A3BEC47FD3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6424C9F6-8890-D707-BB03-C7DF40F5F5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1EA883B3-B226-41C2-6042-BEFE4E7624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B375625E-1FAF-DF59-CC0F-CD506CB2F8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D6CEC33C-2D52-3E62-12C2-9C08B20299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7F00EAA7-0A69-F67D-86CB-A3CFFF4DEF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FDC7A8F1-9498-2A08-6408-493C58F388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5FF7475F-C152-A823-9B99-CBF428DAAE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AB24EE1B-FEF3-59A9-1D55-D607A1A43C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82B9E6BF-020E-323E-1B3C-B74BEA8D4AD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76A9E6B4-CF8B-530B-DCF8-226C09EDE2D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D626955C-3D59-58F4-2505-5CA4A3B528B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6" name="Resim 45">
            <a:extLst>
              <a:ext uri="{FF2B5EF4-FFF2-40B4-BE49-F238E27FC236}">
                <a16:creationId xmlns:a16="http://schemas.microsoft.com/office/drawing/2014/main" id="{27280BB5-C3FF-DC25-7D9A-C30DC4E830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8" name="Resim 47">
            <a:extLst>
              <a:ext uri="{FF2B5EF4-FFF2-40B4-BE49-F238E27FC236}">
                <a16:creationId xmlns:a16="http://schemas.microsoft.com/office/drawing/2014/main" id="{B9B5F67A-84D1-D48F-7422-C91A83ACDE1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0" name="Resim 49">
            <a:extLst>
              <a:ext uri="{FF2B5EF4-FFF2-40B4-BE49-F238E27FC236}">
                <a16:creationId xmlns:a16="http://schemas.microsoft.com/office/drawing/2014/main" id="{F9A36EDD-22C4-98EC-126C-F29ACF19CBF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2" name="Resim 51">
            <a:extLst>
              <a:ext uri="{FF2B5EF4-FFF2-40B4-BE49-F238E27FC236}">
                <a16:creationId xmlns:a16="http://schemas.microsoft.com/office/drawing/2014/main" id="{D6B967DF-8BC7-ED9F-7702-64EDE3533CA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4CA281-DD45-B06F-5A7A-B9EDC615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4F0D50D-438F-3533-5AC9-0080C8B6C1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682FF238-0D67-145E-0788-B857E6CA543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98EAE60-39A1-FCA9-5768-A8687E28A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8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4104C-710D-4620-2940-C1E2E6BAB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6D7A19-7CDF-94CB-979A-49295D23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B18F6D-FA49-C2D5-0D75-2B2E26172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F6032A24-D620-BA05-7DF3-F21F5F6101A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AFBBF37-6AD7-AD65-7172-1A86BC5C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6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8D092-9239-642B-C510-382DC528A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5794D4-F6AD-93C9-D64A-4041F2EB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A373259-E053-4942-09F7-EBE543E1D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13F94580-F41C-9AA2-547E-5439E0B7916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693C2CD-88F7-8939-9AA5-F20B3DDA7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1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6AC06-EB27-4C99-D0FE-5E6F2ED65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140F10-FC7F-2AAE-A32E-AD0E42B9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34CE93-D680-8FCA-B2DA-B74E3C418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CE52E3CE-200A-26B8-B780-50981BEA5D3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F0F8589-1CCA-1B85-353A-3EF91CA7E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6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C6FE6-41DA-7044-4348-A8E8BADA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4DF98A-23B8-0F93-CF79-44179B75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C06714-726C-D062-51B1-498A256AFD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FE074E55-6387-5068-2FDA-933443A278B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F47D799-7DCD-DC33-8834-ED41BBA87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6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78AB4-8C78-FF82-FA1D-7AA5CA41A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DD8830-A9D9-311B-B83F-8ED16B89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A38F3EC-E21F-B35B-75BC-C96DDDB2E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F4749F7D-4A2A-448D-A9E5-F752B5B88501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298A248-003E-EB7B-8AAE-1BFD86A1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0DEFD-0056-67FE-9BDB-96CE00B28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8CD1D8-9C8C-5DE5-44CD-045A544E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38A6F17-FB04-FCE2-7A22-5DBA3943B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B7EC2280-E4FC-6849-6BAF-18468972E5D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2593730-F414-8B48-C586-60D4341DE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01362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World Wildlife Day by Slidesgo">
  <a:themeElements>
    <a:clrScheme name="Simple Light">
      <a:dk1>
        <a:srgbClr val="2B2823"/>
      </a:dk1>
      <a:lt1>
        <a:srgbClr val="FFFFFF"/>
      </a:lt1>
      <a:dk2>
        <a:srgbClr val="4DA17C"/>
      </a:dk2>
      <a:lt2>
        <a:srgbClr val="EEEEEE"/>
      </a:lt2>
      <a:accent1>
        <a:srgbClr val="2B2823"/>
      </a:accent1>
      <a:accent2>
        <a:srgbClr val="967951"/>
      </a:accent2>
      <a:accent3>
        <a:srgbClr val="D8BE8D"/>
      </a:accent3>
      <a:accent4>
        <a:srgbClr val="F7F1E6"/>
      </a:accent4>
      <a:accent5>
        <a:srgbClr val="D38B50"/>
      </a:accent5>
      <a:accent6>
        <a:srgbClr val="85C9AB"/>
      </a:accent6>
      <a:hlink>
        <a:srgbClr val="2B28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8641</TotalTime>
  <Words>31</Words>
  <Application>Microsoft Office PowerPoint</Application>
  <PresentationFormat>Ekran Gösterisi (16:9)</PresentationFormat>
  <Paragraphs>9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Pangolin</vt:lpstr>
      <vt:lpstr>Livvic</vt:lpstr>
      <vt:lpstr>Arial</vt:lpstr>
      <vt:lpstr>Doodle World Wildlife Day by Slidesgo</vt:lpstr>
      <vt:lpstr>Thank you!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Wildlife Day</dc:title>
  <dc:creator>Etkin</dc:creator>
  <cp:lastModifiedBy>nailmert bıçakcı</cp:lastModifiedBy>
  <cp:revision>30</cp:revision>
  <dcterms:modified xsi:type="dcterms:W3CDTF">2025-10-28T22:37:49Z</dcterms:modified>
</cp:coreProperties>
</file>