
<file path=[Content_Types].xml><?xml version="1.0" encoding="utf-8"?>
<Types xmlns="http://schemas.openxmlformats.org/package/2006/content-types">
  <Override PartName="/ppt/slides/slide5.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1" r:id="rId2"/>
    <p:sldId id="262" r:id="rId3"/>
    <p:sldId id="257" r:id="rId4"/>
    <p:sldId id="258" r:id="rId5"/>
    <p:sldId id="259" r:id="rId6"/>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19" autoAdjust="0"/>
    <p:restoredTop sz="94737" autoAdjust="0"/>
  </p:normalViewPr>
  <p:slideViewPr>
    <p:cSldViewPr>
      <p:cViewPr varScale="1">
        <p:scale>
          <a:sx n="71" d="100"/>
          <a:sy n="71" d="100"/>
        </p:scale>
        <p:origin x="-492" y="-9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04.11.2018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04.11.2018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04.11.2018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04.11.2018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D9F75050-0E15-4C5B-92B0-66D068882F1F}" type="datetimeFigureOut">
              <a:rPr lang="tr-TR" smtClean="0"/>
              <a:pPr/>
              <a:t>04.11.2018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D9F75050-0E15-4C5B-92B0-66D068882F1F}" type="datetimeFigureOut">
              <a:rPr lang="tr-TR" smtClean="0"/>
              <a:pPr/>
              <a:t>04.11.2018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D9F75050-0E15-4C5B-92B0-66D068882F1F}" type="datetimeFigureOut">
              <a:rPr lang="tr-TR" smtClean="0"/>
              <a:pPr/>
              <a:t>04.11.2018</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D9F75050-0E15-4C5B-92B0-66D068882F1F}" type="datetimeFigureOut">
              <a:rPr lang="tr-TR" smtClean="0"/>
              <a:pPr/>
              <a:t>04.11.2018</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9F75050-0E15-4C5B-92B0-66D068882F1F}" type="datetimeFigureOut">
              <a:rPr lang="tr-TR" smtClean="0"/>
              <a:pPr/>
              <a:t>04.11.2018</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04.11.2018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04.11.2018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9F75050-0E15-4C5B-92B0-66D068882F1F}" type="datetimeFigureOut">
              <a:rPr lang="tr-TR" smtClean="0"/>
              <a:pPr/>
              <a:t>04.11.2018</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DEFA8C-F947-479F-BE07-76B6B3F80BF1}"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p:txBody>
          <a:bodyPr/>
          <a:lstStyle/>
          <a:p>
            <a:r>
              <a:rPr lang="tr-TR" dirty="0" smtClean="0">
                <a:latin typeface="Times New Roman" pitchFamily="18" charset="0"/>
                <a:cs typeface="Times New Roman" pitchFamily="18" charset="0"/>
              </a:rPr>
              <a:t>Araştırma ve Proje Seçimi</a:t>
            </a:r>
            <a:endParaRPr lang="tr-T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lstStyle/>
          <a:p>
            <a:pPr>
              <a:buNone/>
            </a:pPr>
            <a:r>
              <a:rPr lang="tr-TR" dirty="0" smtClean="0">
                <a:latin typeface="Times New Roman" pitchFamily="18" charset="0"/>
                <a:cs typeface="Times New Roman" pitchFamily="18" charset="0"/>
              </a:rPr>
              <a:t>		</a:t>
            </a:r>
            <a:r>
              <a:rPr lang="tr-TR" sz="3000" dirty="0" smtClean="0">
                <a:latin typeface="Times New Roman" pitchFamily="18" charset="0"/>
                <a:cs typeface="Times New Roman" pitchFamily="18" charset="0"/>
              </a:rPr>
              <a:t>İlk </a:t>
            </a:r>
            <a:r>
              <a:rPr lang="tr-TR" sz="3000" dirty="0" smtClean="0">
                <a:latin typeface="Times New Roman" pitchFamily="18" charset="0"/>
                <a:cs typeface="Times New Roman" pitchFamily="18" charset="0"/>
              </a:rPr>
              <a:t>olarak moda tasarım öğrencisi belli bir ilham kaynağı ve tema belirlemelidir. Bu tema veya ilham kaynağı için ister belirli bir dönemden (17. yüzyıl ya da 60’lı yıllar gibi), ister bir objeden (deniz kabuğu, ağaç vb.), ister bir mimari yapıdan, ister kültürel bir aktiviteden(Rio karnavalı), ister ünlü bir ressamın tablosuna kadar her yerden ilham alınarak  yola çıkılabilir.</a:t>
            </a:r>
            <a:endParaRPr lang="tr-TR" sz="30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1071546"/>
            <a:ext cx="8229600" cy="5054617"/>
          </a:xfrm>
        </p:spPr>
        <p:txBody>
          <a:bodyPr>
            <a:normAutofit fontScale="92500" lnSpcReduction="10000"/>
          </a:bodyPr>
          <a:lstStyle/>
          <a:p>
            <a:pPr>
              <a:buNone/>
            </a:pPr>
            <a:r>
              <a:rPr lang="tr-TR" dirty="0" smtClean="0">
                <a:latin typeface="Times New Roman" pitchFamily="18" charset="0"/>
                <a:cs typeface="Times New Roman" pitchFamily="18" charset="0"/>
              </a:rPr>
              <a:t>		Bir tasarımcı her zaman yaşamın ritmini yakalamalıdır. Müzik trendleri, sokak kültürü, filmler, sanat akımları, moda akımları, farklı ülke kültür tarihleri, arkeoloji, mimari, müzeler, dokular, ünlü oyuncular, efsaneler ve mitolojiyi takip ederek bunlardan ilham almak için yararlanabilir. </a:t>
            </a:r>
          </a:p>
          <a:p>
            <a:pPr>
              <a:buNone/>
            </a:pPr>
            <a:r>
              <a:rPr lang="tr-TR" dirty="0" smtClean="0">
                <a:latin typeface="Times New Roman" pitchFamily="18" charset="0"/>
                <a:cs typeface="Times New Roman" pitchFamily="18" charset="0"/>
              </a:rPr>
              <a:t>		Ayrıca ilham alınan kaynakların şu özellikleri barındırması önemlidir: renkler ve birlikte nasıl kullanıldıkları, kumaşlar, orantılar, şekiller, hacimler, detaylar, dekorasyon ve yaşam şekli.</a:t>
            </a:r>
          </a:p>
          <a:p>
            <a:endParaRPr lang="tr-T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928670"/>
            <a:ext cx="8229600" cy="5197493"/>
          </a:xfrm>
        </p:spPr>
        <p:txBody>
          <a:bodyPr>
            <a:normAutofit fontScale="92500" lnSpcReduction="10000"/>
          </a:bodyPr>
          <a:lstStyle/>
          <a:p>
            <a:pPr>
              <a:buNone/>
            </a:pPr>
            <a:r>
              <a:rPr lang="tr-TR" dirty="0" smtClean="0">
                <a:latin typeface="Times New Roman" pitchFamily="18" charset="0"/>
                <a:cs typeface="Times New Roman" pitchFamily="18" charset="0"/>
              </a:rPr>
              <a:t>		Örneğin proje seçim aşamasında bir konu belirlerken Kütüphane ve internet üzerinden araştırılmak istenen konu hakkında genel bir araştırma yapın, yazılı ve görsel kaynaklar toplayın. Geçmişte kullanılan kumaşların, aksesuarların, giysilerin görsellerini bulmak için tarihi resimlere bakın. Giysi tasarlıyorsunuz diye sadece giysi üzerine odaklanıp tarihi kıyafetlere bakmakla sınırlamayın kendinizi. Seramiklerden, heykellerden, mücevherlerden, dönemin yazı karakterlerinden kaligrafiden, hatta dönemin genel ambiyansından bile ilham alabilirsiniz.</a:t>
            </a:r>
            <a:endParaRPr lang="tr-T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928670"/>
            <a:ext cx="8229600" cy="5197493"/>
          </a:xfrm>
        </p:spPr>
        <p:txBody>
          <a:bodyPr>
            <a:normAutofit fontScale="92500"/>
          </a:bodyPr>
          <a:lstStyle/>
          <a:p>
            <a:pPr>
              <a:buNone/>
            </a:pPr>
            <a:r>
              <a:rPr lang="tr-TR" dirty="0" smtClean="0">
                <a:latin typeface="Times New Roman" pitchFamily="18" charset="0"/>
                <a:cs typeface="Times New Roman" pitchFamily="18" charset="0"/>
              </a:rPr>
              <a:t>		Araştırma anında yanınızda bir taslak defteri mutlaka bulunsun. Taslak defterinize ilginizi çeken şeyleri, renkleri, beğendiğiniz objelerin hızlıca çizilmiş taslakları, gözlemlerinizi çizin not edin. Böylece tasarım aşamasına geçtiğinizde fikirlerinizi geliştirebilirsiniz. Araştırmanın sonunda tasarım yapmak istediğiniz konuyu belirleyip size uygun temayı belirleyiniz. Ayrıca temanın günümüzde kapsadığı özellikleri ve moda trendlerini araştırıp ilgili verileri de toplayabilirsiniz.</a:t>
            </a:r>
            <a:endParaRPr lang="tr-TR" dirty="0"/>
          </a:p>
        </p:txBody>
      </p:sp>
    </p:spTree>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TotalTime>
  <Words>4</Words>
  <PresentationFormat>Ekran Gösterisi (4:3)</PresentationFormat>
  <Paragraphs>6</Paragraphs>
  <Slides>5</Slides>
  <Notes>0</Notes>
  <HiddenSlides>0</HiddenSlides>
  <MMClips>0</MMClips>
  <ScaleCrop>false</ScaleCrop>
  <HeadingPairs>
    <vt:vector size="4" baseType="variant">
      <vt:variant>
        <vt:lpstr>Tema</vt:lpstr>
      </vt:variant>
      <vt:variant>
        <vt:i4>1</vt:i4>
      </vt:variant>
      <vt:variant>
        <vt:lpstr>Slayt Başlıkları</vt:lpstr>
      </vt:variant>
      <vt:variant>
        <vt:i4>5</vt:i4>
      </vt:variant>
    </vt:vector>
  </HeadingPairs>
  <TitlesOfParts>
    <vt:vector size="6" baseType="lpstr">
      <vt:lpstr>Ofis Teması</vt:lpstr>
      <vt:lpstr>Araştırma ve Proje Seçimi</vt:lpstr>
      <vt:lpstr>Slayt 2</vt:lpstr>
      <vt:lpstr>Slayt 3</vt:lpstr>
      <vt:lpstr>Slayt 4</vt:lpstr>
      <vt:lpstr>Slayt 5</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Slayt 1</dc:title>
  <cp:lastModifiedBy>PC</cp:lastModifiedBy>
  <cp:revision>4</cp:revision>
  <dcterms:modified xsi:type="dcterms:W3CDTF">2018-11-04T18:39:45Z</dcterms:modified>
</cp:coreProperties>
</file>