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FFB1-6923-44F5-B4FA-C6D11E5C1DFC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60D-CBC8-4478-9687-68EAC1A8D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FFB1-6923-44F5-B4FA-C6D11E5C1DFC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60D-CBC8-4478-9687-68EAC1A8D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96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FFB1-6923-44F5-B4FA-C6D11E5C1DFC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60D-CBC8-4478-9687-68EAC1A8D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33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FFB1-6923-44F5-B4FA-C6D11E5C1DFC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60D-CBC8-4478-9687-68EAC1A8D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1577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FFB1-6923-44F5-B4FA-C6D11E5C1DFC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60D-CBC8-4478-9687-68EAC1A8D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640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FFB1-6923-44F5-B4FA-C6D11E5C1DFC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60D-CBC8-4478-9687-68EAC1A8D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761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FFB1-6923-44F5-B4FA-C6D11E5C1DFC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60D-CBC8-4478-9687-68EAC1A8D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280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FFB1-6923-44F5-B4FA-C6D11E5C1DFC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60D-CBC8-4478-9687-68EAC1A8D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0098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FFB1-6923-44F5-B4FA-C6D11E5C1DFC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60D-CBC8-4478-9687-68EAC1A8D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73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FFB1-6923-44F5-B4FA-C6D11E5C1DFC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60D-CBC8-4478-9687-68EAC1A8D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491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FFB1-6923-44F5-B4FA-C6D11E5C1DFC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60D-CBC8-4478-9687-68EAC1A8D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494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FFFB1-6923-44F5-B4FA-C6D11E5C1DFC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CA60D-CBC8-4478-9687-68EAC1A8D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3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THERMAL ANALYSIS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382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69771" y="2872379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0" i="0" dirty="0" smtClean="0">
                <a:solidFill>
                  <a:srgbClr val="333333"/>
                </a:solidFill>
                <a:effectLst/>
                <a:latin typeface="myriad-pro"/>
              </a:rPr>
              <a:t>In the pharmaceutical sciences, only a handful of the techniques are commonly employed but the information gained and phenomena that can be explored are countless.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9893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21428" y="1729379"/>
            <a:ext cx="6096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b="0" i="0" dirty="0" smtClean="0">
                <a:solidFill>
                  <a:srgbClr val="333333"/>
                </a:solidFill>
                <a:effectLst/>
                <a:latin typeface="myriad-pro"/>
              </a:rPr>
              <a:t>The primary workhorses in the pharmaceutical sciences include, differential scanning calorimetry (DSC), thermogravimetric analysis (TGA), differential thermal analysis (DTA) and dynamic mechanical analysis (DMA). 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8849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413338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0" i="0" dirty="0" smtClean="0">
                <a:solidFill>
                  <a:srgbClr val="333333"/>
                </a:solidFill>
                <a:effectLst/>
                <a:latin typeface="myriad-pro"/>
              </a:rPr>
              <a:t>The first will be thermal analytical methods commonly used in the pharmaceutical sciences, primarily DSC (including several specialized techniques) and TGA.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94441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0" y="2828836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0" i="0" dirty="0" smtClean="0">
                <a:solidFill>
                  <a:srgbClr val="333333"/>
                </a:solidFill>
                <a:effectLst/>
                <a:latin typeface="myriad-pro"/>
              </a:rPr>
              <a:t>The second will focus on applications in the pharmaceutical sciences including solid-state characterization of polymorphism, solid dispersions and polymeric dosage forms.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524353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1997839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en-US" b="0" i="0" dirty="0" smtClean="0">
                <a:solidFill>
                  <a:srgbClr val="313131"/>
                </a:solidFill>
                <a:effectLst/>
                <a:latin typeface="PT Sans"/>
              </a:rPr>
              <a:t>(DSC)</a:t>
            </a:r>
          </a:p>
          <a:p>
            <a:pPr fontAlgn="base"/>
            <a:r>
              <a:rPr lang="en-US" b="0" i="0" dirty="0" smtClean="0">
                <a:solidFill>
                  <a:srgbClr val="333333"/>
                </a:solidFill>
                <a:effectLst/>
                <a:latin typeface="myriad-pro"/>
              </a:rPr>
              <a:t>If any laboratory, ranging from the pharmaceutical industry to academic research, were to purchase only one piece of thermal analysis equipment it would most likely be a DSC. These instruments are available from several manufacturers in a wide range of price and applications. Instruments are available from simple robust DSC’s with robotics and high-throughput capabilities for screening and quality control, to high-end, extremely sensitive instruments for research applications.</a:t>
            </a:r>
            <a:endParaRPr lang="en-US" b="0" i="0" dirty="0">
              <a:solidFill>
                <a:srgbClr val="333333"/>
              </a:solidFill>
              <a:effectLst/>
              <a:latin typeface="myriad-pro"/>
            </a:endParaRPr>
          </a:p>
        </p:txBody>
      </p:sp>
    </p:spTree>
    <p:extLst>
      <p:ext uri="{BB962C8B-B14F-4D97-AF65-F5344CB8AC3E}">
        <p14:creationId xmlns:p14="http://schemas.microsoft.com/office/powerpoint/2010/main" val="3507450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55183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0" i="0" dirty="0" smtClean="0">
                <a:solidFill>
                  <a:srgbClr val="333333"/>
                </a:solidFill>
                <a:effectLst/>
                <a:latin typeface="myriad-pro"/>
              </a:rPr>
              <a:t>Initially the term heat-flux DSC was used to describe quantitative DTA instruments [4]. Today it is commonly referred to as a DSC method. This development was an improvement over DTA in that it allowed for a measurement in the changes in heat flow as opposed to temperature only.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2562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82883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0" i="0" dirty="0" smtClean="0">
                <a:solidFill>
                  <a:srgbClr val="333333"/>
                </a:solidFill>
                <a:effectLst/>
                <a:latin typeface="myriad-pro"/>
              </a:rPr>
              <a:t>By measuring the heat capacity of the heat sensitive plate as a function of temperature during the manufacturing process, an estimate of the enthalpy of transition can be made from the incremental temperature fluctuations [4].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18479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myriad-pro</vt:lpstr>
      <vt:lpstr>PT Sans</vt:lpstr>
      <vt:lpstr>Office Theme</vt:lpstr>
      <vt:lpstr>THERMAL ANALYSIS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THERMAL ANALYSIS</dc:title>
  <dc:creator>kullanicii</dc:creator>
  <cp:lastModifiedBy>kullanicii</cp:lastModifiedBy>
  <cp:revision>1</cp:revision>
  <dcterms:created xsi:type="dcterms:W3CDTF">2019-02-19T12:25:01Z</dcterms:created>
  <dcterms:modified xsi:type="dcterms:W3CDTF">2019-02-19T12:25:12Z</dcterms:modified>
</cp:coreProperties>
</file>