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6"/>
  </p:notesMasterIdLst>
  <p:sldIdLst>
    <p:sldId id="1082" r:id="rId4"/>
    <p:sldId id="1085" r:id="rId5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57" d="100"/>
          <a:sy n="57" d="100"/>
        </p:scale>
        <p:origin x="-1218" y="-9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2/28/2020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2/28/2020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2/28/2020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2/28/2020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143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572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2001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543050" indent="-17145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19913B4-353A-43F0-919E-C9E766A5124A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004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2/28/2020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6" r:id="rId3"/>
    <p:sldLayoutId id="2147483697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322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ARAZİ TOPLULAŞTIRMASI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(1-2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tr-T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Dr. Orhan ERCAN</a:t>
            </a: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UBF Gayrimenkul Geliştirme ve Yönetimi Bölümü 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  </a:t>
            </a:r>
            <a:endParaRPr lang="en-US" dirty="0"/>
          </a:p>
        </p:txBody>
      </p:sp>
      <p:sp>
        <p:nvSpPr>
          <p:cNvPr id="5" name="Dikdörtgen 5"/>
          <p:cNvSpPr/>
          <p:nvPr/>
        </p:nvSpPr>
        <p:spPr>
          <a:xfrm>
            <a:off x="166118" y="657292"/>
            <a:ext cx="8517837" cy="293915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Kadastronun İlkeleri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8" name="İçerik Yer Tutucusu 2"/>
          <p:cNvSpPr>
            <a:spLocks noGrp="1"/>
          </p:cNvSpPr>
          <p:nvPr>
            <p:ph idx="1"/>
          </p:nvPr>
        </p:nvSpPr>
        <p:spPr>
          <a:xfrm>
            <a:off x="503060" y="1376138"/>
            <a:ext cx="7843954" cy="4309767"/>
          </a:xfrm>
        </p:spPr>
        <p:txBody>
          <a:bodyPr anchor="t">
            <a:noAutofit/>
          </a:bodyPr>
          <a:lstStyle/>
          <a:p>
            <a:pPr marL="0" indent="0" algn="just">
              <a:lnSpc>
                <a:spcPct val="100000"/>
              </a:lnSpc>
              <a:spcBef>
                <a:spcPts val="450"/>
              </a:spcBef>
              <a:buClr>
                <a:srgbClr val="160093"/>
              </a:buClr>
              <a:buFont typeface="Courier New" panose="02070309020205020404" pitchFamily="49" charset="0"/>
              <a:buChar char="o"/>
              <a:defRPr/>
            </a:pPr>
            <a:r>
              <a:rPr lang="tr-TR" sz="1800" dirty="0"/>
              <a:t>Tescil </a:t>
            </a:r>
            <a:r>
              <a:rPr lang="tr-TR" sz="1800" dirty="0" smtClean="0"/>
              <a:t>ilkesi</a:t>
            </a:r>
            <a:endParaRPr lang="tr-TR" sz="1800" dirty="0"/>
          </a:p>
        </p:txBody>
      </p:sp>
    </p:spTree>
    <p:extLst>
      <p:ext uri="{BB962C8B-B14F-4D97-AF65-F5344CB8AC3E}">
        <p14:creationId xmlns:p14="http://schemas.microsoft.com/office/powerpoint/2010/main" val="280396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12521</TotalTime>
  <Words>26</Words>
  <Application>Microsoft Office PowerPoint</Application>
  <PresentationFormat>On-screen Show (4:3)</PresentationFormat>
  <Paragraphs>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ekonomi</vt:lpstr>
      <vt:lpstr>1_Rics</vt:lpstr>
      <vt:lpstr>h.t.</vt:lpstr>
      <vt:lpstr>PowerPoint Presentation</vt:lpstr>
      <vt:lpstr>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sibel</cp:lastModifiedBy>
  <cp:revision>822</cp:revision>
  <cp:lastPrinted>2016-10-24T07:53:35Z</cp:lastPrinted>
  <dcterms:created xsi:type="dcterms:W3CDTF">2016-09-18T09:35:24Z</dcterms:created>
  <dcterms:modified xsi:type="dcterms:W3CDTF">2020-02-28T11:42:15Z</dcterms:modified>
</cp:coreProperties>
</file>