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6"/>
  </p:notesMasterIdLst>
  <p:sldIdLst>
    <p:sldId id="1082" r:id="rId4"/>
    <p:sldId id="1085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ARAZİ TOPLULAŞTIRMASI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(1-2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Tescil </a:t>
            </a:r>
            <a:r>
              <a:rPr lang="tr-TR" sz="1800" dirty="0" smtClean="0"/>
              <a:t>ilkesi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039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12521</TotalTime>
  <Words>26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ekonomi</vt:lpstr>
      <vt:lpstr>1_Rics</vt:lpstr>
      <vt:lpstr>h.t.</vt:lpstr>
      <vt:lpstr>PowerPoint Presentation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822</cp:revision>
  <cp:lastPrinted>2016-10-24T07:53:35Z</cp:lastPrinted>
  <dcterms:created xsi:type="dcterms:W3CDTF">2016-09-18T09:35:24Z</dcterms:created>
  <dcterms:modified xsi:type="dcterms:W3CDTF">2020-02-28T11:42:15Z</dcterms:modified>
</cp:coreProperties>
</file>