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80" r:id="rId2"/>
    <p:sldId id="574" r:id="rId3"/>
    <p:sldId id="575" r:id="rId4"/>
    <p:sldId id="576" r:id="rId5"/>
    <p:sldId id="577" r:id="rId6"/>
    <p:sldId id="578"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60" autoAdjust="0"/>
    <p:restoredTop sz="94660"/>
  </p:normalViewPr>
  <p:slideViewPr>
    <p:cSldViewPr snapToGrid="0">
      <p:cViewPr varScale="1">
        <p:scale>
          <a:sx n="77" d="100"/>
          <a:sy n="77" d="100"/>
        </p:scale>
        <p:origin x="-90" y="-7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a:t>Asıl başlık stili için tıklatın</a:t>
            </a:r>
            <a:endParaRPr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a:t>Asıl alt başlık stilini düzenlemek için tıklatın</a:t>
            </a:r>
            <a:endParaRPr lang="en-US"/>
          </a:p>
        </p:txBody>
      </p:sp>
      <p:sp>
        <p:nvSpPr>
          <p:cNvPr id="4" name="Date Placeholder 29">
            <a:extLst>
              <a:ext uri="{FF2B5EF4-FFF2-40B4-BE49-F238E27FC236}">
                <a16:creationId xmlns="" xmlns:a16="http://schemas.microsoft.com/office/drawing/2014/main" id="{B4F83B14-1DD7-4E8E-8F42-DAAE89C3C439}"/>
              </a:ext>
            </a:extLst>
          </p:cNvPr>
          <p:cNvSpPr>
            <a:spLocks noGrp="1"/>
          </p:cNvSpPr>
          <p:nvPr>
            <p:ph type="dt" sz="half" idx="10"/>
          </p:nvPr>
        </p:nvSpPr>
        <p:spPr/>
        <p:txBody>
          <a:bodyPr/>
          <a:lstStyle>
            <a:lvl1pPr>
              <a:defRPr/>
            </a:lvl1pPr>
          </a:lstStyle>
          <a:p>
            <a:pPr>
              <a:defRPr/>
            </a:pPr>
            <a:endParaRPr lang="tr-TR"/>
          </a:p>
        </p:txBody>
      </p:sp>
      <p:sp>
        <p:nvSpPr>
          <p:cNvPr id="5" name="Footer Placeholder 18">
            <a:extLst>
              <a:ext uri="{FF2B5EF4-FFF2-40B4-BE49-F238E27FC236}">
                <a16:creationId xmlns="" xmlns:a16="http://schemas.microsoft.com/office/drawing/2014/main" id="{B5F421AC-7CC4-4A83-95FE-907C359723D6}"/>
              </a:ext>
            </a:extLst>
          </p:cNvPr>
          <p:cNvSpPr>
            <a:spLocks noGrp="1"/>
          </p:cNvSpPr>
          <p:nvPr>
            <p:ph type="ftr" sz="quarter" idx="11"/>
          </p:nvPr>
        </p:nvSpPr>
        <p:spPr/>
        <p:txBody>
          <a:bodyPr/>
          <a:lstStyle>
            <a:lvl1pPr>
              <a:defRPr/>
            </a:lvl1pPr>
          </a:lstStyle>
          <a:p>
            <a:pPr>
              <a:defRPr/>
            </a:pPr>
            <a:endParaRPr lang="tr-TR"/>
          </a:p>
        </p:txBody>
      </p:sp>
      <p:sp>
        <p:nvSpPr>
          <p:cNvPr id="6" name="Slide Number Placeholder 26">
            <a:extLst>
              <a:ext uri="{FF2B5EF4-FFF2-40B4-BE49-F238E27FC236}">
                <a16:creationId xmlns="" xmlns:a16="http://schemas.microsoft.com/office/drawing/2014/main" id="{CBFA954D-DEDF-4E46-9B1B-F00B8109E54A}"/>
              </a:ext>
            </a:extLst>
          </p:cNvPr>
          <p:cNvSpPr>
            <a:spLocks noGrp="1"/>
          </p:cNvSpPr>
          <p:nvPr>
            <p:ph type="sldNum" sz="quarter" idx="12"/>
          </p:nvPr>
        </p:nvSpPr>
        <p:spPr/>
        <p:txBody>
          <a:bodyPr/>
          <a:lstStyle>
            <a:lvl1pPr>
              <a:defRPr>
                <a:solidFill>
                  <a:srgbClr val="D1EAEE"/>
                </a:solidFill>
              </a:defRPr>
            </a:lvl1pPr>
          </a:lstStyle>
          <a:p>
            <a:pPr>
              <a:defRPr/>
            </a:pPr>
            <a:fld id="{372B1CC0-8782-4771-9C55-51BB75C61874}" type="slidenum">
              <a:rPr lang="tr-TR" altLang="tr-TR"/>
              <a:pPr>
                <a:defRPr/>
              </a:pPr>
              <a:t>‹#›</a:t>
            </a:fld>
            <a:endParaRPr lang="tr-TR" altLang="tr-TR"/>
          </a:p>
        </p:txBody>
      </p:sp>
    </p:spTree>
    <p:extLst>
      <p:ext uri="{BB962C8B-B14F-4D97-AF65-F5344CB8AC3E}">
        <p14:creationId xmlns:p14="http://schemas.microsoft.com/office/powerpoint/2010/main" val="145458465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9">
            <a:extLst>
              <a:ext uri="{FF2B5EF4-FFF2-40B4-BE49-F238E27FC236}">
                <a16:creationId xmlns="" xmlns:a16="http://schemas.microsoft.com/office/drawing/2014/main" id="{D56E4254-F923-4AF3-880A-F26151D05338}"/>
              </a:ext>
            </a:extLst>
          </p:cNvPr>
          <p:cNvSpPr>
            <a:spLocks noGrp="1"/>
          </p:cNvSpPr>
          <p:nvPr>
            <p:ph type="dt" sz="half" idx="10"/>
          </p:nvPr>
        </p:nvSpPr>
        <p:spPr/>
        <p:txBody>
          <a:bodyPr/>
          <a:lstStyle>
            <a:lvl1pPr>
              <a:defRPr/>
            </a:lvl1pPr>
          </a:lstStyle>
          <a:p>
            <a:pPr>
              <a:defRPr/>
            </a:pPr>
            <a:endParaRPr lang="tr-TR"/>
          </a:p>
        </p:txBody>
      </p:sp>
      <p:sp>
        <p:nvSpPr>
          <p:cNvPr id="5" name="Footer Placeholder 21">
            <a:extLst>
              <a:ext uri="{FF2B5EF4-FFF2-40B4-BE49-F238E27FC236}">
                <a16:creationId xmlns="" xmlns:a16="http://schemas.microsoft.com/office/drawing/2014/main" id="{C9B58CF6-C37E-4D88-9536-056C7A3F9313}"/>
              </a:ext>
            </a:extLst>
          </p:cNvPr>
          <p:cNvSpPr>
            <a:spLocks noGrp="1"/>
          </p:cNvSpPr>
          <p:nvPr>
            <p:ph type="ftr" sz="quarter" idx="11"/>
          </p:nvPr>
        </p:nvSpPr>
        <p:spPr/>
        <p:txBody>
          <a:bodyPr/>
          <a:lstStyle>
            <a:lvl1pPr>
              <a:defRPr/>
            </a:lvl1pPr>
          </a:lstStyle>
          <a:p>
            <a:pPr>
              <a:defRPr/>
            </a:pPr>
            <a:endParaRPr lang="tr-TR"/>
          </a:p>
        </p:txBody>
      </p:sp>
      <p:sp>
        <p:nvSpPr>
          <p:cNvPr id="6" name="Slide Number Placeholder 17">
            <a:extLst>
              <a:ext uri="{FF2B5EF4-FFF2-40B4-BE49-F238E27FC236}">
                <a16:creationId xmlns="" xmlns:a16="http://schemas.microsoft.com/office/drawing/2014/main" id="{A8D27568-74BA-4188-9A76-976DD9F8C4D4}"/>
              </a:ext>
            </a:extLst>
          </p:cNvPr>
          <p:cNvSpPr>
            <a:spLocks noGrp="1"/>
          </p:cNvSpPr>
          <p:nvPr>
            <p:ph type="sldNum" sz="quarter" idx="12"/>
          </p:nvPr>
        </p:nvSpPr>
        <p:spPr/>
        <p:txBody>
          <a:bodyPr/>
          <a:lstStyle>
            <a:lvl1pPr>
              <a:defRPr/>
            </a:lvl1pPr>
          </a:lstStyle>
          <a:p>
            <a:pPr>
              <a:defRPr/>
            </a:pPr>
            <a:fld id="{972BE6AE-1A40-462E-B6EE-1D33F0BDF7FE}" type="slidenum">
              <a:rPr lang="tr-TR" altLang="tr-TR"/>
              <a:pPr>
                <a:defRPr/>
              </a:pPr>
              <a:t>‹#›</a:t>
            </a:fld>
            <a:endParaRPr lang="tr-TR" altLang="tr-TR"/>
          </a:p>
        </p:txBody>
      </p:sp>
    </p:spTree>
    <p:extLst>
      <p:ext uri="{BB962C8B-B14F-4D97-AF65-F5344CB8AC3E}">
        <p14:creationId xmlns:p14="http://schemas.microsoft.com/office/powerpoint/2010/main" val="1124498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lang="tr-TR"/>
              <a:t>Asıl başlık stili için tıklatın</a:t>
            </a:r>
            <a:endParaRPr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9">
            <a:extLst>
              <a:ext uri="{FF2B5EF4-FFF2-40B4-BE49-F238E27FC236}">
                <a16:creationId xmlns="" xmlns:a16="http://schemas.microsoft.com/office/drawing/2014/main" id="{73CC44A9-B7A2-4856-BD18-DA77515AD988}"/>
              </a:ext>
            </a:extLst>
          </p:cNvPr>
          <p:cNvSpPr>
            <a:spLocks noGrp="1"/>
          </p:cNvSpPr>
          <p:nvPr>
            <p:ph type="dt" sz="half" idx="10"/>
          </p:nvPr>
        </p:nvSpPr>
        <p:spPr/>
        <p:txBody>
          <a:bodyPr/>
          <a:lstStyle>
            <a:lvl1pPr>
              <a:defRPr/>
            </a:lvl1pPr>
          </a:lstStyle>
          <a:p>
            <a:pPr>
              <a:defRPr/>
            </a:pPr>
            <a:endParaRPr lang="tr-TR"/>
          </a:p>
        </p:txBody>
      </p:sp>
      <p:sp>
        <p:nvSpPr>
          <p:cNvPr id="5" name="Footer Placeholder 21">
            <a:extLst>
              <a:ext uri="{FF2B5EF4-FFF2-40B4-BE49-F238E27FC236}">
                <a16:creationId xmlns="" xmlns:a16="http://schemas.microsoft.com/office/drawing/2014/main" id="{9D0B89E0-4FEC-4C71-92D0-A65865DCED7C}"/>
              </a:ext>
            </a:extLst>
          </p:cNvPr>
          <p:cNvSpPr>
            <a:spLocks noGrp="1"/>
          </p:cNvSpPr>
          <p:nvPr>
            <p:ph type="ftr" sz="quarter" idx="11"/>
          </p:nvPr>
        </p:nvSpPr>
        <p:spPr/>
        <p:txBody>
          <a:bodyPr/>
          <a:lstStyle>
            <a:lvl1pPr>
              <a:defRPr/>
            </a:lvl1pPr>
          </a:lstStyle>
          <a:p>
            <a:pPr>
              <a:defRPr/>
            </a:pPr>
            <a:endParaRPr lang="tr-TR"/>
          </a:p>
        </p:txBody>
      </p:sp>
      <p:sp>
        <p:nvSpPr>
          <p:cNvPr id="6" name="Slide Number Placeholder 17">
            <a:extLst>
              <a:ext uri="{FF2B5EF4-FFF2-40B4-BE49-F238E27FC236}">
                <a16:creationId xmlns="" xmlns:a16="http://schemas.microsoft.com/office/drawing/2014/main" id="{95FC78B7-B3DF-4369-8668-926DCBB28F95}"/>
              </a:ext>
            </a:extLst>
          </p:cNvPr>
          <p:cNvSpPr>
            <a:spLocks noGrp="1"/>
          </p:cNvSpPr>
          <p:nvPr>
            <p:ph type="sldNum" sz="quarter" idx="12"/>
          </p:nvPr>
        </p:nvSpPr>
        <p:spPr/>
        <p:txBody>
          <a:bodyPr/>
          <a:lstStyle>
            <a:lvl1pPr>
              <a:defRPr/>
            </a:lvl1pPr>
          </a:lstStyle>
          <a:p>
            <a:pPr>
              <a:defRPr/>
            </a:pPr>
            <a:fld id="{C834BEDC-69F3-4CB1-BC7E-991693C4EF90}" type="slidenum">
              <a:rPr lang="tr-TR" altLang="tr-TR"/>
              <a:pPr>
                <a:defRPr/>
              </a:pPr>
              <a:t>‹#›</a:t>
            </a:fld>
            <a:endParaRPr lang="tr-TR" altLang="tr-TR"/>
          </a:p>
        </p:txBody>
      </p:sp>
    </p:spTree>
    <p:extLst>
      <p:ext uri="{BB962C8B-B14F-4D97-AF65-F5344CB8AC3E}">
        <p14:creationId xmlns:p14="http://schemas.microsoft.com/office/powerpoint/2010/main" val="2414514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9">
            <a:extLst>
              <a:ext uri="{FF2B5EF4-FFF2-40B4-BE49-F238E27FC236}">
                <a16:creationId xmlns="" xmlns:a16="http://schemas.microsoft.com/office/drawing/2014/main" id="{C773FE4B-F018-478B-BB3C-B69413FA3E78}"/>
              </a:ext>
            </a:extLst>
          </p:cNvPr>
          <p:cNvSpPr>
            <a:spLocks noGrp="1"/>
          </p:cNvSpPr>
          <p:nvPr>
            <p:ph type="dt" sz="half" idx="10"/>
          </p:nvPr>
        </p:nvSpPr>
        <p:spPr/>
        <p:txBody>
          <a:bodyPr/>
          <a:lstStyle>
            <a:lvl1pPr>
              <a:defRPr/>
            </a:lvl1pPr>
          </a:lstStyle>
          <a:p>
            <a:pPr>
              <a:defRPr/>
            </a:pPr>
            <a:endParaRPr lang="tr-TR"/>
          </a:p>
        </p:txBody>
      </p:sp>
      <p:sp>
        <p:nvSpPr>
          <p:cNvPr id="5" name="Footer Placeholder 21">
            <a:extLst>
              <a:ext uri="{FF2B5EF4-FFF2-40B4-BE49-F238E27FC236}">
                <a16:creationId xmlns="" xmlns:a16="http://schemas.microsoft.com/office/drawing/2014/main" id="{27414F1B-000C-4688-B878-929248A54259}"/>
              </a:ext>
            </a:extLst>
          </p:cNvPr>
          <p:cNvSpPr>
            <a:spLocks noGrp="1"/>
          </p:cNvSpPr>
          <p:nvPr>
            <p:ph type="ftr" sz="quarter" idx="11"/>
          </p:nvPr>
        </p:nvSpPr>
        <p:spPr/>
        <p:txBody>
          <a:bodyPr/>
          <a:lstStyle>
            <a:lvl1pPr>
              <a:defRPr/>
            </a:lvl1pPr>
          </a:lstStyle>
          <a:p>
            <a:pPr>
              <a:defRPr/>
            </a:pPr>
            <a:endParaRPr lang="tr-TR"/>
          </a:p>
        </p:txBody>
      </p:sp>
      <p:sp>
        <p:nvSpPr>
          <p:cNvPr id="6" name="Slide Number Placeholder 17">
            <a:extLst>
              <a:ext uri="{FF2B5EF4-FFF2-40B4-BE49-F238E27FC236}">
                <a16:creationId xmlns="" xmlns:a16="http://schemas.microsoft.com/office/drawing/2014/main" id="{9C93F769-0CF0-47E4-AA98-E48A42CDEC96}"/>
              </a:ext>
            </a:extLst>
          </p:cNvPr>
          <p:cNvSpPr>
            <a:spLocks noGrp="1"/>
          </p:cNvSpPr>
          <p:nvPr>
            <p:ph type="sldNum" sz="quarter" idx="12"/>
          </p:nvPr>
        </p:nvSpPr>
        <p:spPr/>
        <p:txBody>
          <a:bodyPr/>
          <a:lstStyle>
            <a:lvl1pPr>
              <a:defRPr/>
            </a:lvl1pPr>
          </a:lstStyle>
          <a:p>
            <a:pPr>
              <a:defRPr/>
            </a:pPr>
            <a:fld id="{066DA8C1-0775-484C-BF2E-DADDD9BBC6B8}" type="slidenum">
              <a:rPr lang="tr-TR" altLang="tr-TR"/>
              <a:pPr>
                <a:defRPr/>
              </a:pPr>
              <a:t>‹#›</a:t>
            </a:fld>
            <a:endParaRPr lang="tr-TR" altLang="tr-TR"/>
          </a:p>
        </p:txBody>
      </p:sp>
    </p:spTree>
    <p:extLst>
      <p:ext uri="{BB962C8B-B14F-4D97-AF65-F5344CB8AC3E}">
        <p14:creationId xmlns:p14="http://schemas.microsoft.com/office/powerpoint/2010/main" val="1957389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a:t>Asıl başlık stili için tıklatın</a:t>
            </a:r>
            <a:endParaRPr lang="en-US"/>
          </a:p>
        </p:txBody>
      </p:sp>
      <p:sp>
        <p:nvSpPr>
          <p:cNvPr id="3" name="Text Placeholder 2"/>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a:t>Asıl metin stillerini düzenlemek için tıklatın</a:t>
            </a:r>
          </a:p>
        </p:txBody>
      </p:sp>
      <p:sp>
        <p:nvSpPr>
          <p:cNvPr id="4" name="Date Placeholder 3">
            <a:extLst>
              <a:ext uri="{FF2B5EF4-FFF2-40B4-BE49-F238E27FC236}">
                <a16:creationId xmlns="" xmlns:a16="http://schemas.microsoft.com/office/drawing/2014/main" id="{37F4CA96-11D0-4213-AEFF-081E07EBF489}"/>
              </a:ext>
            </a:extLst>
          </p:cNvPr>
          <p:cNvSpPr>
            <a:spLocks noGrp="1"/>
          </p:cNvSpPr>
          <p:nvPr>
            <p:ph type="dt" sz="half" idx="10"/>
          </p:nvPr>
        </p:nvSpPr>
        <p:spPr/>
        <p:txBody>
          <a:bodyPr/>
          <a:lstStyle>
            <a:lvl1pPr>
              <a:defRPr/>
            </a:lvl1pPr>
          </a:lstStyle>
          <a:p>
            <a:pPr>
              <a:defRPr/>
            </a:pPr>
            <a:endParaRPr lang="tr-TR"/>
          </a:p>
        </p:txBody>
      </p:sp>
      <p:sp>
        <p:nvSpPr>
          <p:cNvPr id="5" name="Footer Placeholder 4">
            <a:extLst>
              <a:ext uri="{FF2B5EF4-FFF2-40B4-BE49-F238E27FC236}">
                <a16:creationId xmlns="" xmlns:a16="http://schemas.microsoft.com/office/drawing/2014/main" id="{64371247-E356-4E9E-B739-F88C0C2067B2}"/>
              </a:ext>
            </a:extLst>
          </p:cNvPr>
          <p:cNvSpPr>
            <a:spLocks noGrp="1"/>
          </p:cNvSpPr>
          <p:nvPr>
            <p:ph type="ftr" sz="quarter" idx="11"/>
          </p:nvPr>
        </p:nvSpPr>
        <p:spPr/>
        <p:txBody>
          <a:bodyPr/>
          <a:lstStyle>
            <a:lvl1pPr>
              <a:defRPr/>
            </a:lvl1pPr>
          </a:lstStyle>
          <a:p>
            <a:pPr>
              <a:defRPr/>
            </a:pPr>
            <a:endParaRPr lang="tr-TR"/>
          </a:p>
        </p:txBody>
      </p:sp>
      <p:sp>
        <p:nvSpPr>
          <p:cNvPr id="6" name="Slide Number Placeholder 5">
            <a:extLst>
              <a:ext uri="{FF2B5EF4-FFF2-40B4-BE49-F238E27FC236}">
                <a16:creationId xmlns="" xmlns:a16="http://schemas.microsoft.com/office/drawing/2014/main" id="{EBC25B20-40DB-4CB5-B701-6520251DB61E}"/>
              </a:ext>
            </a:extLst>
          </p:cNvPr>
          <p:cNvSpPr>
            <a:spLocks noGrp="1"/>
          </p:cNvSpPr>
          <p:nvPr>
            <p:ph type="sldNum" sz="quarter" idx="12"/>
          </p:nvPr>
        </p:nvSpPr>
        <p:spPr/>
        <p:txBody>
          <a:bodyPr/>
          <a:lstStyle>
            <a:lvl1pPr>
              <a:defRPr>
                <a:solidFill>
                  <a:srgbClr val="D1EAEE"/>
                </a:solidFill>
              </a:defRPr>
            </a:lvl1pPr>
          </a:lstStyle>
          <a:p>
            <a:pPr>
              <a:defRPr/>
            </a:pPr>
            <a:fld id="{F5BCE5E4-204E-4204-B2D1-2BB22AD76DD1}" type="slidenum">
              <a:rPr lang="tr-TR" altLang="tr-TR"/>
              <a:pPr>
                <a:defRPr/>
              </a:pPr>
              <a:t>‹#›</a:t>
            </a:fld>
            <a:endParaRPr lang="tr-TR" altLang="tr-TR"/>
          </a:p>
        </p:txBody>
      </p:sp>
    </p:spTree>
    <p:extLst>
      <p:ext uri="{BB962C8B-B14F-4D97-AF65-F5344CB8AC3E}">
        <p14:creationId xmlns:p14="http://schemas.microsoft.com/office/powerpoint/2010/main" val="416929668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lang="tr-TR"/>
              <a:t>Asıl başlık stili için tıklatın</a:t>
            </a:r>
            <a:endParaRPr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9">
            <a:extLst>
              <a:ext uri="{FF2B5EF4-FFF2-40B4-BE49-F238E27FC236}">
                <a16:creationId xmlns="" xmlns:a16="http://schemas.microsoft.com/office/drawing/2014/main" id="{07CE4B08-454D-42BA-BD11-5ACBBCF0DB34}"/>
              </a:ext>
            </a:extLst>
          </p:cNvPr>
          <p:cNvSpPr>
            <a:spLocks noGrp="1"/>
          </p:cNvSpPr>
          <p:nvPr>
            <p:ph type="dt" sz="half" idx="10"/>
          </p:nvPr>
        </p:nvSpPr>
        <p:spPr/>
        <p:txBody>
          <a:bodyPr/>
          <a:lstStyle>
            <a:lvl1pPr>
              <a:defRPr/>
            </a:lvl1pPr>
          </a:lstStyle>
          <a:p>
            <a:pPr>
              <a:defRPr/>
            </a:pPr>
            <a:endParaRPr lang="tr-TR"/>
          </a:p>
        </p:txBody>
      </p:sp>
      <p:sp>
        <p:nvSpPr>
          <p:cNvPr id="6" name="Footer Placeholder 21">
            <a:extLst>
              <a:ext uri="{FF2B5EF4-FFF2-40B4-BE49-F238E27FC236}">
                <a16:creationId xmlns="" xmlns:a16="http://schemas.microsoft.com/office/drawing/2014/main" id="{0162DFAE-5161-484B-9112-F66B3875A059}"/>
              </a:ext>
            </a:extLst>
          </p:cNvPr>
          <p:cNvSpPr>
            <a:spLocks noGrp="1"/>
          </p:cNvSpPr>
          <p:nvPr>
            <p:ph type="ftr" sz="quarter" idx="11"/>
          </p:nvPr>
        </p:nvSpPr>
        <p:spPr/>
        <p:txBody>
          <a:bodyPr/>
          <a:lstStyle>
            <a:lvl1pPr>
              <a:defRPr/>
            </a:lvl1pPr>
          </a:lstStyle>
          <a:p>
            <a:pPr>
              <a:defRPr/>
            </a:pPr>
            <a:endParaRPr lang="tr-TR"/>
          </a:p>
        </p:txBody>
      </p:sp>
      <p:sp>
        <p:nvSpPr>
          <p:cNvPr id="7" name="Slide Number Placeholder 17">
            <a:extLst>
              <a:ext uri="{FF2B5EF4-FFF2-40B4-BE49-F238E27FC236}">
                <a16:creationId xmlns="" xmlns:a16="http://schemas.microsoft.com/office/drawing/2014/main" id="{D2122B94-6F96-4CDC-A354-171D639F77E2}"/>
              </a:ext>
            </a:extLst>
          </p:cNvPr>
          <p:cNvSpPr>
            <a:spLocks noGrp="1"/>
          </p:cNvSpPr>
          <p:nvPr>
            <p:ph type="sldNum" sz="quarter" idx="12"/>
          </p:nvPr>
        </p:nvSpPr>
        <p:spPr/>
        <p:txBody>
          <a:bodyPr/>
          <a:lstStyle>
            <a:lvl1pPr>
              <a:defRPr/>
            </a:lvl1pPr>
          </a:lstStyle>
          <a:p>
            <a:pPr>
              <a:defRPr/>
            </a:pPr>
            <a:fld id="{F9F7A04D-53E5-4295-B7AA-1050BBEC88E9}" type="slidenum">
              <a:rPr lang="tr-TR" altLang="tr-TR"/>
              <a:pPr>
                <a:defRPr/>
              </a:pPr>
              <a:t>‹#›</a:t>
            </a:fld>
            <a:endParaRPr lang="tr-TR" altLang="tr-TR"/>
          </a:p>
        </p:txBody>
      </p:sp>
    </p:spTree>
    <p:extLst>
      <p:ext uri="{BB962C8B-B14F-4D97-AF65-F5344CB8AC3E}">
        <p14:creationId xmlns:p14="http://schemas.microsoft.com/office/powerpoint/2010/main" val="3303044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a:t>Asıl metin stillerini düzenlemek için tıklatın</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a:t>Asıl metin stillerini düzenlemek için tıklatın</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9">
            <a:extLst>
              <a:ext uri="{FF2B5EF4-FFF2-40B4-BE49-F238E27FC236}">
                <a16:creationId xmlns="" xmlns:a16="http://schemas.microsoft.com/office/drawing/2014/main" id="{A6509517-098D-45AA-9E31-30F2E9E1C50D}"/>
              </a:ext>
            </a:extLst>
          </p:cNvPr>
          <p:cNvSpPr>
            <a:spLocks noGrp="1"/>
          </p:cNvSpPr>
          <p:nvPr>
            <p:ph type="dt" sz="half" idx="10"/>
          </p:nvPr>
        </p:nvSpPr>
        <p:spPr/>
        <p:txBody>
          <a:bodyPr/>
          <a:lstStyle>
            <a:lvl1pPr>
              <a:defRPr/>
            </a:lvl1pPr>
          </a:lstStyle>
          <a:p>
            <a:pPr>
              <a:defRPr/>
            </a:pPr>
            <a:endParaRPr lang="tr-TR"/>
          </a:p>
        </p:txBody>
      </p:sp>
      <p:sp>
        <p:nvSpPr>
          <p:cNvPr id="8" name="Footer Placeholder 21">
            <a:extLst>
              <a:ext uri="{FF2B5EF4-FFF2-40B4-BE49-F238E27FC236}">
                <a16:creationId xmlns="" xmlns:a16="http://schemas.microsoft.com/office/drawing/2014/main" id="{7111735F-9224-4603-8812-C25829B8E275}"/>
              </a:ext>
            </a:extLst>
          </p:cNvPr>
          <p:cNvSpPr>
            <a:spLocks noGrp="1"/>
          </p:cNvSpPr>
          <p:nvPr>
            <p:ph type="ftr" sz="quarter" idx="11"/>
          </p:nvPr>
        </p:nvSpPr>
        <p:spPr/>
        <p:txBody>
          <a:bodyPr/>
          <a:lstStyle>
            <a:lvl1pPr>
              <a:defRPr/>
            </a:lvl1pPr>
          </a:lstStyle>
          <a:p>
            <a:pPr>
              <a:defRPr/>
            </a:pPr>
            <a:endParaRPr lang="tr-TR"/>
          </a:p>
        </p:txBody>
      </p:sp>
      <p:sp>
        <p:nvSpPr>
          <p:cNvPr id="9" name="Slide Number Placeholder 17">
            <a:extLst>
              <a:ext uri="{FF2B5EF4-FFF2-40B4-BE49-F238E27FC236}">
                <a16:creationId xmlns="" xmlns:a16="http://schemas.microsoft.com/office/drawing/2014/main" id="{6279FC91-57A3-462E-BA2B-9FF6A7934313}"/>
              </a:ext>
            </a:extLst>
          </p:cNvPr>
          <p:cNvSpPr>
            <a:spLocks noGrp="1"/>
          </p:cNvSpPr>
          <p:nvPr>
            <p:ph type="sldNum" sz="quarter" idx="12"/>
          </p:nvPr>
        </p:nvSpPr>
        <p:spPr/>
        <p:txBody>
          <a:bodyPr/>
          <a:lstStyle>
            <a:lvl1pPr>
              <a:defRPr/>
            </a:lvl1pPr>
          </a:lstStyle>
          <a:p>
            <a:pPr>
              <a:defRPr/>
            </a:pPr>
            <a:fld id="{2798C4A8-C32D-40A7-BE3D-1B5DB204DBD7}" type="slidenum">
              <a:rPr lang="tr-TR" altLang="tr-TR"/>
              <a:pPr>
                <a:defRPr/>
              </a:pPr>
              <a:t>‹#›</a:t>
            </a:fld>
            <a:endParaRPr lang="tr-TR" altLang="tr-TR"/>
          </a:p>
        </p:txBody>
      </p:sp>
    </p:spTree>
    <p:extLst>
      <p:ext uri="{BB962C8B-B14F-4D97-AF65-F5344CB8AC3E}">
        <p14:creationId xmlns:p14="http://schemas.microsoft.com/office/powerpoint/2010/main" val="3567960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a:t>Asıl başlık stili için tıklatın</a:t>
            </a:r>
            <a:endParaRPr lang="en-US"/>
          </a:p>
        </p:txBody>
      </p:sp>
      <p:sp>
        <p:nvSpPr>
          <p:cNvPr id="3" name="Date Placeholder 9">
            <a:extLst>
              <a:ext uri="{FF2B5EF4-FFF2-40B4-BE49-F238E27FC236}">
                <a16:creationId xmlns="" xmlns:a16="http://schemas.microsoft.com/office/drawing/2014/main" id="{91A9D97D-D614-41A5-BE4B-266FEBBDD151}"/>
              </a:ext>
            </a:extLst>
          </p:cNvPr>
          <p:cNvSpPr>
            <a:spLocks noGrp="1"/>
          </p:cNvSpPr>
          <p:nvPr>
            <p:ph type="dt" sz="half" idx="10"/>
          </p:nvPr>
        </p:nvSpPr>
        <p:spPr/>
        <p:txBody>
          <a:bodyPr/>
          <a:lstStyle>
            <a:lvl1pPr>
              <a:defRPr/>
            </a:lvl1pPr>
          </a:lstStyle>
          <a:p>
            <a:pPr>
              <a:defRPr/>
            </a:pPr>
            <a:endParaRPr lang="tr-TR"/>
          </a:p>
        </p:txBody>
      </p:sp>
      <p:sp>
        <p:nvSpPr>
          <p:cNvPr id="4" name="Footer Placeholder 21">
            <a:extLst>
              <a:ext uri="{FF2B5EF4-FFF2-40B4-BE49-F238E27FC236}">
                <a16:creationId xmlns="" xmlns:a16="http://schemas.microsoft.com/office/drawing/2014/main" id="{E9AE3D86-019F-4290-A6D3-08C35FF2BB48}"/>
              </a:ext>
            </a:extLst>
          </p:cNvPr>
          <p:cNvSpPr>
            <a:spLocks noGrp="1"/>
          </p:cNvSpPr>
          <p:nvPr>
            <p:ph type="ftr" sz="quarter" idx="11"/>
          </p:nvPr>
        </p:nvSpPr>
        <p:spPr/>
        <p:txBody>
          <a:bodyPr/>
          <a:lstStyle>
            <a:lvl1pPr>
              <a:defRPr/>
            </a:lvl1pPr>
          </a:lstStyle>
          <a:p>
            <a:pPr>
              <a:defRPr/>
            </a:pPr>
            <a:endParaRPr lang="tr-TR"/>
          </a:p>
        </p:txBody>
      </p:sp>
      <p:sp>
        <p:nvSpPr>
          <p:cNvPr id="5" name="Slide Number Placeholder 17">
            <a:extLst>
              <a:ext uri="{FF2B5EF4-FFF2-40B4-BE49-F238E27FC236}">
                <a16:creationId xmlns="" xmlns:a16="http://schemas.microsoft.com/office/drawing/2014/main" id="{4233258F-370C-413C-8AF1-1D989F9305D5}"/>
              </a:ext>
            </a:extLst>
          </p:cNvPr>
          <p:cNvSpPr>
            <a:spLocks noGrp="1"/>
          </p:cNvSpPr>
          <p:nvPr>
            <p:ph type="sldNum" sz="quarter" idx="12"/>
          </p:nvPr>
        </p:nvSpPr>
        <p:spPr/>
        <p:txBody>
          <a:bodyPr/>
          <a:lstStyle>
            <a:lvl1pPr>
              <a:defRPr/>
            </a:lvl1pPr>
          </a:lstStyle>
          <a:p>
            <a:pPr>
              <a:defRPr/>
            </a:pPr>
            <a:fld id="{5E23E697-4193-4E68-A5DD-A28236D224CC}" type="slidenum">
              <a:rPr lang="tr-TR" altLang="tr-TR"/>
              <a:pPr>
                <a:defRPr/>
              </a:pPr>
              <a:t>‹#›</a:t>
            </a:fld>
            <a:endParaRPr lang="tr-TR" altLang="tr-TR"/>
          </a:p>
        </p:txBody>
      </p:sp>
    </p:spTree>
    <p:extLst>
      <p:ext uri="{BB962C8B-B14F-4D97-AF65-F5344CB8AC3E}">
        <p14:creationId xmlns:p14="http://schemas.microsoft.com/office/powerpoint/2010/main" val="2893709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9">
            <a:extLst>
              <a:ext uri="{FF2B5EF4-FFF2-40B4-BE49-F238E27FC236}">
                <a16:creationId xmlns="" xmlns:a16="http://schemas.microsoft.com/office/drawing/2014/main" id="{3AF2C69C-695D-4351-89AB-1E11556F32CB}"/>
              </a:ext>
            </a:extLst>
          </p:cNvPr>
          <p:cNvSpPr>
            <a:spLocks noGrp="1"/>
          </p:cNvSpPr>
          <p:nvPr>
            <p:ph type="dt" sz="half" idx="10"/>
          </p:nvPr>
        </p:nvSpPr>
        <p:spPr/>
        <p:txBody>
          <a:bodyPr/>
          <a:lstStyle>
            <a:lvl1pPr>
              <a:defRPr/>
            </a:lvl1pPr>
          </a:lstStyle>
          <a:p>
            <a:pPr>
              <a:defRPr/>
            </a:pPr>
            <a:endParaRPr lang="tr-TR"/>
          </a:p>
        </p:txBody>
      </p:sp>
      <p:sp>
        <p:nvSpPr>
          <p:cNvPr id="3" name="Footer Placeholder 21">
            <a:extLst>
              <a:ext uri="{FF2B5EF4-FFF2-40B4-BE49-F238E27FC236}">
                <a16:creationId xmlns="" xmlns:a16="http://schemas.microsoft.com/office/drawing/2014/main" id="{1D5952FB-9313-47A1-A455-DA5DD4D37B1C}"/>
              </a:ext>
            </a:extLst>
          </p:cNvPr>
          <p:cNvSpPr>
            <a:spLocks noGrp="1"/>
          </p:cNvSpPr>
          <p:nvPr>
            <p:ph type="ftr" sz="quarter" idx="11"/>
          </p:nvPr>
        </p:nvSpPr>
        <p:spPr/>
        <p:txBody>
          <a:bodyPr/>
          <a:lstStyle>
            <a:lvl1pPr>
              <a:defRPr/>
            </a:lvl1pPr>
          </a:lstStyle>
          <a:p>
            <a:pPr>
              <a:defRPr/>
            </a:pPr>
            <a:endParaRPr lang="tr-TR"/>
          </a:p>
        </p:txBody>
      </p:sp>
      <p:sp>
        <p:nvSpPr>
          <p:cNvPr id="4" name="Slide Number Placeholder 17">
            <a:extLst>
              <a:ext uri="{FF2B5EF4-FFF2-40B4-BE49-F238E27FC236}">
                <a16:creationId xmlns="" xmlns:a16="http://schemas.microsoft.com/office/drawing/2014/main" id="{CB58578F-988D-4425-8EDC-4B2E81199796}"/>
              </a:ext>
            </a:extLst>
          </p:cNvPr>
          <p:cNvSpPr>
            <a:spLocks noGrp="1"/>
          </p:cNvSpPr>
          <p:nvPr>
            <p:ph type="sldNum" sz="quarter" idx="12"/>
          </p:nvPr>
        </p:nvSpPr>
        <p:spPr/>
        <p:txBody>
          <a:bodyPr/>
          <a:lstStyle>
            <a:lvl1pPr>
              <a:defRPr/>
            </a:lvl1pPr>
          </a:lstStyle>
          <a:p>
            <a:pPr>
              <a:defRPr/>
            </a:pPr>
            <a:fld id="{9EFA1187-136F-4674-B27F-45E43A63D8BE}" type="slidenum">
              <a:rPr lang="tr-TR" altLang="tr-TR"/>
              <a:pPr>
                <a:defRPr/>
              </a:pPr>
              <a:t>‹#›</a:t>
            </a:fld>
            <a:endParaRPr lang="tr-TR" altLang="tr-TR"/>
          </a:p>
        </p:txBody>
      </p:sp>
    </p:spTree>
    <p:extLst>
      <p:ext uri="{BB962C8B-B14F-4D97-AF65-F5344CB8AC3E}">
        <p14:creationId xmlns:p14="http://schemas.microsoft.com/office/powerpoint/2010/main" val="3099898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a:t>Asıl başlık stili için tıklatın</a:t>
            </a:r>
            <a:endParaRPr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a:t>Asıl metin stillerini düzenlemek için tıklatın</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9">
            <a:extLst>
              <a:ext uri="{FF2B5EF4-FFF2-40B4-BE49-F238E27FC236}">
                <a16:creationId xmlns="" xmlns:a16="http://schemas.microsoft.com/office/drawing/2014/main" id="{E187F084-632F-4F0E-95F1-7D1B505F6B43}"/>
              </a:ext>
            </a:extLst>
          </p:cNvPr>
          <p:cNvSpPr>
            <a:spLocks noGrp="1"/>
          </p:cNvSpPr>
          <p:nvPr>
            <p:ph type="dt" sz="half" idx="10"/>
          </p:nvPr>
        </p:nvSpPr>
        <p:spPr/>
        <p:txBody>
          <a:bodyPr/>
          <a:lstStyle>
            <a:lvl1pPr>
              <a:defRPr/>
            </a:lvl1pPr>
          </a:lstStyle>
          <a:p>
            <a:pPr>
              <a:defRPr/>
            </a:pPr>
            <a:endParaRPr lang="tr-TR"/>
          </a:p>
        </p:txBody>
      </p:sp>
      <p:sp>
        <p:nvSpPr>
          <p:cNvPr id="6" name="Footer Placeholder 21">
            <a:extLst>
              <a:ext uri="{FF2B5EF4-FFF2-40B4-BE49-F238E27FC236}">
                <a16:creationId xmlns="" xmlns:a16="http://schemas.microsoft.com/office/drawing/2014/main" id="{65657660-6F6C-4597-BF35-42F2881B244D}"/>
              </a:ext>
            </a:extLst>
          </p:cNvPr>
          <p:cNvSpPr>
            <a:spLocks noGrp="1"/>
          </p:cNvSpPr>
          <p:nvPr>
            <p:ph type="ftr" sz="quarter" idx="11"/>
          </p:nvPr>
        </p:nvSpPr>
        <p:spPr/>
        <p:txBody>
          <a:bodyPr/>
          <a:lstStyle>
            <a:lvl1pPr>
              <a:defRPr/>
            </a:lvl1pPr>
          </a:lstStyle>
          <a:p>
            <a:pPr>
              <a:defRPr/>
            </a:pPr>
            <a:endParaRPr lang="tr-TR"/>
          </a:p>
        </p:txBody>
      </p:sp>
      <p:sp>
        <p:nvSpPr>
          <p:cNvPr id="7" name="Slide Number Placeholder 17">
            <a:extLst>
              <a:ext uri="{FF2B5EF4-FFF2-40B4-BE49-F238E27FC236}">
                <a16:creationId xmlns="" xmlns:a16="http://schemas.microsoft.com/office/drawing/2014/main" id="{822B7C68-2612-4797-A14E-0394E40EA6A8}"/>
              </a:ext>
            </a:extLst>
          </p:cNvPr>
          <p:cNvSpPr>
            <a:spLocks noGrp="1"/>
          </p:cNvSpPr>
          <p:nvPr>
            <p:ph type="sldNum" sz="quarter" idx="12"/>
          </p:nvPr>
        </p:nvSpPr>
        <p:spPr/>
        <p:txBody>
          <a:bodyPr/>
          <a:lstStyle>
            <a:lvl1pPr>
              <a:defRPr/>
            </a:lvl1pPr>
          </a:lstStyle>
          <a:p>
            <a:pPr>
              <a:defRPr/>
            </a:pPr>
            <a:fld id="{25BD6224-3593-4FDB-B803-BAD5EFFA7FC9}" type="slidenum">
              <a:rPr lang="tr-TR" altLang="tr-TR"/>
              <a:pPr>
                <a:defRPr/>
              </a:pPr>
              <a:t>‹#›</a:t>
            </a:fld>
            <a:endParaRPr lang="tr-TR" altLang="tr-TR"/>
          </a:p>
        </p:txBody>
      </p:sp>
    </p:spTree>
    <p:extLst>
      <p:ext uri="{BB962C8B-B14F-4D97-AF65-F5344CB8AC3E}">
        <p14:creationId xmlns:p14="http://schemas.microsoft.com/office/powerpoint/2010/main" val="1394862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Snip and Round Single Corner Rectangle 8">
            <a:extLst>
              <a:ext uri="{FF2B5EF4-FFF2-40B4-BE49-F238E27FC236}">
                <a16:creationId xmlns="" xmlns:a16="http://schemas.microsoft.com/office/drawing/2014/main" id="{4C1381B6-1C5F-459E-A71D-1D45A615A936}"/>
              </a:ext>
            </a:extLst>
          </p:cNvPr>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p:nvSpPr>
          <p:cNvPr id="6" name="Right Triangle 11">
            <a:extLst>
              <a:ext uri="{FF2B5EF4-FFF2-40B4-BE49-F238E27FC236}">
                <a16:creationId xmlns="" xmlns:a16="http://schemas.microsoft.com/office/drawing/2014/main" id="{88A132F8-F2F2-417D-AEE0-3D7B92F43684}"/>
              </a:ext>
            </a:extLst>
          </p:cNvPr>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p:nvSpPr>
          <p:cNvPr id="7" name="Freeform 9">
            <a:extLst>
              <a:ext uri="{FF2B5EF4-FFF2-40B4-BE49-F238E27FC236}">
                <a16:creationId xmlns="" xmlns:a16="http://schemas.microsoft.com/office/drawing/2014/main" id="{365DD457-294C-460B-A27C-BEEAC069D7C7}"/>
              </a:ext>
            </a:extLst>
          </p:cNvPr>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sz="1800">
              <a:latin typeface="+mn-lt"/>
            </a:endParaRPr>
          </a:p>
        </p:txBody>
      </p:sp>
      <p:sp>
        <p:nvSpPr>
          <p:cNvPr id="8" name="Freeform 10">
            <a:extLst>
              <a:ext uri="{FF2B5EF4-FFF2-40B4-BE49-F238E27FC236}">
                <a16:creationId xmlns="" xmlns:a16="http://schemas.microsoft.com/office/drawing/2014/main" id="{C82282D4-95B3-404E-A2E4-D789F9364883}"/>
              </a:ext>
            </a:extLst>
          </p:cNvPr>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sz="1800">
              <a:latin typeface="+mn-lt"/>
            </a:endParaRPr>
          </a:p>
        </p:txBody>
      </p:sp>
      <p:sp>
        <p:nvSpPr>
          <p:cNvPr id="2" name="Title 1"/>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a:t>Asıl başlık stili için tıklatın</a:t>
            </a:r>
            <a:endParaRPr lang="en-US"/>
          </a:p>
        </p:txBody>
      </p:sp>
      <p:sp>
        <p:nvSpPr>
          <p:cNvPr id="4" name="Text Placeholder 3"/>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a:t>Asıl metin stillerini düzenlemek için tıklatın</a:t>
            </a:r>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a:t>Resim eklemek için simgeyi tıklatın</a:t>
            </a:r>
            <a:endParaRPr lang="en-US" noProof="0" dirty="0"/>
          </a:p>
        </p:txBody>
      </p:sp>
      <p:sp>
        <p:nvSpPr>
          <p:cNvPr id="9" name="Date Placeholder 4">
            <a:extLst>
              <a:ext uri="{FF2B5EF4-FFF2-40B4-BE49-F238E27FC236}">
                <a16:creationId xmlns="" xmlns:a16="http://schemas.microsoft.com/office/drawing/2014/main" id="{0A4DA1C1-D183-461B-80C3-41BF84425386}"/>
              </a:ext>
            </a:extLst>
          </p:cNvPr>
          <p:cNvSpPr>
            <a:spLocks noGrp="1"/>
          </p:cNvSpPr>
          <p:nvPr>
            <p:ph type="dt" sz="half" idx="10"/>
          </p:nvPr>
        </p:nvSpPr>
        <p:spPr/>
        <p:txBody>
          <a:bodyPr/>
          <a:lstStyle>
            <a:lvl1pPr>
              <a:defRPr/>
            </a:lvl1pPr>
          </a:lstStyle>
          <a:p>
            <a:pPr>
              <a:defRPr/>
            </a:pPr>
            <a:endParaRPr lang="tr-TR"/>
          </a:p>
        </p:txBody>
      </p:sp>
      <p:sp>
        <p:nvSpPr>
          <p:cNvPr id="10" name="Footer Placeholder 5">
            <a:extLst>
              <a:ext uri="{FF2B5EF4-FFF2-40B4-BE49-F238E27FC236}">
                <a16:creationId xmlns="" xmlns:a16="http://schemas.microsoft.com/office/drawing/2014/main" id="{68497667-8311-485B-9170-430A9B2A5BF9}"/>
              </a:ext>
            </a:extLst>
          </p:cNvPr>
          <p:cNvSpPr>
            <a:spLocks noGrp="1"/>
          </p:cNvSpPr>
          <p:nvPr>
            <p:ph type="ftr" sz="quarter" idx="11"/>
          </p:nvPr>
        </p:nvSpPr>
        <p:spPr/>
        <p:txBody>
          <a:bodyPr/>
          <a:lstStyle>
            <a:lvl1pPr>
              <a:defRPr/>
            </a:lvl1pPr>
          </a:lstStyle>
          <a:p>
            <a:pPr>
              <a:defRPr/>
            </a:pPr>
            <a:endParaRPr lang="tr-TR"/>
          </a:p>
        </p:txBody>
      </p:sp>
      <p:sp>
        <p:nvSpPr>
          <p:cNvPr id="11" name="Slide Number Placeholder 6">
            <a:extLst>
              <a:ext uri="{FF2B5EF4-FFF2-40B4-BE49-F238E27FC236}">
                <a16:creationId xmlns="" xmlns:a16="http://schemas.microsoft.com/office/drawing/2014/main" id="{5D7E45C8-62D3-4F67-A893-5A15B8AE95FC}"/>
              </a:ext>
            </a:extLst>
          </p:cNvPr>
          <p:cNvSpPr>
            <a:spLocks noGrp="1"/>
          </p:cNvSpPr>
          <p:nvPr>
            <p:ph type="sldNum" sz="quarter" idx="12"/>
          </p:nvPr>
        </p:nvSpPr>
        <p:spPr>
          <a:xfrm>
            <a:off x="10769600" y="6356351"/>
            <a:ext cx="812800" cy="365125"/>
          </a:xfrm>
        </p:spPr>
        <p:txBody>
          <a:bodyPr/>
          <a:lstStyle>
            <a:lvl1pPr>
              <a:defRPr/>
            </a:lvl1pPr>
          </a:lstStyle>
          <a:p>
            <a:pPr>
              <a:defRPr/>
            </a:pPr>
            <a:fld id="{A4C13B08-CF27-40CE-8D39-CE2A22F218AA}" type="slidenum">
              <a:rPr lang="tr-TR" altLang="tr-TR"/>
              <a:pPr>
                <a:defRPr/>
              </a:pPr>
              <a:t>‹#›</a:t>
            </a:fld>
            <a:endParaRPr lang="tr-TR" altLang="tr-TR"/>
          </a:p>
        </p:txBody>
      </p:sp>
    </p:spTree>
    <p:extLst>
      <p:ext uri="{BB962C8B-B14F-4D97-AF65-F5344CB8AC3E}">
        <p14:creationId xmlns:p14="http://schemas.microsoft.com/office/powerpoint/2010/main" val="2168626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Freeform 6">
            <a:extLst>
              <a:ext uri="{FF2B5EF4-FFF2-40B4-BE49-F238E27FC236}">
                <a16:creationId xmlns="" xmlns:a16="http://schemas.microsoft.com/office/drawing/2014/main" id="{DBCA3755-3692-438F-85DC-1EEA1E5BFDFD}"/>
              </a:ext>
            </a:extLst>
          </p:cNvPr>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sz="1800">
              <a:latin typeface="+mn-lt"/>
            </a:endParaRPr>
          </a:p>
        </p:txBody>
      </p:sp>
      <p:sp>
        <p:nvSpPr>
          <p:cNvPr id="8" name="Freeform 7">
            <a:extLst>
              <a:ext uri="{FF2B5EF4-FFF2-40B4-BE49-F238E27FC236}">
                <a16:creationId xmlns="" xmlns:a16="http://schemas.microsoft.com/office/drawing/2014/main" id="{2501EAAB-F0AF-4001-9E12-4428797C3A23}"/>
              </a:ext>
            </a:extLst>
          </p:cNvPr>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sz="1800">
              <a:latin typeface="+mn-lt"/>
            </a:endParaRPr>
          </a:p>
        </p:txBody>
      </p:sp>
      <p:sp>
        <p:nvSpPr>
          <p:cNvPr id="1028" name="Title Placeholder 8">
            <a:extLst>
              <a:ext uri="{FF2B5EF4-FFF2-40B4-BE49-F238E27FC236}">
                <a16:creationId xmlns="" xmlns:a16="http://schemas.microsoft.com/office/drawing/2014/main" id="{BBB969CA-EEA3-4B56-BFF0-8BBFECE7926C}"/>
              </a:ext>
            </a:extLst>
          </p:cNvPr>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a:t>Asıl başlık stili için tıklatın</a:t>
            </a:r>
            <a:endParaRPr lang="en-US" altLang="tr-TR"/>
          </a:p>
        </p:txBody>
      </p:sp>
      <p:sp>
        <p:nvSpPr>
          <p:cNvPr id="1029" name="Text Placeholder 29">
            <a:extLst>
              <a:ext uri="{FF2B5EF4-FFF2-40B4-BE49-F238E27FC236}">
                <a16:creationId xmlns="" xmlns:a16="http://schemas.microsoft.com/office/drawing/2014/main" id="{824AF633-813A-4FCF-917D-E6438DB1D043}"/>
              </a:ext>
            </a:extLst>
          </p:cNvPr>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a:t>Asıl metin stillerini düzenlemek için tıklatın</a:t>
            </a:r>
          </a:p>
          <a:p>
            <a:pPr lvl="1"/>
            <a:r>
              <a:rPr lang="tr-TR" altLang="tr-TR"/>
              <a:t>İkinci düzey</a:t>
            </a:r>
          </a:p>
          <a:p>
            <a:pPr lvl="2"/>
            <a:r>
              <a:rPr lang="tr-TR" altLang="tr-TR"/>
              <a:t>Üçüncü düzey</a:t>
            </a:r>
          </a:p>
          <a:p>
            <a:pPr lvl="3"/>
            <a:r>
              <a:rPr lang="tr-TR" altLang="tr-TR"/>
              <a:t>Dördüncü düzey</a:t>
            </a:r>
          </a:p>
          <a:p>
            <a:pPr lvl="4"/>
            <a:r>
              <a:rPr lang="tr-TR" altLang="tr-TR"/>
              <a:t>Beşinci düzey</a:t>
            </a:r>
            <a:endParaRPr lang="en-US" altLang="tr-TR"/>
          </a:p>
        </p:txBody>
      </p:sp>
      <p:sp>
        <p:nvSpPr>
          <p:cNvPr id="10" name="Date Placeholder 9">
            <a:extLst>
              <a:ext uri="{FF2B5EF4-FFF2-40B4-BE49-F238E27FC236}">
                <a16:creationId xmlns="" xmlns:a16="http://schemas.microsoft.com/office/drawing/2014/main" id="{18142777-AA57-4609-B271-9CEC84D99267}"/>
              </a:ext>
            </a:extLst>
          </p:cNvPr>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defRPr>
            </a:lvl1pPr>
          </a:lstStyle>
          <a:p>
            <a:pPr>
              <a:defRPr/>
            </a:pPr>
            <a:endParaRPr lang="tr-TR"/>
          </a:p>
        </p:txBody>
      </p:sp>
      <p:sp>
        <p:nvSpPr>
          <p:cNvPr id="22" name="Footer Placeholder 21">
            <a:extLst>
              <a:ext uri="{FF2B5EF4-FFF2-40B4-BE49-F238E27FC236}">
                <a16:creationId xmlns="" xmlns:a16="http://schemas.microsoft.com/office/drawing/2014/main" id="{D37675EE-6EA8-4890-9E9E-67D7B31A403A}"/>
              </a:ext>
            </a:extLst>
          </p:cNvPr>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defRPr>
            </a:lvl1pPr>
          </a:lstStyle>
          <a:p>
            <a:pPr>
              <a:defRPr/>
            </a:pPr>
            <a:endParaRPr lang="tr-TR"/>
          </a:p>
        </p:txBody>
      </p:sp>
      <p:sp>
        <p:nvSpPr>
          <p:cNvPr id="18" name="Slide Number Placeholder 17">
            <a:extLst>
              <a:ext uri="{FF2B5EF4-FFF2-40B4-BE49-F238E27FC236}">
                <a16:creationId xmlns="" xmlns:a16="http://schemas.microsoft.com/office/drawing/2014/main" id="{5B50A8F4-305E-4014-80B5-C5DB2BBFD84F}"/>
              </a:ext>
            </a:extLst>
          </p:cNvPr>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eaLnBrk="1" hangingPunct="1">
              <a:defRPr sz="1200">
                <a:solidFill>
                  <a:srgbClr val="045C75"/>
                </a:solidFill>
              </a:defRPr>
            </a:lvl1pPr>
          </a:lstStyle>
          <a:p>
            <a:pPr>
              <a:defRPr/>
            </a:pPr>
            <a:fld id="{8208E4EC-338F-42C2-9EC6-FAAC24F685BF}" type="slidenum">
              <a:rPr lang="tr-TR" altLang="tr-TR"/>
              <a:pPr>
                <a:defRPr/>
              </a:pPr>
              <a:t>‹#›</a:t>
            </a:fld>
            <a:endParaRPr lang="tr-TR" altLang="tr-TR"/>
          </a:p>
        </p:txBody>
      </p:sp>
      <p:grpSp>
        <p:nvGrpSpPr>
          <p:cNvPr id="1033" name="Group 1">
            <a:extLst>
              <a:ext uri="{FF2B5EF4-FFF2-40B4-BE49-F238E27FC236}">
                <a16:creationId xmlns="" xmlns:a16="http://schemas.microsoft.com/office/drawing/2014/main" id="{782363FC-FBD9-4B6A-B896-774BBD164EE1}"/>
              </a:ext>
            </a:extLst>
          </p:cNvPr>
          <p:cNvGrpSpPr>
            <a:grpSpLocks/>
          </p:cNvGrpSpPr>
          <p:nvPr/>
        </p:nvGrpSpPr>
        <p:grpSpPr bwMode="auto">
          <a:xfrm>
            <a:off x="-25399" y="203200"/>
            <a:ext cx="12240684" cy="647700"/>
            <a:chOff x="-19045" y="216550"/>
            <a:chExt cx="9180548" cy="649224"/>
          </a:xfrm>
        </p:grpSpPr>
        <p:sp>
          <p:nvSpPr>
            <p:cNvPr id="12" name="Freeform 11">
              <a:extLst>
                <a:ext uri="{FF2B5EF4-FFF2-40B4-BE49-F238E27FC236}">
                  <a16:creationId xmlns="" xmlns:a16="http://schemas.microsoft.com/office/drawing/2014/main" id="{C3582013-2A9C-4EF9-A30F-D14A6FBC9CD6}"/>
                </a:ext>
              </a:extLst>
            </p:cNvPr>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eaLnBrk="1" hangingPunct="1">
                <a:defRPr/>
              </a:pPr>
              <a:endParaRPr lang="en-US" sz="1800">
                <a:latin typeface="Arial" charset="0"/>
              </a:endParaRPr>
            </a:p>
          </p:txBody>
        </p:sp>
        <p:sp>
          <p:nvSpPr>
            <p:cNvPr id="13" name="Freeform 12">
              <a:extLst>
                <a:ext uri="{FF2B5EF4-FFF2-40B4-BE49-F238E27FC236}">
                  <a16:creationId xmlns="" xmlns:a16="http://schemas.microsoft.com/office/drawing/2014/main" id="{6C888796-DC87-4219-BBDF-AEB3EDA8EDA1}"/>
                </a:ext>
              </a:extLst>
            </p:cNvPr>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eaLnBrk="1" hangingPunct="1">
                <a:defRPr/>
              </a:pPr>
              <a:endParaRPr lang="en-US" sz="1800">
                <a:latin typeface="Arial" charset="0"/>
              </a:endParaRPr>
            </a:p>
          </p:txBody>
        </p:sp>
      </p:grpSp>
    </p:spTree>
    <p:extLst>
      <p:ext uri="{BB962C8B-B14F-4D97-AF65-F5344CB8AC3E}">
        <p14:creationId xmlns:p14="http://schemas.microsoft.com/office/powerpoint/2010/main" val="32748579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7E1D7E70-7148-47F6-BE8C-8D18DFDDD525}"/>
              </a:ext>
            </a:extLst>
          </p:cNvPr>
          <p:cNvSpPr>
            <a:spLocks noGrp="1"/>
          </p:cNvSpPr>
          <p:nvPr>
            <p:ph type="ctrTitle"/>
          </p:nvPr>
        </p:nvSpPr>
        <p:spPr/>
        <p:txBody>
          <a:bodyPr/>
          <a:lstStyle/>
          <a:p>
            <a:pPr algn="ctr"/>
            <a:r>
              <a:rPr lang="tr-TR" dirty="0" smtClean="0"/>
              <a:t>10. </a:t>
            </a:r>
            <a:r>
              <a:rPr lang="tr-TR" dirty="0"/>
              <a:t>HAFTA</a:t>
            </a:r>
          </a:p>
        </p:txBody>
      </p:sp>
      <p:sp>
        <p:nvSpPr>
          <p:cNvPr id="3" name="Alt Başlık 2">
            <a:extLst>
              <a:ext uri="{FF2B5EF4-FFF2-40B4-BE49-F238E27FC236}">
                <a16:creationId xmlns="" xmlns:a16="http://schemas.microsoft.com/office/drawing/2014/main" id="{6B73C470-8968-48E5-91B7-C3BA6BF0FA40}"/>
              </a:ext>
            </a:extLst>
          </p:cNvPr>
          <p:cNvSpPr>
            <a:spLocks noGrp="1"/>
          </p:cNvSpPr>
          <p:nvPr>
            <p:ph type="subTitle" idx="1"/>
          </p:nvPr>
        </p:nvSpPr>
        <p:spPr/>
        <p:txBody>
          <a:bodyPr/>
          <a:lstStyle/>
          <a:p>
            <a:pPr algn="ctr"/>
            <a:r>
              <a:rPr lang="tr-TR" sz="4800" dirty="0"/>
              <a:t>TOPLUMSAL TABAKA ve SINIFLAR</a:t>
            </a:r>
          </a:p>
        </p:txBody>
      </p:sp>
      <p:sp>
        <p:nvSpPr>
          <p:cNvPr id="4" name="Slayt Numarası Yer Tutucusu 3">
            <a:extLst>
              <a:ext uri="{FF2B5EF4-FFF2-40B4-BE49-F238E27FC236}">
                <a16:creationId xmlns="" xmlns:a16="http://schemas.microsoft.com/office/drawing/2014/main" id="{AC82DFB5-1FF6-48CA-89B5-4CA520783895}"/>
              </a:ext>
            </a:extLst>
          </p:cNvPr>
          <p:cNvSpPr>
            <a:spLocks noGrp="1"/>
          </p:cNvSpPr>
          <p:nvPr>
            <p:ph type="sldNum" sz="quarter" idx="12"/>
          </p:nvPr>
        </p:nvSpPr>
        <p:spPr/>
        <p:txBody>
          <a:bodyPr/>
          <a:lstStyle/>
          <a:p>
            <a:pPr>
              <a:defRPr/>
            </a:pPr>
            <a:fld id="{372B1CC0-8782-4771-9C55-51BB75C61874}" type="slidenum">
              <a:rPr lang="tr-TR" altLang="tr-TR" smtClean="0"/>
              <a:pPr>
                <a:defRPr/>
              </a:pPr>
              <a:t>1</a:t>
            </a:fld>
            <a:endParaRPr lang="tr-TR" altLang="tr-TR"/>
          </a:p>
        </p:txBody>
      </p:sp>
    </p:spTree>
    <p:extLst>
      <p:ext uri="{BB962C8B-B14F-4D97-AF65-F5344CB8AC3E}">
        <p14:creationId xmlns:p14="http://schemas.microsoft.com/office/powerpoint/2010/main" val="3536599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Unvan 1">
            <a:extLst>
              <a:ext uri="{FF2B5EF4-FFF2-40B4-BE49-F238E27FC236}">
                <a16:creationId xmlns="" xmlns:a16="http://schemas.microsoft.com/office/drawing/2014/main" id="{0085F43A-C8AA-49B3-8D4C-64A20710AA37}"/>
              </a:ext>
            </a:extLst>
          </p:cNvPr>
          <p:cNvSpPr>
            <a:spLocks noGrp="1"/>
          </p:cNvSpPr>
          <p:nvPr>
            <p:ph type="title"/>
          </p:nvPr>
        </p:nvSpPr>
        <p:spPr/>
        <p:txBody>
          <a:bodyPr/>
          <a:lstStyle/>
          <a:p>
            <a:r>
              <a:rPr lang="tr-TR" altLang="tr-TR"/>
              <a:t>Toplumsal Tabaka ve Sınıflar</a:t>
            </a:r>
          </a:p>
        </p:txBody>
      </p:sp>
      <p:sp>
        <p:nvSpPr>
          <p:cNvPr id="154627" name="İçerik Yer Tutucusu 2">
            <a:extLst>
              <a:ext uri="{FF2B5EF4-FFF2-40B4-BE49-F238E27FC236}">
                <a16:creationId xmlns="" xmlns:a16="http://schemas.microsoft.com/office/drawing/2014/main" id="{85E054C6-358B-45B9-88C5-501A0B9CD871}"/>
              </a:ext>
            </a:extLst>
          </p:cNvPr>
          <p:cNvSpPr>
            <a:spLocks noGrp="1"/>
          </p:cNvSpPr>
          <p:nvPr>
            <p:ph idx="1"/>
          </p:nvPr>
        </p:nvSpPr>
        <p:spPr>
          <a:xfrm>
            <a:off x="1981200" y="1935163"/>
            <a:ext cx="8686800" cy="4786312"/>
          </a:xfrm>
        </p:spPr>
        <p:txBody>
          <a:bodyPr/>
          <a:lstStyle/>
          <a:p>
            <a:r>
              <a:rPr lang="tr-TR" altLang="tr-TR"/>
              <a:t>Marx’a sınıf ayrımlarının nedeni sömürü ve tahakkümdür. Her ikisi de üretim araçlarının sahipliği ve mülkiyet biçimlerinin zorunlu, eşitsiz yapısından kaynaklanır.</a:t>
            </a:r>
          </a:p>
          <a:p>
            <a:r>
              <a:rPr lang="tr-TR" altLang="tr-TR"/>
              <a:t>Max Weber, sınıfın verili nesnel ekonomik koşullar üzerinde temellendiğini kabul eder. Ancak sınıfın biçimlenmesinde meslek, statü, iktidar ilişkileri vb. çok daha fazla sayıda etken bulunduğunu söyler.</a:t>
            </a:r>
          </a:p>
          <a:p>
            <a:r>
              <a:rPr lang="tr-TR" altLang="tr-TR"/>
              <a:t>Yapısal-işlevselci analizlerde, örneğin Davis-Moore’un çalışmalarında tabakalşma toplumun işbölümü ve dayanışmasına katkıda bulunması nedeniyle hem işlevsel,</a:t>
            </a:r>
          </a:p>
        </p:txBody>
      </p:sp>
      <p:sp>
        <p:nvSpPr>
          <p:cNvPr id="154628" name="Slayt Numarası Yer Tutucusu 3">
            <a:extLst>
              <a:ext uri="{FF2B5EF4-FFF2-40B4-BE49-F238E27FC236}">
                <a16:creationId xmlns="" xmlns:a16="http://schemas.microsoft.com/office/drawing/2014/main" id="{F48F0E8E-28DA-4A99-A83B-6775E4A934B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E488688C-E848-42F2-A344-36B1F88EA446}" type="slidenum">
              <a:rPr lang="tr-TR" altLang="tr-TR">
                <a:solidFill>
                  <a:srgbClr val="045C75"/>
                </a:solidFill>
              </a:rPr>
              <a:pPr fontAlgn="base">
                <a:spcBef>
                  <a:spcPct val="0"/>
                </a:spcBef>
                <a:spcAft>
                  <a:spcPct val="0"/>
                </a:spcAft>
              </a:pPr>
              <a:t>2</a:t>
            </a:fld>
            <a:endParaRPr lang="tr-TR" altLang="tr-TR">
              <a:solidFill>
                <a:srgbClr val="045C75"/>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Unvan 1">
            <a:extLst>
              <a:ext uri="{FF2B5EF4-FFF2-40B4-BE49-F238E27FC236}">
                <a16:creationId xmlns="" xmlns:a16="http://schemas.microsoft.com/office/drawing/2014/main" id="{FA33D401-FDDD-4662-A037-412990F79A56}"/>
              </a:ext>
            </a:extLst>
          </p:cNvPr>
          <p:cNvSpPr>
            <a:spLocks noGrp="1"/>
          </p:cNvSpPr>
          <p:nvPr>
            <p:ph type="title"/>
          </p:nvPr>
        </p:nvSpPr>
        <p:spPr/>
        <p:txBody>
          <a:bodyPr/>
          <a:lstStyle/>
          <a:p>
            <a:r>
              <a:rPr lang="tr-TR" altLang="tr-TR"/>
              <a:t>Toplumsal Tabaka ve Sınıflar</a:t>
            </a:r>
          </a:p>
        </p:txBody>
      </p:sp>
      <p:sp>
        <p:nvSpPr>
          <p:cNvPr id="155651" name="İçerik Yer Tutucusu 2">
            <a:extLst>
              <a:ext uri="{FF2B5EF4-FFF2-40B4-BE49-F238E27FC236}">
                <a16:creationId xmlns="" xmlns:a16="http://schemas.microsoft.com/office/drawing/2014/main" id="{7EB1A0B6-8539-46E0-8741-D468699AC7F8}"/>
              </a:ext>
            </a:extLst>
          </p:cNvPr>
          <p:cNvSpPr>
            <a:spLocks noGrp="1"/>
          </p:cNvSpPr>
          <p:nvPr>
            <p:ph idx="1"/>
          </p:nvPr>
        </p:nvSpPr>
        <p:spPr/>
        <p:txBody>
          <a:bodyPr/>
          <a:lstStyle/>
          <a:p>
            <a:r>
              <a:rPr lang="tr-TR" altLang="tr-TR"/>
              <a:t>Hem de evrenseldir. </a:t>
            </a:r>
          </a:p>
          <a:p>
            <a:r>
              <a:rPr lang="tr-TR" altLang="tr-TR"/>
              <a:t>Simgesel Etkileşimciler mikro düzeyde farklı nedenlerle, benzer bir düşünceyi savunur. Onlara göre tabakalaşma insanın günlük yaşam etkileşimlerine rehberlik eder. </a:t>
            </a:r>
          </a:p>
          <a:p>
            <a:r>
              <a:rPr lang="tr-TR" altLang="tr-TR"/>
              <a:t>Kuznets Eğrisi:</a:t>
            </a:r>
          </a:p>
          <a:p>
            <a:r>
              <a:rPr lang="tr-TR" altLang="tr-TR"/>
              <a:t>Teknolojinin toplumsal tabakalaşma ve sınıf ayrımlarını başlangıçta arttırıp sonra sınırladığını tezini ortaya koyar. Teze göre tarım toplumlarında eşitsizlik büyüktür. Yine de eşitsizlik işlevseldir. </a:t>
            </a:r>
          </a:p>
        </p:txBody>
      </p:sp>
      <p:sp>
        <p:nvSpPr>
          <p:cNvPr id="155652" name="Slayt Numarası Yer Tutucusu 3">
            <a:extLst>
              <a:ext uri="{FF2B5EF4-FFF2-40B4-BE49-F238E27FC236}">
                <a16:creationId xmlns="" xmlns:a16="http://schemas.microsoft.com/office/drawing/2014/main" id="{3F9C483D-5393-41CC-BEF7-0FCC71A59A9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5A8A18D5-891A-4BA3-B10F-E0BCCFA14657}" type="slidenum">
              <a:rPr lang="tr-TR" altLang="tr-TR">
                <a:solidFill>
                  <a:srgbClr val="045C75"/>
                </a:solidFill>
              </a:rPr>
              <a:pPr fontAlgn="base">
                <a:spcBef>
                  <a:spcPct val="0"/>
                </a:spcBef>
                <a:spcAft>
                  <a:spcPct val="0"/>
                </a:spcAft>
              </a:pPr>
              <a:t>3</a:t>
            </a:fld>
            <a:endParaRPr lang="tr-TR" altLang="tr-TR">
              <a:solidFill>
                <a:srgbClr val="045C75"/>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Unvan 1">
            <a:extLst>
              <a:ext uri="{FF2B5EF4-FFF2-40B4-BE49-F238E27FC236}">
                <a16:creationId xmlns="" xmlns:a16="http://schemas.microsoft.com/office/drawing/2014/main" id="{C530ACF9-E5C7-4450-A949-35AA1DADA4D3}"/>
              </a:ext>
            </a:extLst>
          </p:cNvPr>
          <p:cNvSpPr>
            <a:spLocks noGrp="1"/>
          </p:cNvSpPr>
          <p:nvPr>
            <p:ph type="title"/>
          </p:nvPr>
        </p:nvSpPr>
        <p:spPr/>
        <p:txBody>
          <a:bodyPr/>
          <a:lstStyle/>
          <a:p>
            <a:r>
              <a:rPr lang="tr-TR" altLang="tr-TR"/>
              <a:t>Toplumsal Tabaka ve Sınıflar</a:t>
            </a:r>
          </a:p>
        </p:txBody>
      </p:sp>
      <p:sp>
        <p:nvSpPr>
          <p:cNvPr id="156675" name="İçerik Yer Tutucusu 2">
            <a:extLst>
              <a:ext uri="{FF2B5EF4-FFF2-40B4-BE49-F238E27FC236}">
                <a16:creationId xmlns="" xmlns:a16="http://schemas.microsoft.com/office/drawing/2014/main" id="{3EE3BA14-EB0F-4960-A785-626D02B63880}"/>
              </a:ext>
            </a:extLst>
          </p:cNvPr>
          <p:cNvSpPr>
            <a:spLocks noGrp="1"/>
          </p:cNvSpPr>
          <p:nvPr>
            <p:ph idx="1"/>
          </p:nvPr>
        </p:nvSpPr>
        <p:spPr/>
        <p:txBody>
          <a:bodyPr/>
          <a:lstStyle/>
          <a:p>
            <a:r>
              <a:rPr lang="tr-TR" altLang="tr-TR"/>
              <a:t>Oysa sanayi toplumları daha az eşitsizlik üreten bir yapıya sahiptir. Çünkü hem akışkandır, hem de toplumsal hareket sahası geniştir.</a:t>
            </a:r>
          </a:p>
          <a:p>
            <a:r>
              <a:rPr lang="tr-TR" altLang="tr-TR"/>
              <a:t>Toplumsal hareketlilik, farklı sosyoekonomik konumlar arasındaki guruplar ve bireylerin aşağı ya da yukarı doğru olan hareketleri anlamına gelir (Giddens).</a:t>
            </a:r>
          </a:p>
          <a:p>
            <a:r>
              <a:rPr lang="tr-TR" altLang="tr-TR"/>
              <a:t>Dikey hareketlilik, mal, mülk, statü ve gelir elde etme yönünde bireylerin aşağı ya da yukarı hareketliliğini anlatır. Bireyler söz konusu alanlarda başarılılarsa </a:t>
            </a:r>
          </a:p>
        </p:txBody>
      </p:sp>
      <p:sp>
        <p:nvSpPr>
          <p:cNvPr id="156676" name="Slayt Numarası Yer Tutucusu 3">
            <a:extLst>
              <a:ext uri="{FF2B5EF4-FFF2-40B4-BE49-F238E27FC236}">
                <a16:creationId xmlns="" xmlns:a16="http://schemas.microsoft.com/office/drawing/2014/main" id="{66B3275B-D87D-4492-89F0-D56EB6C08C5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08618A73-BA9D-4CA2-9067-5BA74A964CD1}" type="slidenum">
              <a:rPr lang="tr-TR" altLang="tr-TR">
                <a:solidFill>
                  <a:srgbClr val="045C75"/>
                </a:solidFill>
              </a:rPr>
              <a:pPr fontAlgn="base">
                <a:spcBef>
                  <a:spcPct val="0"/>
                </a:spcBef>
                <a:spcAft>
                  <a:spcPct val="0"/>
                </a:spcAft>
              </a:pPr>
              <a:t>4</a:t>
            </a:fld>
            <a:endParaRPr lang="tr-TR" altLang="tr-TR">
              <a:solidFill>
                <a:srgbClr val="045C75"/>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Unvan 1">
            <a:extLst>
              <a:ext uri="{FF2B5EF4-FFF2-40B4-BE49-F238E27FC236}">
                <a16:creationId xmlns="" xmlns:a16="http://schemas.microsoft.com/office/drawing/2014/main" id="{26A4ED87-8D6D-42AC-9049-74D032F1E87C}"/>
              </a:ext>
            </a:extLst>
          </p:cNvPr>
          <p:cNvSpPr>
            <a:spLocks noGrp="1"/>
          </p:cNvSpPr>
          <p:nvPr>
            <p:ph type="title"/>
          </p:nvPr>
        </p:nvSpPr>
        <p:spPr/>
        <p:txBody>
          <a:bodyPr/>
          <a:lstStyle/>
          <a:p>
            <a:r>
              <a:rPr lang="tr-TR" altLang="tr-TR"/>
              <a:t>Toplumsal Tabaka ve Sınıflar</a:t>
            </a:r>
          </a:p>
        </p:txBody>
      </p:sp>
      <p:sp>
        <p:nvSpPr>
          <p:cNvPr id="157699" name="İçerik Yer Tutucusu 2">
            <a:extLst>
              <a:ext uri="{FF2B5EF4-FFF2-40B4-BE49-F238E27FC236}">
                <a16:creationId xmlns="" xmlns:a16="http://schemas.microsoft.com/office/drawing/2014/main" id="{6C4DB68F-EC7A-423E-A93B-51DF315BE3FC}"/>
              </a:ext>
            </a:extLst>
          </p:cNvPr>
          <p:cNvSpPr>
            <a:spLocks noGrp="1"/>
          </p:cNvSpPr>
          <p:nvPr>
            <p:ph idx="1"/>
          </p:nvPr>
        </p:nvSpPr>
        <p:spPr/>
        <p:txBody>
          <a:bodyPr/>
          <a:lstStyle/>
          <a:p>
            <a:r>
              <a:rPr lang="tr-TR" altLang="tr-TR"/>
              <a:t>Yukarı, değillerse aşağı doğru hareket etmiş olurlar.</a:t>
            </a:r>
          </a:p>
          <a:p>
            <a:r>
              <a:rPr lang="tr-TR" altLang="tr-TR"/>
              <a:t>Yatay hareketlilik ise coğrafi yer değiştirmelere karşılık gelir. Dikey ve yatay hareketlilik genellikle aynı anda gerçekleşir.</a:t>
            </a:r>
          </a:p>
          <a:p>
            <a:r>
              <a:rPr lang="tr-TR" altLang="tr-TR"/>
              <a:t>Toplumal akışkanlığın, hareket ve yer değiştirmenin bir sonucu olarak kuşakötesi hareketlilik kavramı ortaya atılmıştır. Bireylerin çalışma hayatlarındaki değişikliklerin toplumsal statü bakımından yerlerindeki değişimine bir etkisi olup olmaması hususu söz konusu kuşakötesi hareketliliği anlatır.</a:t>
            </a:r>
          </a:p>
        </p:txBody>
      </p:sp>
      <p:sp>
        <p:nvSpPr>
          <p:cNvPr id="157700" name="Slayt Numarası Yer Tutucusu 3">
            <a:extLst>
              <a:ext uri="{FF2B5EF4-FFF2-40B4-BE49-F238E27FC236}">
                <a16:creationId xmlns="" xmlns:a16="http://schemas.microsoft.com/office/drawing/2014/main" id="{4A8F2143-7D88-4421-9F29-F59A141C67E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CEFAC870-2053-4978-8BAB-44093977C82D}" type="slidenum">
              <a:rPr lang="tr-TR" altLang="tr-TR">
                <a:solidFill>
                  <a:srgbClr val="045C75"/>
                </a:solidFill>
              </a:rPr>
              <a:pPr fontAlgn="base">
                <a:spcBef>
                  <a:spcPct val="0"/>
                </a:spcBef>
                <a:spcAft>
                  <a:spcPct val="0"/>
                </a:spcAft>
              </a:pPr>
              <a:t>5</a:t>
            </a:fld>
            <a:endParaRPr lang="tr-TR" altLang="tr-TR">
              <a:solidFill>
                <a:srgbClr val="045C75"/>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Unvan 1">
            <a:extLst>
              <a:ext uri="{FF2B5EF4-FFF2-40B4-BE49-F238E27FC236}">
                <a16:creationId xmlns="" xmlns:a16="http://schemas.microsoft.com/office/drawing/2014/main" id="{62B664A0-2F39-4811-96D5-3C9B1CD7BCAD}"/>
              </a:ext>
            </a:extLst>
          </p:cNvPr>
          <p:cNvSpPr>
            <a:spLocks noGrp="1"/>
          </p:cNvSpPr>
          <p:nvPr>
            <p:ph type="title"/>
          </p:nvPr>
        </p:nvSpPr>
        <p:spPr/>
        <p:txBody>
          <a:bodyPr/>
          <a:lstStyle/>
          <a:p>
            <a:r>
              <a:rPr lang="tr-TR" altLang="tr-TR"/>
              <a:t>Toplumsal Tabaka ve Sınıflar</a:t>
            </a:r>
          </a:p>
        </p:txBody>
      </p:sp>
      <p:sp>
        <p:nvSpPr>
          <p:cNvPr id="158723" name="İçerik Yer Tutucusu 2">
            <a:extLst>
              <a:ext uri="{FF2B5EF4-FFF2-40B4-BE49-F238E27FC236}">
                <a16:creationId xmlns="" xmlns:a16="http://schemas.microsoft.com/office/drawing/2014/main" id="{C84E69A5-80DE-4BF5-B5F9-1FD2E7D58A9B}"/>
              </a:ext>
            </a:extLst>
          </p:cNvPr>
          <p:cNvSpPr>
            <a:spLocks noGrp="1"/>
          </p:cNvSpPr>
          <p:nvPr>
            <p:ph idx="1"/>
          </p:nvPr>
        </p:nvSpPr>
        <p:spPr/>
        <p:txBody>
          <a:bodyPr/>
          <a:lstStyle/>
          <a:p>
            <a:r>
              <a:rPr lang="tr-TR" altLang="tr-TR"/>
              <a:t>Çocukların anababalarının mesleklerini seçmesi veya başka bir mesleği tercih etmesi durumuna kuşaklararası hareketlilik denir.</a:t>
            </a:r>
          </a:p>
        </p:txBody>
      </p:sp>
      <p:sp>
        <p:nvSpPr>
          <p:cNvPr id="158724" name="Slayt Numarası Yer Tutucusu 3">
            <a:extLst>
              <a:ext uri="{FF2B5EF4-FFF2-40B4-BE49-F238E27FC236}">
                <a16:creationId xmlns="" xmlns:a16="http://schemas.microsoft.com/office/drawing/2014/main" id="{4CDD701D-9E57-4ED4-9848-950336E9356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4EFE9A1A-6057-43DD-A674-E6442597F7DC}" type="slidenum">
              <a:rPr lang="tr-TR" altLang="tr-TR">
                <a:solidFill>
                  <a:srgbClr val="045C75"/>
                </a:solidFill>
              </a:rPr>
              <a:pPr fontAlgn="base">
                <a:spcBef>
                  <a:spcPct val="0"/>
                </a:spcBef>
                <a:spcAft>
                  <a:spcPct val="0"/>
                </a:spcAft>
              </a:pPr>
              <a:t>6</a:t>
            </a:fld>
            <a:endParaRPr lang="tr-TR" altLang="tr-TR">
              <a:solidFill>
                <a:srgbClr val="045C75"/>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0</TotalTime>
  <Words>308</Words>
  <Application>Microsoft Office PowerPoint</Application>
  <PresentationFormat>Özel</PresentationFormat>
  <Paragraphs>27</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Akış</vt:lpstr>
      <vt:lpstr>10. HAFTA</vt:lpstr>
      <vt:lpstr>Toplumsal Tabaka ve Sınıflar</vt:lpstr>
      <vt:lpstr>Toplumsal Tabaka ve Sınıflar</vt:lpstr>
      <vt:lpstr>Toplumsal Tabaka ve Sınıflar</vt:lpstr>
      <vt:lpstr>Toplumsal Tabaka ve Sınıflar</vt:lpstr>
      <vt:lpstr>Toplumsal Tabaka ve Sınıflar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13. HAFTA</dc:title>
  <dc:creator>Hasan.Pekdemir</dc:creator>
  <cp:lastModifiedBy>RESIDE ADAL DUNDAR</cp:lastModifiedBy>
  <cp:revision>2</cp:revision>
  <dcterms:created xsi:type="dcterms:W3CDTF">2018-07-09T10:51:19Z</dcterms:created>
  <dcterms:modified xsi:type="dcterms:W3CDTF">2019-10-17T10:30:05Z</dcterms:modified>
</cp:coreProperties>
</file>