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4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A9D06-AC50-447C-8A62-5A9B0703D554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F2800-9141-481D-BB17-E7DBC4733A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96678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A9D06-AC50-447C-8A62-5A9B0703D554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F2800-9141-481D-BB17-E7DBC4733A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08649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A9D06-AC50-447C-8A62-5A9B0703D554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F2800-9141-481D-BB17-E7DBC4733A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49473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A9D06-AC50-447C-8A62-5A9B0703D554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F2800-9141-481D-BB17-E7DBC4733A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36126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A9D06-AC50-447C-8A62-5A9B0703D554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F2800-9141-481D-BB17-E7DBC4733A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01819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A9D06-AC50-447C-8A62-5A9B0703D554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F2800-9141-481D-BB17-E7DBC4733A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4063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A9D06-AC50-447C-8A62-5A9B0703D554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F2800-9141-481D-BB17-E7DBC4733A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96151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A9D06-AC50-447C-8A62-5A9B0703D554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F2800-9141-481D-BB17-E7DBC4733A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3672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A9D06-AC50-447C-8A62-5A9B0703D554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F2800-9141-481D-BB17-E7DBC4733A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8609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A9D06-AC50-447C-8A62-5A9B0703D554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F2800-9141-481D-BB17-E7DBC4733A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51112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A9D06-AC50-447C-8A62-5A9B0703D554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F2800-9141-481D-BB17-E7DBC4733A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30956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DA9D06-AC50-447C-8A62-5A9B0703D554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DF2800-9141-481D-BB17-E7DBC4733A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2583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ÜRETİM PLANLAMA VE KONTROL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62908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İŞ TAKİBİ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214282" y="1600200"/>
            <a:ext cx="7929618" cy="4873752"/>
          </a:xfrm>
        </p:spPr>
        <p:txBody>
          <a:bodyPr>
            <a:noAutofit/>
          </a:bodyPr>
          <a:lstStyle/>
          <a:p>
            <a:pPr algn="just"/>
            <a:r>
              <a:rPr lang="tr-TR" dirty="0" smtClean="0"/>
              <a:t>İş dağıtım levhasının imalatın gidişini günü gününe, hatta saati saatine yansıtabilmesi için atölyede iş takipçisi adı verilen kişilerin sürekli dolaşmaları gerekir. </a:t>
            </a:r>
          </a:p>
          <a:p>
            <a:pPr algn="just"/>
            <a:r>
              <a:rPr lang="tr-TR" dirty="0" smtClean="0"/>
              <a:t>Fabrikalarda iş takipçisi olarak görevlendirilecek elemanlar tecrübeli ve yetenekli ustabaşılar arasından seçilir. 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4294967295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/>
          <a:lstStyle/>
          <a:p>
            <a:fld id="{B1DEFA8C-F947-479F-BE07-76B6B3F80BF1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104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İŞ TAKİBİ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214282" y="1600200"/>
            <a:ext cx="7929618" cy="4873752"/>
          </a:xfrm>
        </p:spPr>
        <p:txBody>
          <a:bodyPr>
            <a:noAutofit/>
          </a:bodyPr>
          <a:lstStyle/>
          <a:p>
            <a:pPr algn="just"/>
            <a:endParaRPr lang="tr-TR" dirty="0" smtClean="0"/>
          </a:p>
          <a:p>
            <a:pPr algn="just"/>
            <a:r>
              <a:rPr lang="tr-TR" dirty="0" smtClean="0"/>
              <a:t>İş takipçiliği görevini yüklenecek </a:t>
            </a:r>
            <a:r>
              <a:rPr lang="tr-TR" dirty="0" err="1" smtClean="0"/>
              <a:t>işgörenin</a:t>
            </a:r>
            <a:r>
              <a:rPr lang="tr-TR" dirty="0" smtClean="0"/>
              <a:t>;</a:t>
            </a:r>
          </a:p>
          <a:p>
            <a:pPr marL="822960" lvl="1" indent="-457200" algn="just">
              <a:buFont typeface="+mj-lt"/>
              <a:buAutoNum type="alphaLcParenR"/>
            </a:pPr>
            <a:r>
              <a:rPr lang="tr-TR" sz="2000" dirty="0" smtClean="0"/>
              <a:t>Geniş kapsamlı ve ayrıntılı imalat bilgisine sahip olması,</a:t>
            </a:r>
          </a:p>
          <a:p>
            <a:pPr marL="822960" lvl="1" indent="-457200" algn="just">
              <a:buFont typeface="+mj-lt"/>
              <a:buAutoNum type="alphaLcParenR"/>
            </a:pPr>
            <a:r>
              <a:rPr lang="tr-TR" sz="2000" dirty="0" smtClean="0"/>
              <a:t>Fabrikadaki makina ve tesisleri iyi tanıması,</a:t>
            </a:r>
          </a:p>
          <a:p>
            <a:pPr marL="822960" lvl="1" indent="-457200" algn="just">
              <a:buFont typeface="+mj-lt"/>
              <a:buAutoNum type="alphaLcParenR"/>
            </a:pPr>
            <a:r>
              <a:rPr lang="tr-TR" sz="2000" dirty="0" smtClean="0"/>
              <a:t>Hatırlama yeteneğine sahip bulunması,</a:t>
            </a:r>
          </a:p>
          <a:p>
            <a:pPr marL="822960" lvl="1" indent="-457200" algn="just">
              <a:buFont typeface="+mj-lt"/>
              <a:buAutoNum type="alphaLcParenR"/>
            </a:pPr>
            <a:r>
              <a:rPr lang="tr-TR" sz="2000" dirty="0" smtClean="0"/>
              <a:t>İşine bağlılık, sorumluluk ve çalışkanlık niteliklerini taşıması ve</a:t>
            </a:r>
          </a:p>
          <a:p>
            <a:pPr marL="822960" lvl="1" indent="-457200" algn="just">
              <a:buFont typeface="+mj-lt"/>
              <a:buAutoNum type="alphaLcParenR"/>
            </a:pPr>
            <a:r>
              <a:rPr lang="tr-TR" sz="2000" dirty="0" smtClean="0"/>
              <a:t>Çevresi ile iyi beşeri ilişkiler kurabilmesi gerekir.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4294967295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/>
          <a:lstStyle/>
          <a:p>
            <a:fld id="{B1DEFA8C-F947-479F-BE07-76B6B3F80BF1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8861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İŞ TAKİBİNDE BİLGİ AKIŞI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sz="3200" b="1" dirty="0" smtClean="0"/>
              <a:t>(1) Kayıtsız bilgi toplama</a:t>
            </a:r>
          </a:p>
          <a:p>
            <a:r>
              <a:rPr lang="tr-TR" sz="3200" b="1" dirty="0" smtClean="0"/>
              <a:t>(2) Mekanik kayıt cihazları</a:t>
            </a:r>
            <a:endParaRPr lang="tr-TR" sz="3200" dirty="0" smtClean="0"/>
          </a:p>
          <a:p>
            <a:r>
              <a:rPr lang="tr-TR" sz="3200" b="1" dirty="0" smtClean="0"/>
              <a:t>(3) İşçi çalışma kartı</a:t>
            </a:r>
          </a:p>
          <a:p>
            <a:r>
              <a:rPr lang="tr-TR" sz="3200" b="1" dirty="0" smtClean="0"/>
              <a:t>(4) Ayrılabilir işlem kontrol kartı</a:t>
            </a:r>
            <a:endParaRPr lang="tr-TR" sz="3200" dirty="0" smtClean="0"/>
          </a:p>
          <a:p>
            <a:r>
              <a:rPr lang="tr-TR" sz="3200" b="1" dirty="0" smtClean="0"/>
              <a:t>(5) İş emri kartı</a:t>
            </a:r>
            <a:endParaRPr lang="tr-TR" sz="320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4294967295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/>
          <a:lstStyle/>
          <a:p>
            <a:fld id="{B1DEFA8C-F947-479F-BE07-76B6B3F80BF1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4219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 b="1" dirty="0" smtClean="0"/>
              <a:t>3. İŞÇİ ÇALIŞMA KARTI</a:t>
            </a:r>
            <a:endParaRPr lang="tr-TR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8794" y="1714488"/>
            <a:ext cx="4286280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3 Slayt Numarası Yer Tutucusu"/>
          <p:cNvSpPr>
            <a:spLocks noGrp="1"/>
          </p:cNvSpPr>
          <p:nvPr>
            <p:ph type="sldNum" sz="quarter" idx="4294967295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/>
          <a:lstStyle/>
          <a:p>
            <a:fld id="{B1DEFA8C-F947-479F-BE07-76B6B3F80BF1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02444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 b="1" dirty="0" smtClean="0"/>
              <a:t>4. AYRILABİLİR İŞLEM KONTROL KARTI</a:t>
            </a:r>
            <a:endParaRPr lang="tr-TR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1670" y="1500174"/>
            <a:ext cx="4286280" cy="4876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3 Slayt Numarası Yer Tutucusu"/>
          <p:cNvSpPr>
            <a:spLocks noGrp="1"/>
          </p:cNvSpPr>
          <p:nvPr>
            <p:ph type="sldNum" sz="quarter" idx="4294967295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/>
          <a:lstStyle/>
          <a:p>
            <a:fld id="{B1DEFA8C-F947-479F-BE07-76B6B3F80BF1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6571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 b="1" dirty="0" smtClean="0"/>
              <a:t>5. İŞ EMRİ KARTI</a:t>
            </a:r>
            <a:endParaRPr lang="tr-TR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8844" y="2071678"/>
            <a:ext cx="6983552" cy="3541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3 Slayt Numarası Yer Tutucusu"/>
          <p:cNvSpPr>
            <a:spLocks noGrp="1"/>
          </p:cNvSpPr>
          <p:nvPr>
            <p:ph type="sldNum" sz="quarter" idx="4294967295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/>
          <a:lstStyle/>
          <a:p>
            <a:fld id="{B1DEFA8C-F947-479F-BE07-76B6B3F80BF1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7128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/>
              <a:t>Bülent </a:t>
            </a:r>
            <a:r>
              <a:rPr lang="tr-TR" dirty="0" err="1"/>
              <a:t>Kobu</a:t>
            </a:r>
            <a:r>
              <a:rPr lang="tr-TR" dirty="0"/>
              <a:t>, </a:t>
            </a:r>
            <a:r>
              <a:rPr lang="tr-TR" b="1" dirty="0"/>
              <a:t>Üretim Yönetimi</a:t>
            </a:r>
            <a:r>
              <a:rPr lang="tr-TR" dirty="0"/>
              <a:t>, Beta Basım Yayım, İstanbul, 2006.</a:t>
            </a:r>
          </a:p>
          <a:p>
            <a:pPr lvl="0"/>
            <a:r>
              <a:rPr lang="tr-TR" dirty="0"/>
              <a:t>Sevinç Üreten, </a:t>
            </a:r>
            <a:r>
              <a:rPr lang="tr-TR" b="1" dirty="0"/>
              <a:t>Üretim/İşlemler Yönetimi Stratejik Kararlar ve Karar Modelleri</a:t>
            </a:r>
            <a:r>
              <a:rPr lang="tr-TR" dirty="0"/>
              <a:t>, Gazi Kitabevi, 2005.</a:t>
            </a:r>
          </a:p>
          <a:p>
            <a:pPr lvl="0"/>
            <a:r>
              <a:rPr lang="tr-TR" dirty="0"/>
              <a:t>Mahmut Tekin, </a:t>
            </a:r>
            <a:r>
              <a:rPr lang="tr-TR" b="1" dirty="0"/>
              <a:t>Üretim Yönetimi Cilt 1</a:t>
            </a:r>
            <a:r>
              <a:rPr lang="tr-TR" dirty="0"/>
              <a:t>, 5. Baskı, 2005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08367541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190</Words>
  <Application>Microsoft Office PowerPoint</Application>
  <PresentationFormat>Ekran Gösterisi (4:3)</PresentationFormat>
  <Paragraphs>31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ÜRETİM PLANLAMA VE KONTROL</vt:lpstr>
      <vt:lpstr>İŞ TAKİBİ</vt:lpstr>
      <vt:lpstr>İŞ TAKİBİ</vt:lpstr>
      <vt:lpstr>İŞ TAKİBİNDE BİLGİ AKIŞI</vt:lpstr>
      <vt:lpstr>3. İŞÇİ ÇALIŞMA KARTI</vt:lpstr>
      <vt:lpstr>4. AYRILABİLİR İŞLEM KONTROL KARTI</vt:lpstr>
      <vt:lpstr>5. İŞ EMRİ KARTI</vt:lpstr>
      <vt:lpstr>KAYNAKLAR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ÜRETİM PLANLAMA VE KONTROL</dc:title>
  <dc:creator>ESRA AYHAN</dc:creator>
  <cp:lastModifiedBy>ESRA AYHAN</cp:lastModifiedBy>
  <cp:revision>1</cp:revision>
  <dcterms:created xsi:type="dcterms:W3CDTF">2020-03-06T13:06:37Z</dcterms:created>
  <dcterms:modified xsi:type="dcterms:W3CDTF">2020-03-06T13:09:32Z</dcterms:modified>
</cp:coreProperties>
</file>