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66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86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94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61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18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0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61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7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6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09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A9D06-AC50-447C-8A62-5A9B0703D554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F2800-9141-481D-BB17-E7DBC4733A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5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ÜRETİM PLANLAMA VE KONTROL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29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TAKİBİ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7929618" cy="4873752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İş dağıtım levhasının imalatın gidişini günü gününe, hatta saati saatine yansıtabilmesi için atölyede iş takipçisi adı verilen kişilerin sürekli dolaşmaları gerekir. </a:t>
            </a:r>
          </a:p>
          <a:p>
            <a:pPr algn="just"/>
            <a:r>
              <a:rPr lang="tr-TR" dirty="0" smtClean="0"/>
              <a:t>Fabrikalarda iş takipçisi olarak görevlendirilecek elemanlar tecrübeli ve yetenekli ustabaşılar arasından seçilir.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0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TAKİBİ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7929618" cy="4873752"/>
          </a:xfrm>
        </p:spPr>
        <p:txBody>
          <a:bodyPr>
            <a:no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İş takipçiliği görevini yüklenecek </a:t>
            </a:r>
            <a:r>
              <a:rPr lang="tr-TR" dirty="0" err="1" smtClean="0"/>
              <a:t>işgörenin</a:t>
            </a:r>
            <a:r>
              <a:rPr lang="tr-TR" dirty="0" smtClean="0"/>
              <a:t>;</a:t>
            </a:r>
          </a:p>
          <a:p>
            <a:pPr marL="822960" lvl="1" indent="-457200" algn="just">
              <a:buFont typeface="+mj-lt"/>
              <a:buAutoNum type="alphaLcParenR"/>
            </a:pPr>
            <a:r>
              <a:rPr lang="tr-TR" sz="2000" dirty="0" smtClean="0"/>
              <a:t>Geniş kapsamlı ve ayrıntılı imalat bilgisine sahip olması,</a:t>
            </a:r>
          </a:p>
          <a:p>
            <a:pPr marL="822960" lvl="1" indent="-457200" algn="just">
              <a:buFont typeface="+mj-lt"/>
              <a:buAutoNum type="alphaLcParenR"/>
            </a:pPr>
            <a:r>
              <a:rPr lang="tr-TR" sz="2000" dirty="0" smtClean="0"/>
              <a:t>Fabrikadaki makina ve tesisleri iyi tanıması,</a:t>
            </a:r>
          </a:p>
          <a:p>
            <a:pPr marL="822960" lvl="1" indent="-457200" algn="just">
              <a:buFont typeface="+mj-lt"/>
              <a:buAutoNum type="alphaLcParenR"/>
            </a:pPr>
            <a:r>
              <a:rPr lang="tr-TR" sz="2000" dirty="0" smtClean="0"/>
              <a:t>Hatırlama yeteneğine sahip bulunması,</a:t>
            </a:r>
          </a:p>
          <a:p>
            <a:pPr marL="822960" lvl="1" indent="-457200" algn="just">
              <a:buFont typeface="+mj-lt"/>
              <a:buAutoNum type="alphaLcParenR"/>
            </a:pPr>
            <a:r>
              <a:rPr lang="tr-TR" sz="2000" dirty="0" smtClean="0"/>
              <a:t>İşine bağlılık, sorumluluk ve çalışkanlık niteliklerini taşıması ve</a:t>
            </a:r>
          </a:p>
          <a:p>
            <a:pPr marL="822960" lvl="1" indent="-457200" algn="just">
              <a:buFont typeface="+mj-lt"/>
              <a:buAutoNum type="alphaLcParenR"/>
            </a:pPr>
            <a:r>
              <a:rPr lang="tr-TR" sz="2000" dirty="0" smtClean="0"/>
              <a:t>Çevresi ile iyi beşeri ilişkiler kurabilmesi gerekir.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86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İŞ TAKİBİNDE BİLGİ AKIŞI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(1) Kayıtsız bilgi toplama</a:t>
            </a:r>
          </a:p>
          <a:p>
            <a:r>
              <a:rPr lang="tr-TR" sz="3200" b="1" dirty="0" smtClean="0"/>
              <a:t>(2) Mekanik kayıt cihazları</a:t>
            </a:r>
            <a:endParaRPr lang="tr-TR" sz="3200" dirty="0" smtClean="0"/>
          </a:p>
          <a:p>
            <a:r>
              <a:rPr lang="tr-TR" sz="3200" b="1" dirty="0" smtClean="0"/>
              <a:t>(3) İşçi çalışma kartı</a:t>
            </a:r>
          </a:p>
          <a:p>
            <a:r>
              <a:rPr lang="tr-TR" sz="3200" b="1" dirty="0" smtClean="0"/>
              <a:t>(4) Ayrılabilir işlem kontrol kartı</a:t>
            </a:r>
            <a:endParaRPr lang="tr-TR" sz="3200" dirty="0" smtClean="0"/>
          </a:p>
          <a:p>
            <a:r>
              <a:rPr lang="tr-TR" sz="3200" b="1" dirty="0" smtClean="0"/>
              <a:t>(5) İş emri kartı</a:t>
            </a:r>
            <a:endParaRPr lang="tr-TR" sz="32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21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3. İŞÇİ ÇALIŞMA KARTI</a:t>
            </a:r>
            <a:endParaRPr lang="tr-T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714488"/>
            <a:ext cx="428628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44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4. AYRILABİLİR İŞLEM KONTROL KARTI</a:t>
            </a:r>
            <a:endParaRPr lang="tr-T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500174"/>
            <a:ext cx="4286280" cy="4876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5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/>
              <a:t>5. İŞ EMRİ KARTI</a:t>
            </a:r>
            <a:endParaRPr lang="tr-T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844" y="2071678"/>
            <a:ext cx="6983552" cy="354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1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36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190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ÜRETİM PLANLAMA VE KONTROL</vt:lpstr>
      <vt:lpstr>İŞ TAKİBİ</vt:lpstr>
      <vt:lpstr>İŞ TAKİBİ</vt:lpstr>
      <vt:lpstr>İŞ TAKİBİNDE BİLGİ AKIŞI</vt:lpstr>
      <vt:lpstr>3. İŞÇİ ÇALIŞMA KARTI</vt:lpstr>
      <vt:lpstr>4. AYRILABİLİR İŞLEM KONTROL KARTI</vt:lpstr>
      <vt:lpstr>5. İŞ EMRİ KARTI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ÜRETİM PLANLAMA VE KONTROL</dc:title>
  <dc:creator>ESRA AYHAN</dc:creator>
  <cp:lastModifiedBy>ESRA AYHAN</cp:lastModifiedBy>
  <cp:revision>1</cp:revision>
  <dcterms:created xsi:type="dcterms:W3CDTF">2020-03-06T13:06:37Z</dcterms:created>
  <dcterms:modified xsi:type="dcterms:W3CDTF">2020-03-06T13:09:32Z</dcterms:modified>
</cp:coreProperties>
</file>