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5" r:id="rId4"/>
    <p:sldId id="260" r:id="rId5"/>
    <p:sldId id="258" r:id="rId6"/>
    <p:sldId id="266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37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45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918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144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9955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988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989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4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99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29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98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484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18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57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08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F673B-8950-495B-BEA2-5B081A384E45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B3F72D6-C453-4449-82C9-FB1C66E5BF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44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KAMUSAL ALAN VE KENT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mtClean="0"/>
              <a:t>3.Hafta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60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Avcı ve Toplayıcı Topluluklar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Sürekli hareket halindeler</a:t>
            </a:r>
          </a:p>
          <a:p>
            <a:r>
              <a:rPr lang="tr-TR" altLang="tr-TR" dirty="0" smtClean="0"/>
              <a:t>Küçük gruplar halinde</a:t>
            </a:r>
          </a:p>
          <a:p>
            <a:r>
              <a:rPr lang="tr-TR" altLang="tr-TR" dirty="0" smtClean="0"/>
              <a:t>Az yük ile </a:t>
            </a:r>
          </a:p>
          <a:p>
            <a:r>
              <a:rPr lang="tr-TR" altLang="tr-TR" dirty="0" smtClean="0"/>
              <a:t>Daha kısa yaşam süresi</a:t>
            </a:r>
          </a:p>
          <a:p>
            <a:r>
              <a:rPr lang="tr-TR" altLang="tr-TR" dirty="0" smtClean="0"/>
              <a:t>Avcılık için gerekli silahların geliştirilmesi</a:t>
            </a:r>
          </a:p>
          <a:p>
            <a:r>
              <a:rPr lang="tr-TR" altLang="tr-TR" dirty="0" smtClean="0"/>
              <a:t>Tütsüleme ve tuzlama gibi besinlerin daha uzun saklamaya  yönelik yöntemlerin gelişmesi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279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yerleşik topluluklar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Toprağın biçimlendirilmesi</a:t>
            </a:r>
          </a:p>
          <a:p>
            <a:r>
              <a:rPr lang="tr-TR" altLang="tr-TR" dirty="0" smtClean="0"/>
              <a:t>Hayvanların evcilleştirilmesi</a:t>
            </a:r>
          </a:p>
          <a:p>
            <a:r>
              <a:rPr lang="tr-TR" altLang="tr-TR" dirty="0" smtClean="0"/>
              <a:t>Düzenli beslenme</a:t>
            </a:r>
          </a:p>
          <a:p>
            <a:r>
              <a:rPr lang="tr-TR" altLang="tr-TR" dirty="0" smtClean="0"/>
              <a:t>Barınaklar ve güvenliğin sağlanması</a:t>
            </a:r>
          </a:p>
          <a:p>
            <a:r>
              <a:rPr lang="tr-TR" altLang="tr-TR" dirty="0" smtClean="0"/>
              <a:t>Daha uzun yaşam süresi ve nüfus artışı</a:t>
            </a:r>
          </a:p>
          <a:p>
            <a:r>
              <a:rPr lang="tr-TR" altLang="tr-TR" dirty="0" smtClean="0"/>
              <a:t>Ürün fazlası </a:t>
            </a:r>
          </a:p>
          <a:p>
            <a:r>
              <a:rPr lang="tr-TR" altLang="tr-TR" dirty="0" smtClean="0"/>
              <a:t>İş bölümü ve mesleklerin ortaya çıkışı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5045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457200"/>
            <a:ext cx="8686800" cy="6675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Köyün </a:t>
            </a:r>
            <a:r>
              <a:rPr lang="tr-TR" dirty="0" err="1" smtClean="0"/>
              <a:t>MirasI</a:t>
            </a:r>
            <a:endParaRPr lang="tr-TR" dirty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1828800" y="1484314"/>
            <a:ext cx="8686800" cy="4752975"/>
          </a:xfrm>
        </p:spPr>
        <p:txBody>
          <a:bodyPr/>
          <a:lstStyle/>
          <a:p>
            <a:pPr eaLnBrk="1" hangingPunct="1"/>
            <a:r>
              <a:rPr lang="tr-TR" altLang="tr-TR" sz="2400"/>
              <a:t>Köylerin Kentlere Miras Bıraktığı Yapı ve İşlevler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evler, odalar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kutsal yerler ve tapınaklar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açık alanlar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 yönetim, yasa ve adaletin ilk belirtileri (</a:t>
            </a:r>
            <a:r>
              <a:rPr lang="tr-TR" altLang="tr-TR" sz="1800" i="1"/>
              <a:t>Köyün yaşlılarından oluşan bir heyet, deneyim ve bilgi birikimi ile anlaşmazlıkları çözerek ya da bazı gelenekleri aktararak topluluğun birliğini yeniden sağlama işlevi görüyordu</a:t>
            </a:r>
            <a:r>
              <a:rPr lang="tr-TR" altLang="tr-TR" sz="2400"/>
              <a:t>)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ilk iş bölümü</a:t>
            </a:r>
          </a:p>
          <a:p>
            <a:pPr eaLnBrk="1" hangingPunct="1">
              <a:buFontTx/>
              <a:buChar char="-"/>
            </a:pPr>
            <a:r>
              <a:rPr lang="tr-TR" altLang="tr-TR" sz="2400"/>
              <a:t>sulama kanallarının oluşturulması ve su taşımacılığı</a:t>
            </a:r>
          </a:p>
        </p:txBody>
      </p:sp>
      <p:pic>
        <p:nvPicPr>
          <p:cNvPr id="17412" name="3 Resim" descr="exam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6" y="1844676"/>
            <a:ext cx="131762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9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8288"/>
            <a:ext cx="8229600" cy="611304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		Kentlerin Gelişimi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61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İlk kent yerleşimi </a:t>
            </a:r>
            <a:r>
              <a:rPr lang="tr-TR" dirty="0" err="1" smtClean="0"/>
              <a:t>çatalhöyük</a:t>
            </a:r>
            <a:endParaRPr lang="tr-TR" dirty="0"/>
          </a:p>
        </p:txBody>
      </p:sp>
      <p:pic>
        <p:nvPicPr>
          <p:cNvPr id="18435" name="3 İçerik Yer Tutucusu" descr="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1" y="1341439"/>
            <a:ext cx="6480175" cy="4681537"/>
          </a:xfrm>
        </p:spPr>
      </p:pic>
    </p:spTree>
    <p:extLst>
      <p:ext uri="{BB962C8B-B14F-4D97-AF65-F5344CB8AC3E}">
        <p14:creationId xmlns:p14="http://schemas.microsoft.com/office/powerpoint/2010/main" val="393021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494"/>
            <a:ext cx="8229600" cy="857250"/>
          </a:xfrm>
        </p:spPr>
        <p:txBody>
          <a:bodyPr/>
          <a:lstStyle/>
          <a:p>
            <a:pPr>
              <a:defRPr/>
            </a:pPr>
            <a:r>
              <a:rPr lang="tr-TR" sz="4000" dirty="0"/>
              <a:t>ÇATALHÖYÜK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1981200" y="1341439"/>
            <a:ext cx="8229600" cy="51133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600" dirty="0"/>
              <a:t>Şu ana kadar yapılmış arkeolojik kazılarda ulaşılmış en eski kent yerleşimidir</a:t>
            </a:r>
          </a:p>
          <a:p>
            <a:pPr eaLnBrk="1" hangingPunct="1"/>
            <a:r>
              <a:rPr lang="tr-TR" altLang="tr-TR" sz="2600" dirty="0"/>
              <a:t>Konya’nın Çumra ilçesinde yaklaşık olarak 14 hektarlık bir alanda yer almaktadır. </a:t>
            </a:r>
          </a:p>
          <a:p>
            <a:pPr eaLnBrk="1" hangingPunct="1"/>
            <a:r>
              <a:rPr lang="tr-TR" altLang="tr-TR" sz="2600" dirty="0"/>
              <a:t>Tarihi M.Ö. 7500 yılına kadar gitmektedir.</a:t>
            </a:r>
          </a:p>
          <a:p>
            <a:pPr eaLnBrk="1" hangingPunct="1"/>
            <a:r>
              <a:rPr lang="tr-TR" altLang="tr-TR" sz="2600" dirty="0"/>
              <a:t>1958 yılında James </a:t>
            </a:r>
            <a:r>
              <a:rPr lang="tr-TR" altLang="tr-TR" sz="2600" dirty="0" err="1"/>
              <a:t>Mellaart</a:t>
            </a:r>
            <a:r>
              <a:rPr lang="tr-TR" altLang="tr-TR" sz="2600" dirty="0"/>
              <a:t> tarafından keşfedilmiş ilk kazıları 1961-1963 ve 1965 yıllarında yapılmıştır. 1993`te yeniden başlayan ve günümüze kadar devam eden kazılar 2018’e kadar </a:t>
            </a:r>
            <a:r>
              <a:rPr lang="tr-TR" altLang="tr-TR" sz="2600" dirty="0" err="1"/>
              <a:t>Ian</a:t>
            </a:r>
            <a:r>
              <a:rPr lang="tr-TR" altLang="tr-TR" sz="2600" dirty="0"/>
              <a:t> </a:t>
            </a:r>
            <a:r>
              <a:rPr lang="tr-TR" altLang="tr-TR" sz="2600" dirty="0" err="1"/>
              <a:t>Hodder</a:t>
            </a:r>
            <a:r>
              <a:rPr lang="tr-TR" altLang="tr-TR" sz="2600" dirty="0"/>
              <a:t> tarafından yürütülüştür.</a:t>
            </a:r>
          </a:p>
          <a:p>
            <a:pPr eaLnBrk="1" hangingPunct="1"/>
            <a:r>
              <a:rPr lang="tr-TR" altLang="tr-TR" sz="2600" dirty="0"/>
              <a:t>2012 yılında UNESCO Dünya Kültür Mirası Listesine alınmıştır.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757649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5661248"/>
            <a:ext cx="8610600" cy="63160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/>
              <a:t>Çatalhöyük yerleşimi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04988" y="666751"/>
            <a:ext cx="4291012" cy="639763"/>
          </a:xfrm>
        </p:spPr>
        <p:txBody>
          <a:bodyPr/>
          <a:lstStyle/>
          <a:p>
            <a:pPr eaLnBrk="1" hangingPunct="1">
              <a:defRPr/>
            </a:pPr>
            <a:r>
              <a:rPr lang="tr-TR" sz="1400" dirty="0"/>
              <a:t>Çatalhöyük, birbirine bitişik evler ve sokağı olmayan bir yerleşim düzeni tekil bir özellik sergilemektedir. </a:t>
            </a:r>
          </a:p>
        </p:txBody>
      </p:sp>
      <p:pic>
        <p:nvPicPr>
          <p:cNvPr id="19461" name="6 İçerik Yer Tutucusu" descr="çatalhöyük_ evler 2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4988" y="1677988"/>
            <a:ext cx="4291012" cy="3695700"/>
          </a:xfrm>
        </p:spPr>
      </p:pic>
      <p:sp>
        <p:nvSpPr>
          <p:cNvPr id="4" name="3 Metin Yer Tutucusu"/>
          <p:cNvSpPr>
            <a:spLocks noGrp="1"/>
          </p:cNvSpPr>
          <p:nvPr>
            <p:ph type="body" sz="quarter" idx="3"/>
          </p:nvPr>
        </p:nvSpPr>
        <p:spPr>
          <a:xfrm>
            <a:off x="6169025" y="692150"/>
            <a:ext cx="4292600" cy="819150"/>
          </a:xfrm>
        </p:spPr>
        <p:txBody>
          <a:bodyPr/>
          <a:lstStyle/>
          <a:p>
            <a:pPr eaLnBrk="1" hangingPunct="1">
              <a:defRPr/>
            </a:pPr>
            <a:r>
              <a:rPr lang="tr-TR" sz="1400" dirty="0"/>
              <a:t>Bir yerden bir yere geçiş için çatılardan geçilmekte eve girişler yine çatılardan sağlanmaktadır.Evlerin arasında meydan görevi gören boş alanlar bulunmaktadır.  </a:t>
            </a:r>
          </a:p>
        </p:txBody>
      </p:sp>
      <p:pic>
        <p:nvPicPr>
          <p:cNvPr id="19462" name="7 İçerik Yer Tutucusu" descr="CH k1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1628775"/>
            <a:ext cx="3959225" cy="3671888"/>
          </a:xfrm>
        </p:spPr>
      </p:pic>
    </p:spTree>
    <p:extLst>
      <p:ext uri="{BB962C8B-B14F-4D97-AF65-F5344CB8AC3E}">
        <p14:creationId xmlns:p14="http://schemas.microsoft.com/office/powerpoint/2010/main" val="397455015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241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KAMUSAL ALAN VE KENT</vt:lpstr>
      <vt:lpstr>Avcı ve Toplayıcı Topluluklar </vt:lpstr>
      <vt:lpstr>İlk yerleşik topluluklar  </vt:lpstr>
      <vt:lpstr>Köyün MirasI</vt:lpstr>
      <vt:lpstr>  Kentlerin Gelişimi </vt:lpstr>
      <vt:lpstr>İlk kent yerleşimi çatalhöyük</vt:lpstr>
      <vt:lpstr>ÇATALHÖYÜK</vt:lpstr>
      <vt:lpstr>Çatalhöyük yerleşimi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OZGUN DINCER</dc:creator>
  <cp:lastModifiedBy>user</cp:lastModifiedBy>
  <cp:revision>3</cp:revision>
  <dcterms:created xsi:type="dcterms:W3CDTF">2019-04-02T09:31:49Z</dcterms:created>
  <dcterms:modified xsi:type="dcterms:W3CDTF">2020-02-02T15:01:50Z</dcterms:modified>
</cp:coreProperties>
</file>