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berler.com/seda-sayan-in-programina-yine-ceza-yagdi-7875011-haber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sZicIauKe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berturk.com/video/tv/izle/gelin-evi-91-bolum-fragmani/17806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LMuFXBJgd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VHtglwitF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EVLENDİRME PROGRAMLARINDA KADININ TEMSİLİ VE TOPLUMSA CİNSİYET ROLLERİ</a:t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50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Seda Sayan-Evleneceksen Gel Programı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http://www.haberler.com/seda-sayan-in-programina-yine-ceza-yagdi-7875011-haberi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2251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Kadın Dediğin: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www.youtube.com/watch?v=2sZicIauKeI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96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Gelin Programları-Çeyizler-Evlilikler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www.haberturk.com/video/tv/izle/gelin-evi-91-bolum-fragmani/178066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62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fontAlgn="t">
              <a:buNone/>
            </a:pPr>
            <a:r>
              <a:rPr lang="tr-TR" sz="3200" b="1" dirty="0" smtClean="0"/>
              <a:t>«Esra </a:t>
            </a:r>
            <a:r>
              <a:rPr lang="tr-TR" sz="3200" b="1" dirty="0"/>
              <a:t>Erol Lezbiyen Evlilik Teklifi Yuh </a:t>
            </a:r>
            <a:r>
              <a:rPr lang="tr-TR" sz="3200" b="1" dirty="0" smtClean="0"/>
              <a:t>Dedirtti» !!!</a:t>
            </a:r>
            <a:endParaRPr lang="tr-TR" sz="3200" b="1" dirty="0"/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dirty="0">
                <a:hlinkClick r:id="rId2"/>
              </a:rPr>
              <a:t>https://www.youtube.com/watch?v=WLMuFXBJgd4</a:t>
            </a:r>
            <a:endParaRPr lang="tr-TR" sz="3200" dirty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81992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r-TR" sz="3200" b="1" dirty="0" smtClean="0"/>
              <a:t>«Şortu İstersen Bir Göster Yanlış Anlaşılmasın»!!!</a:t>
            </a:r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b="1" dirty="0">
                <a:hlinkClick r:id="rId2"/>
              </a:rPr>
              <a:t>https://</a:t>
            </a:r>
            <a:r>
              <a:rPr lang="tr-TR" sz="3200" b="1" dirty="0" smtClean="0">
                <a:hlinkClick r:id="rId2"/>
              </a:rPr>
              <a:t>www.youtube.com/watch?v=lVHtglwitFs</a:t>
            </a:r>
            <a:endParaRPr lang="tr-TR" sz="3200" b="1" dirty="0" smtClean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872790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zacı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czacı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czac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34</TotalTime>
  <Words>51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Eczacı</vt:lpstr>
      <vt:lpstr>EVLENDİRME PROGRAMLARINDA KADININ TEMSİLİ VE TOPLUMSA CİNSİYET ROLLERİ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EVLENDİRME PROGRAMLARINDA KADININ TEMSİLİ VE TOPLUMSA CİNSİYET ROLLERİ </dc:title>
  <dc:creator>esra</dc:creator>
  <cp:lastModifiedBy>esra</cp:lastModifiedBy>
  <cp:revision>4</cp:revision>
  <dcterms:created xsi:type="dcterms:W3CDTF">2016-05-16T09:44:02Z</dcterms:created>
  <dcterms:modified xsi:type="dcterms:W3CDTF">2016-05-16T10:28:34Z</dcterms:modified>
</cp:coreProperties>
</file>