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6EC177-D66F-478C-8567-2EB7995D473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963309C-0E28-48FC-8F2A-6D50DDC12E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FEB988F-2BA2-44C5-BD81-5C53495E4CD0}"/>
              </a:ext>
            </a:extLst>
          </p:cNvPr>
          <p:cNvSpPr>
            <a:spLocks noGrp="1"/>
          </p:cNvSpPr>
          <p:nvPr>
            <p:ph type="dt" sz="half" idx="10"/>
          </p:nvPr>
        </p:nvSpPr>
        <p:spPr/>
        <p:txBody>
          <a:bodyPr/>
          <a:lstStyle/>
          <a:p>
            <a:fld id="{2E920470-1790-4942-8543-B83201ABFC76}" type="datetimeFigureOut">
              <a:rPr lang="tr-TR" smtClean="0"/>
              <a:t>29.09.2022</a:t>
            </a:fld>
            <a:endParaRPr lang="tr-TR"/>
          </a:p>
        </p:txBody>
      </p:sp>
      <p:sp>
        <p:nvSpPr>
          <p:cNvPr id="5" name="Alt Bilgi Yer Tutucusu 4">
            <a:extLst>
              <a:ext uri="{FF2B5EF4-FFF2-40B4-BE49-F238E27FC236}">
                <a16:creationId xmlns:a16="http://schemas.microsoft.com/office/drawing/2014/main" id="{5AEB0703-E300-44E6-87FF-EBE4AABC9F0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6A3FC77-E1AF-49BD-A727-B80DBF700C18}"/>
              </a:ext>
            </a:extLst>
          </p:cNvPr>
          <p:cNvSpPr>
            <a:spLocks noGrp="1"/>
          </p:cNvSpPr>
          <p:nvPr>
            <p:ph type="sldNum" sz="quarter" idx="12"/>
          </p:nvPr>
        </p:nvSpPr>
        <p:spPr/>
        <p:txBody>
          <a:bodyPr/>
          <a:lstStyle/>
          <a:p>
            <a:fld id="{E3FDEDC9-188F-4054-9283-EEA86585ED78}" type="slidenum">
              <a:rPr lang="tr-TR" smtClean="0"/>
              <a:t>‹#›</a:t>
            </a:fld>
            <a:endParaRPr lang="tr-TR"/>
          </a:p>
        </p:txBody>
      </p:sp>
    </p:spTree>
    <p:extLst>
      <p:ext uri="{BB962C8B-B14F-4D97-AF65-F5344CB8AC3E}">
        <p14:creationId xmlns:p14="http://schemas.microsoft.com/office/powerpoint/2010/main" val="407480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7280C7F-DE0C-4446-A1E7-66279A08426A}"/>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88635D31-FB7D-465F-B6BA-4C50794F82E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0023624-101A-4E3D-AFF5-C41085C39B3A}"/>
              </a:ext>
            </a:extLst>
          </p:cNvPr>
          <p:cNvSpPr>
            <a:spLocks noGrp="1"/>
          </p:cNvSpPr>
          <p:nvPr>
            <p:ph type="dt" sz="half" idx="10"/>
          </p:nvPr>
        </p:nvSpPr>
        <p:spPr/>
        <p:txBody>
          <a:bodyPr/>
          <a:lstStyle/>
          <a:p>
            <a:fld id="{2E920470-1790-4942-8543-B83201ABFC76}" type="datetimeFigureOut">
              <a:rPr lang="tr-TR" smtClean="0"/>
              <a:t>29.09.2022</a:t>
            </a:fld>
            <a:endParaRPr lang="tr-TR"/>
          </a:p>
        </p:txBody>
      </p:sp>
      <p:sp>
        <p:nvSpPr>
          <p:cNvPr id="5" name="Alt Bilgi Yer Tutucusu 4">
            <a:extLst>
              <a:ext uri="{FF2B5EF4-FFF2-40B4-BE49-F238E27FC236}">
                <a16:creationId xmlns:a16="http://schemas.microsoft.com/office/drawing/2014/main" id="{36C496B5-F8AE-4968-9301-C81361D275F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F417A85-676A-4CAB-A3B5-A5A45D88A203}"/>
              </a:ext>
            </a:extLst>
          </p:cNvPr>
          <p:cNvSpPr>
            <a:spLocks noGrp="1"/>
          </p:cNvSpPr>
          <p:nvPr>
            <p:ph type="sldNum" sz="quarter" idx="12"/>
          </p:nvPr>
        </p:nvSpPr>
        <p:spPr/>
        <p:txBody>
          <a:bodyPr/>
          <a:lstStyle/>
          <a:p>
            <a:fld id="{E3FDEDC9-188F-4054-9283-EEA86585ED78}" type="slidenum">
              <a:rPr lang="tr-TR" smtClean="0"/>
              <a:t>‹#›</a:t>
            </a:fld>
            <a:endParaRPr lang="tr-TR"/>
          </a:p>
        </p:txBody>
      </p:sp>
    </p:spTree>
    <p:extLst>
      <p:ext uri="{BB962C8B-B14F-4D97-AF65-F5344CB8AC3E}">
        <p14:creationId xmlns:p14="http://schemas.microsoft.com/office/powerpoint/2010/main" val="3822606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1634222F-0B80-4EBE-9D3F-23DD7EE7605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3F55D58-7C41-4FA4-90C2-7349621CBCDD}"/>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02394E5-AD60-4D1D-91EE-2344C8C18A99}"/>
              </a:ext>
            </a:extLst>
          </p:cNvPr>
          <p:cNvSpPr>
            <a:spLocks noGrp="1"/>
          </p:cNvSpPr>
          <p:nvPr>
            <p:ph type="dt" sz="half" idx="10"/>
          </p:nvPr>
        </p:nvSpPr>
        <p:spPr/>
        <p:txBody>
          <a:bodyPr/>
          <a:lstStyle/>
          <a:p>
            <a:fld id="{2E920470-1790-4942-8543-B83201ABFC76}" type="datetimeFigureOut">
              <a:rPr lang="tr-TR" smtClean="0"/>
              <a:t>29.09.2022</a:t>
            </a:fld>
            <a:endParaRPr lang="tr-TR"/>
          </a:p>
        </p:txBody>
      </p:sp>
      <p:sp>
        <p:nvSpPr>
          <p:cNvPr id="5" name="Alt Bilgi Yer Tutucusu 4">
            <a:extLst>
              <a:ext uri="{FF2B5EF4-FFF2-40B4-BE49-F238E27FC236}">
                <a16:creationId xmlns:a16="http://schemas.microsoft.com/office/drawing/2014/main" id="{0FE51688-823C-46DA-844D-D39EB8B84BA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49BA2F3-DBAC-45A2-95E3-84E249F57324}"/>
              </a:ext>
            </a:extLst>
          </p:cNvPr>
          <p:cNvSpPr>
            <a:spLocks noGrp="1"/>
          </p:cNvSpPr>
          <p:nvPr>
            <p:ph type="sldNum" sz="quarter" idx="12"/>
          </p:nvPr>
        </p:nvSpPr>
        <p:spPr/>
        <p:txBody>
          <a:bodyPr/>
          <a:lstStyle/>
          <a:p>
            <a:fld id="{E3FDEDC9-188F-4054-9283-EEA86585ED78}" type="slidenum">
              <a:rPr lang="tr-TR" smtClean="0"/>
              <a:t>‹#›</a:t>
            </a:fld>
            <a:endParaRPr lang="tr-TR"/>
          </a:p>
        </p:txBody>
      </p:sp>
    </p:spTree>
    <p:extLst>
      <p:ext uri="{BB962C8B-B14F-4D97-AF65-F5344CB8AC3E}">
        <p14:creationId xmlns:p14="http://schemas.microsoft.com/office/powerpoint/2010/main" val="3666316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DB92BA9-18EC-4354-AC83-B39C68BF74C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0779BE7-DF65-418B-B8C8-16139C1F3EB1}"/>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5BBC577-F71E-4F65-95F1-724A441EE1E2}"/>
              </a:ext>
            </a:extLst>
          </p:cNvPr>
          <p:cNvSpPr>
            <a:spLocks noGrp="1"/>
          </p:cNvSpPr>
          <p:nvPr>
            <p:ph type="dt" sz="half" idx="10"/>
          </p:nvPr>
        </p:nvSpPr>
        <p:spPr/>
        <p:txBody>
          <a:bodyPr/>
          <a:lstStyle/>
          <a:p>
            <a:fld id="{2E920470-1790-4942-8543-B83201ABFC76}" type="datetimeFigureOut">
              <a:rPr lang="tr-TR" smtClean="0"/>
              <a:t>29.09.2022</a:t>
            </a:fld>
            <a:endParaRPr lang="tr-TR"/>
          </a:p>
        </p:txBody>
      </p:sp>
      <p:sp>
        <p:nvSpPr>
          <p:cNvPr id="5" name="Alt Bilgi Yer Tutucusu 4">
            <a:extLst>
              <a:ext uri="{FF2B5EF4-FFF2-40B4-BE49-F238E27FC236}">
                <a16:creationId xmlns:a16="http://schemas.microsoft.com/office/drawing/2014/main" id="{333BFF46-846E-4344-8C6E-E042A51B85E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D1F568D-D312-4C3F-A027-AD1FDB8F9F9E}"/>
              </a:ext>
            </a:extLst>
          </p:cNvPr>
          <p:cNvSpPr>
            <a:spLocks noGrp="1"/>
          </p:cNvSpPr>
          <p:nvPr>
            <p:ph type="sldNum" sz="quarter" idx="12"/>
          </p:nvPr>
        </p:nvSpPr>
        <p:spPr/>
        <p:txBody>
          <a:bodyPr/>
          <a:lstStyle/>
          <a:p>
            <a:fld id="{E3FDEDC9-188F-4054-9283-EEA86585ED78}" type="slidenum">
              <a:rPr lang="tr-TR" smtClean="0"/>
              <a:t>‹#›</a:t>
            </a:fld>
            <a:endParaRPr lang="tr-TR"/>
          </a:p>
        </p:txBody>
      </p:sp>
    </p:spTree>
    <p:extLst>
      <p:ext uri="{BB962C8B-B14F-4D97-AF65-F5344CB8AC3E}">
        <p14:creationId xmlns:p14="http://schemas.microsoft.com/office/powerpoint/2010/main" val="988588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A05F9E-5FF1-45D6-B6B2-4E0DD43A549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27BC3BC-ECAA-4077-AA78-F8501BDCBF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59BD2A97-8BAC-4DC0-AA40-55AE3118005E}"/>
              </a:ext>
            </a:extLst>
          </p:cNvPr>
          <p:cNvSpPr>
            <a:spLocks noGrp="1"/>
          </p:cNvSpPr>
          <p:nvPr>
            <p:ph type="dt" sz="half" idx="10"/>
          </p:nvPr>
        </p:nvSpPr>
        <p:spPr/>
        <p:txBody>
          <a:bodyPr/>
          <a:lstStyle/>
          <a:p>
            <a:fld id="{2E920470-1790-4942-8543-B83201ABFC76}" type="datetimeFigureOut">
              <a:rPr lang="tr-TR" smtClean="0"/>
              <a:t>29.09.2022</a:t>
            </a:fld>
            <a:endParaRPr lang="tr-TR"/>
          </a:p>
        </p:txBody>
      </p:sp>
      <p:sp>
        <p:nvSpPr>
          <p:cNvPr id="5" name="Alt Bilgi Yer Tutucusu 4">
            <a:extLst>
              <a:ext uri="{FF2B5EF4-FFF2-40B4-BE49-F238E27FC236}">
                <a16:creationId xmlns:a16="http://schemas.microsoft.com/office/drawing/2014/main" id="{EED2C6E5-ECBC-4DA8-8B15-16B1594BF08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663F6F4-15E5-487B-A029-07177C54E1AA}"/>
              </a:ext>
            </a:extLst>
          </p:cNvPr>
          <p:cNvSpPr>
            <a:spLocks noGrp="1"/>
          </p:cNvSpPr>
          <p:nvPr>
            <p:ph type="sldNum" sz="quarter" idx="12"/>
          </p:nvPr>
        </p:nvSpPr>
        <p:spPr/>
        <p:txBody>
          <a:bodyPr/>
          <a:lstStyle/>
          <a:p>
            <a:fld id="{E3FDEDC9-188F-4054-9283-EEA86585ED78}" type="slidenum">
              <a:rPr lang="tr-TR" smtClean="0"/>
              <a:t>‹#›</a:t>
            </a:fld>
            <a:endParaRPr lang="tr-TR"/>
          </a:p>
        </p:txBody>
      </p:sp>
    </p:spTree>
    <p:extLst>
      <p:ext uri="{BB962C8B-B14F-4D97-AF65-F5344CB8AC3E}">
        <p14:creationId xmlns:p14="http://schemas.microsoft.com/office/powerpoint/2010/main" val="3533046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48388D-E782-4693-880C-B16DF12B61C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D15443C-CD33-4A66-B9FA-B1D32D0700DE}"/>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3E2A820-8CFB-4AFD-A2E3-D7C373BF430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68B0B1DC-366C-427C-8719-2C0592177936}"/>
              </a:ext>
            </a:extLst>
          </p:cNvPr>
          <p:cNvSpPr>
            <a:spLocks noGrp="1"/>
          </p:cNvSpPr>
          <p:nvPr>
            <p:ph type="dt" sz="half" idx="10"/>
          </p:nvPr>
        </p:nvSpPr>
        <p:spPr/>
        <p:txBody>
          <a:bodyPr/>
          <a:lstStyle/>
          <a:p>
            <a:fld id="{2E920470-1790-4942-8543-B83201ABFC76}" type="datetimeFigureOut">
              <a:rPr lang="tr-TR" smtClean="0"/>
              <a:t>29.09.2022</a:t>
            </a:fld>
            <a:endParaRPr lang="tr-TR"/>
          </a:p>
        </p:txBody>
      </p:sp>
      <p:sp>
        <p:nvSpPr>
          <p:cNvPr id="6" name="Alt Bilgi Yer Tutucusu 5">
            <a:extLst>
              <a:ext uri="{FF2B5EF4-FFF2-40B4-BE49-F238E27FC236}">
                <a16:creationId xmlns:a16="http://schemas.microsoft.com/office/drawing/2014/main" id="{DE8A2D1A-1AD3-4265-9C9F-BB94282B80F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3AF5A4B-7B6C-4CDD-A0EB-FC575D0E80FE}"/>
              </a:ext>
            </a:extLst>
          </p:cNvPr>
          <p:cNvSpPr>
            <a:spLocks noGrp="1"/>
          </p:cNvSpPr>
          <p:nvPr>
            <p:ph type="sldNum" sz="quarter" idx="12"/>
          </p:nvPr>
        </p:nvSpPr>
        <p:spPr/>
        <p:txBody>
          <a:bodyPr/>
          <a:lstStyle/>
          <a:p>
            <a:fld id="{E3FDEDC9-188F-4054-9283-EEA86585ED78}" type="slidenum">
              <a:rPr lang="tr-TR" smtClean="0"/>
              <a:t>‹#›</a:t>
            </a:fld>
            <a:endParaRPr lang="tr-TR"/>
          </a:p>
        </p:txBody>
      </p:sp>
    </p:spTree>
    <p:extLst>
      <p:ext uri="{BB962C8B-B14F-4D97-AF65-F5344CB8AC3E}">
        <p14:creationId xmlns:p14="http://schemas.microsoft.com/office/powerpoint/2010/main" val="75431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854197-A4A0-4067-9E95-ED98B4B52A0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BB2E00F-CBF5-4CAD-84F4-A39112740A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941D9260-5260-453F-9FC0-A8FDE0A9F58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11D91D06-03CF-42C8-82B4-85192E6905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61B50ED-8E85-4C07-B4E6-98EE64517A6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CA77A0E1-BD92-4730-AE4D-9D82C2ABD1F1}"/>
              </a:ext>
            </a:extLst>
          </p:cNvPr>
          <p:cNvSpPr>
            <a:spLocks noGrp="1"/>
          </p:cNvSpPr>
          <p:nvPr>
            <p:ph type="dt" sz="half" idx="10"/>
          </p:nvPr>
        </p:nvSpPr>
        <p:spPr/>
        <p:txBody>
          <a:bodyPr/>
          <a:lstStyle/>
          <a:p>
            <a:fld id="{2E920470-1790-4942-8543-B83201ABFC76}" type="datetimeFigureOut">
              <a:rPr lang="tr-TR" smtClean="0"/>
              <a:t>29.09.2022</a:t>
            </a:fld>
            <a:endParaRPr lang="tr-TR"/>
          </a:p>
        </p:txBody>
      </p:sp>
      <p:sp>
        <p:nvSpPr>
          <p:cNvPr id="8" name="Alt Bilgi Yer Tutucusu 7">
            <a:extLst>
              <a:ext uri="{FF2B5EF4-FFF2-40B4-BE49-F238E27FC236}">
                <a16:creationId xmlns:a16="http://schemas.microsoft.com/office/drawing/2014/main" id="{982700FD-BCEB-486F-A968-8416DD9A4A4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A5B5093-2F61-4743-8ACD-6AC3C080F072}"/>
              </a:ext>
            </a:extLst>
          </p:cNvPr>
          <p:cNvSpPr>
            <a:spLocks noGrp="1"/>
          </p:cNvSpPr>
          <p:nvPr>
            <p:ph type="sldNum" sz="quarter" idx="12"/>
          </p:nvPr>
        </p:nvSpPr>
        <p:spPr/>
        <p:txBody>
          <a:bodyPr/>
          <a:lstStyle/>
          <a:p>
            <a:fld id="{E3FDEDC9-188F-4054-9283-EEA86585ED78}" type="slidenum">
              <a:rPr lang="tr-TR" smtClean="0"/>
              <a:t>‹#›</a:t>
            </a:fld>
            <a:endParaRPr lang="tr-TR"/>
          </a:p>
        </p:txBody>
      </p:sp>
    </p:spTree>
    <p:extLst>
      <p:ext uri="{BB962C8B-B14F-4D97-AF65-F5344CB8AC3E}">
        <p14:creationId xmlns:p14="http://schemas.microsoft.com/office/powerpoint/2010/main" val="4017860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67C790-7E2E-447C-9C2C-9B9F3CF05CF2}"/>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7644527-805D-4291-8DB9-538889EE3F5C}"/>
              </a:ext>
            </a:extLst>
          </p:cNvPr>
          <p:cNvSpPr>
            <a:spLocks noGrp="1"/>
          </p:cNvSpPr>
          <p:nvPr>
            <p:ph type="dt" sz="half" idx="10"/>
          </p:nvPr>
        </p:nvSpPr>
        <p:spPr/>
        <p:txBody>
          <a:bodyPr/>
          <a:lstStyle/>
          <a:p>
            <a:fld id="{2E920470-1790-4942-8543-B83201ABFC76}" type="datetimeFigureOut">
              <a:rPr lang="tr-TR" smtClean="0"/>
              <a:t>29.09.2022</a:t>
            </a:fld>
            <a:endParaRPr lang="tr-TR"/>
          </a:p>
        </p:txBody>
      </p:sp>
      <p:sp>
        <p:nvSpPr>
          <p:cNvPr id="4" name="Alt Bilgi Yer Tutucusu 3">
            <a:extLst>
              <a:ext uri="{FF2B5EF4-FFF2-40B4-BE49-F238E27FC236}">
                <a16:creationId xmlns:a16="http://schemas.microsoft.com/office/drawing/2014/main" id="{E69C0A1C-78D6-43D6-9EA6-596ABD24442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50CAEFD-6E1B-40CA-B3A3-ABD99D97C681}"/>
              </a:ext>
            </a:extLst>
          </p:cNvPr>
          <p:cNvSpPr>
            <a:spLocks noGrp="1"/>
          </p:cNvSpPr>
          <p:nvPr>
            <p:ph type="sldNum" sz="quarter" idx="12"/>
          </p:nvPr>
        </p:nvSpPr>
        <p:spPr/>
        <p:txBody>
          <a:bodyPr/>
          <a:lstStyle/>
          <a:p>
            <a:fld id="{E3FDEDC9-188F-4054-9283-EEA86585ED78}" type="slidenum">
              <a:rPr lang="tr-TR" smtClean="0"/>
              <a:t>‹#›</a:t>
            </a:fld>
            <a:endParaRPr lang="tr-TR"/>
          </a:p>
        </p:txBody>
      </p:sp>
    </p:spTree>
    <p:extLst>
      <p:ext uri="{BB962C8B-B14F-4D97-AF65-F5344CB8AC3E}">
        <p14:creationId xmlns:p14="http://schemas.microsoft.com/office/powerpoint/2010/main" val="3357052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1551815-5A7F-4C63-AA14-002F32B1204A}"/>
              </a:ext>
            </a:extLst>
          </p:cNvPr>
          <p:cNvSpPr>
            <a:spLocks noGrp="1"/>
          </p:cNvSpPr>
          <p:nvPr>
            <p:ph type="dt" sz="half" idx="10"/>
          </p:nvPr>
        </p:nvSpPr>
        <p:spPr/>
        <p:txBody>
          <a:bodyPr/>
          <a:lstStyle/>
          <a:p>
            <a:fld id="{2E920470-1790-4942-8543-B83201ABFC76}" type="datetimeFigureOut">
              <a:rPr lang="tr-TR" smtClean="0"/>
              <a:t>29.09.2022</a:t>
            </a:fld>
            <a:endParaRPr lang="tr-TR"/>
          </a:p>
        </p:txBody>
      </p:sp>
      <p:sp>
        <p:nvSpPr>
          <p:cNvPr id="3" name="Alt Bilgi Yer Tutucusu 2">
            <a:extLst>
              <a:ext uri="{FF2B5EF4-FFF2-40B4-BE49-F238E27FC236}">
                <a16:creationId xmlns:a16="http://schemas.microsoft.com/office/drawing/2014/main" id="{BB15C1AD-AD04-42A9-9253-20CA66FB5AB6}"/>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DA533FB-CA88-4E45-9CFD-28F9BA49BCAF}"/>
              </a:ext>
            </a:extLst>
          </p:cNvPr>
          <p:cNvSpPr>
            <a:spLocks noGrp="1"/>
          </p:cNvSpPr>
          <p:nvPr>
            <p:ph type="sldNum" sz="quarter" idx="12"/>
          </p:nvPr>
        </p:nvSpPr>
        <p:spPr/>
        <p:txBody>
          <a:bodyPr/>
          <a:lstStyle/>
          <a:p>
            <a:fld id="{E3FDEDC9-188F-4054-9283-EEA86585ED78}" type="slidenum">
              <a:rPr lang="tr-TR" smtClean="0"/>
              <a:t>‹#›</a:t>
            </a:fld>
            <a:endParaRPr lang="tr-TR"/>
          </a:p>
        </p:txBody>
      </p:sp>
    </p:spTree>
    <p:extLst>
      <p:ext uri="{BB962C8B-B14F-4D97-AF65-F5344CB8AC3E}">
        <p14:creationId xmlns:p14="http://schemas.microsoft.com/office/powerpoint/2010/main" val="472216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783A9E0-A241-4239-B9DF-F3FA4971AC8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F56195C-E249-4C27-BE1C-9905CECD14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1D0287B-4382-4313-8E8F-E5D28DAB23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6AB3F56-3CD7-48D5-B9BA-465B92C056B5}"/>
              </a:ext>
            </a:extLst>
          </p:cNvPr>
          <p:cNvSpPr>
            <a:spLocks noGrp="1"/>
          </p:cNvSpPr>
          <p:nvPr>
            <p:ph type="dt" sz="half" idx="10"/>
          </p:nvPr>
        </p:nvSpPr>
        <p:spPr/>
        <p:txBody>
          <a:bodyPr/>
          <a:lstStyle/>
          <a:p>
            <a:fld id="{2E920470-1790-4942-8543-B83201ABFC76}" type="datetimeFigureOut">
              <a:rPr lang="tr-TR" smtClean="0"/>
              <a:t>29.09.2022</a:t>
            </a:fld>
            <a:endParaRPr lang="tr-TR"/>
          </a:p>
        </p:txBody>
      </p:sp>
      <p:sp>
        <p:nvSpPr>
          <p:cNvPr id="6" name="Alt Bilgi Yer Tutucusu 5">
            <a:extLst>
              <a:ext uri="{FF2B5EF4-FFF2-40B4-BE49-F238E27FC236}">
                <a16:creationId xmlns:a16="http://schemas.microsoft.com/office/drawing/2014/main" id="{8D457F41-D6FD-4259-93CE-0E8C7CE2B67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7473657-2298-4027-B99F-633657287197}"/>
              </a:ext>
            </a:extLst>
          </p:cNvPr>
          <p:cNvSpPr>
            <a:spLocks noGrp="1"/>
          </p:cNvSpPr>
          <p:nvPr>
            <p:ph type="sldNum" sz="quarter" idx="12"/>
          </p:nvPr>
        </p:nvSpPr>
        <p:spPr/>
        <p:txBody>
          <a:bodyPr/>
          <a:lstStyle/>
          <a:p>
            <a:fld id="{E3FDEDC9-188F-4054-9283-EEA86585ED78}" type="slidenum">
              <a:rPr lang="tr-TR" smtClean="0"/>
              <a:t>‹#›</a:t>
            </a:fld>
            <a:endParaRPr lang="tr-TR"/>
          </a:p>
        </p:txBody>
      </p:sp>
    </p:spTree>
    <p:extLst>
      <p:ext uri="{BB962C8B-B14F-4D97-AF65-F5344CB8AC3E}">
        <p14:creationId xmlns:p14="http://schemas.microsoft.com/office/powerpoint/2010/main" val="2197836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B9748A-C351-436D-8DB3-F25C77841FA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1D71442-9923-4350-AB17-4EBE028FCF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BF7B73E-EB9F-40E6-ADEB-69D9288767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E55235C-8DF7-46D7-B50C-4308402C361A}"/>
              </a:ext>
            </a:extLst>
          </p:cNvPr>
          <p:cNvSpPr>
            <a:spLocks noGrp="1"/>
          </p:cNvSpPr>
          <p:nvPr>
            <p:ph type="dt" sz="half" idx="10"/>
          </p:nvPr>
        </p:nvSpPr>
        <p:spPr/>
        <p:txBody>
          <a:bodyPr/>
          <a:lstStyle/>
          <a:p>
            <a:fld id="{2E920470-1790-4942-8543-B83201ABFC76}" type="datetimeFigureOut">
              <a:rPr lang="tr-TR" smtClean="0"/>
              <a:t>29.09.2022</a:t>
            </a:fld>
            <a:endParaRPr lang="tr-TR"/>
          </a:p>
        </p:txBody>
      </p:sp>
      <p:sp>
        <p:nvSpPr>
          <p:cNvPr id="6" name="Alt Bilgi Yer Tutucusu 5">
            <a:extLst>
              <a:ext uri="{FF2B5EF4-FFF2-40B4-BE49-F238E27FC236}">
                <a16:creationId xmlns:a16="http://schemas.microsoft.com/office/drawing/2014/main" id="{AD5A27C3-3B07-4E1F-BA70-87136E2C624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2400741-E8BE-4069-A68B-9F60382E3333}"/>
              </a:ext>
            </a:extLst>
          </p:cNvPr>
          <p:cNvSpPr>
            <a:spLocks noGrp="1"/>
          </p:cNvSpPr>
          <p:nvPr>
            <p:ph type="sldNum" sz="quarter" idx="12"/>
          </p:nvPr>
        </p:nvSpPr>
        <p:spPr/>
        <p:txBody>
          <a:bodyPr/>
          <a:lstStyle/>
          <a:p>
            <a:fld id="{E3FDEDC9-188F-4054-9283-EEA86585ED78}" type="slidenum">
              <a:rPr lang="tr-TR" smtClean="0"/>
              <a:t>‹#›</a:t>
            </a:fld>
            <a:endParaRPr lang="tr-TR"/>
          </a:p>
        </p:txBody>
      </p:sp>
    </p:spTree>
    <p:extLst>
      <p:ext uri="{BB962C8B-B14F-4D97-AF65-F5344CB8AC3E}">
        <p14:creationId xmlns:p14="http://schemas.microsoft.com/office/powerpoint/2010/main" val="2424146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3AE58C7-CA96-4A8F-A858-461ED472E7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472D43F-05AF-4D4C-A368-B46B03CD7C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FFB321E-BB74-4A20-9171-8B897C982B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920470-1790-4942-8543-B83201ABFC76}" type="datetimeFigureOut">
              <a:rPr lang="tr-TR" smtClean="0"/>
              <a:t>29.09.2022</a:t>
            </a:fld>
            <a:endParaRPr lang="tr-TR"/>
          </a:p>
        </p:txBody>
      </p:sp>
      <p:sp>
        <p:nvSpPr>
          <p:cNvPr id="5" name="Alt Bilgi Yer Tutucusu 4">
            <a:extLst>
              <a:ext uri="{FF2B5EF4-FFF2-40B4-BE49-F238E27FC236}">
                <a16:creationId xmlns:a16="http://schemas.microsoft.com/office/drawing/2014/main" id="{415475F6-4BA2-47A7-9182-5CFBDAB443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48ECD773-AFCA-42E4-90FE-0BA0347770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FDEDC9-188F-4054-9283-EEA86585ED78}" type="slidenum">
              <a:rPr lang="tr-TR" smtClean="0"/>
              <a:t>‹#›</a:t>
            </a:fld>
            <a:endParaRPr lang="tr-TR"/>
          </a:p>
        </p:txBody>
      </p:sp>
    </p:spTree>
    <p:extLst>
      <p:ext uri="{BB962C8B-B14F-4D97-AF65-F5344CB8AC3E}">
        <p14:creationId xmlns:p14="http://schemas.microsoft.com/office/powerpoint/2010/main" val="19003386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huder.org/Sayfa/etik-ilkeler178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C4EF5C-EDAA-4814-A1BE-FF0B90640864}"/>
              </a:ext>
            </a:extLst>
          </p:cNvPr>
          <p:cNvSpPr>
            <a:spLocks noGrp="1"/>
          </p:cNvSpPr>
          <p:nvPr>
            <p:ph type="ctrTitle"/>
          </p:nvPr>
        </p:nvSpPr>
        <p:spPr/>
        <p:txBody>
          <a:bodyPr/>
          <a:lstStyle/>
          <a:p>
            <a:r>
              <a:rPr lang="tr-TR" sz="1800" b="1" i="0" dirty="0">
                <a:solidFill>
                  <a:srgbClr val="212529"/>
                </a:solidFill>
                <a:effectLst/>
                <a:latin typeface="Calibri" panose="020F0502020204030204" pitchFamily="34" charset="0"/>
              </a:rPr>
              <a:t>4. MESLEK ELEMANI OLARAK SOSYAL HİZMET UZMANLARININ ETİK SORUMLULUKLARI</a:t>
            </a:r>
            <a:endParaRPr lang="tr-TR" dirty="0"/>
          </a:p>
        </p:txBody>
      </p:sp>
      <p:sp>
        <p:nvSpPr>
          <p:cNvPr id="3" name="Alt Başlık 2">
            <a:extLst>
              <a:ext uri="{FF2B5EF4-FFF2-40B4-BE49-F238E27FC236}">
                <a16:creationId xmlns:a16="http://schemas.microsoft.com/office/drawing/2014/main" id="{3C92D6E9-3B98-4025-86FB-8C3F785E0522}"/>
              </a:ext>
            </a:extLst>
          </p:cNvPr>
          <p:cNvSpPr>
            <a:spLocks noGrp="1"/>
          </p:cNvSpPr>
          <p:nvPr>
            <p:ph type="subTitle" idx="1"/>
          </p:nvPr>
        </p:nvSpPr>
        <p:spPr/>
        <p:txBody>
          <a:bodyPr/>
          <a:lstStyle/>
          <a:p>
            <a:r>
              <a:rPr lang="tr-TR" dirty="0" err="1"/>
              <a:t>Öğr</a:t>
            </a:r>
            <a:r>
              <a:rPr lang="tr-TR" dirty="0"/>
              <a:t>. Gör. Dr. Ezgi Arslan Özdemir</a:t>
            </a:r>
          </a:p>
        </p:txBody>
      </p:sp>
    </p:spTree>
    <p:extLst>
      <p:ext uri="{BB962C8B-B14F-4D97-AF65-F5344CB8AC3E}">
        <p14:creationId xmlns:p14="http://schemas.microsoft.com/office/powerpoint/2010/main" val="3907070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B6EE7A7-5E4E-4599-9876-40F5606FA2F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2D6BCEE-555E-40D2-808B-41F7D6BAE953}"/>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4.01. Yetkinlik</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Sadece yetkin olduğu veya yetkin olmaya konusunda istekli olduğu alanda sorumluluk kabul etmeli veya görev almalıdır.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b) Mesleki uygulamalarında yetkin hale gelmek için çaba göstermeli; bilgilerinin geliştirilmesi ve geçerliliğinin sınanması konusunda uygun yöntemlere başvurmalıdır.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c) Mesleki uygulamalarında sosyal hizmet mesleği ve disiplini ile meslek etiğine ilişkin geçerli bilgileri temel almalıdır.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3914786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72CAB9-47DF-4EC4-8DD5-DC77F0AD010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158E2C5-0A7D-4E41-99E5-D373D2F7C5E4}"/>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4.02. Ayrımcılık</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Sosyal hizmet uzmanları mesleki uygulamalarında; ırk, etnik ve ulusal köken, renk, cinsiyet, cinsel tercih, yaş, medeni durum, siyasal görüş, dinsel inanç, zihinsel ya da fiziksel özür temeline dayanan ayrımcılığın herhangi bir biçimine yer vermemeli; göz yummamalı; kolaylaştırmamalı ve ayrımcılık yapanlarla işbirliğine girmemelidir.</a:t>
            </a:r>
            <a:endParaRPr lang="tr-TR" b="0" i="0" dirty="0">
              <a:solidFill>
                <a:srgbClr val="212529"/>
              </a:solidFill>
              <a:effectLst/>
              <a:latin typeface="-apple-system"/>
            </a:endParaRPr>
          </a:p>
          <a:p>
            <a:pPr algn="just"/>
            <a:r>
              <a:rPr lang="tr-TR" sz="1800" b="1" i="0" dirty="0">
                <a:solidFill>
                  <a:srgbClr val="212529"/>
                </a:solidFill>
                <a:effectLst/>
                <a:latin typeface="Calibri" panose="020F0502020204030204" pitchFamily="34" charset="0"/>
              </a:rPr>
              <a:t>4.03. Kişisel Tutum</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 mesleki sorumluluklarını yerine getirirken kişisel tutumlarının buna engel olmasına izin vermemelidir.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2981647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D142C2-B8DE-4EB1-B6CF-B4D716DEEFC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4CDB691-23E6-4C87-9CE5-F59DBA3883AD}"/>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4.04. Dürüst Olmama</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 dürüst olmayan, hileli işlere katılmamalı; göz yummamalı; bu durumlarla ilişkilendirilmemeye özen göstermelidir.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a:t>
            </a:r>
            <a:r>
              <a:rPr lang="tr-TR" sz="1800" b="1" i="0" dirty="0">
                <a:solidFill>
                  <a:srgbClr val="212529"/>
                </a:solidFill>
                <a:effectLst/>
                <a:latin typeface="Calibri" panose="020F0502020204030204" pitchFamily="34" charset="0"/>
              </a:rPr>
              <a:t>4.05. Zayıf Yönler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Mesleki yönden sorumlu oldukları bireylerin yararını tehlikeye atacak ya da kendi mesleki karar ve performanslarına engel olacak bireysel sorunlarının, yasal problemlerinin, ekonomik yetersizliklerinin, fiziksel, zihinsel ve ruhsal sağlıkları ile ilgili güçlüklerinin mesleki çalışmalarını etkilemesine izin vermemelidir.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 Bireysel sorunları (fiziksel, zihinsel ve ruhsal sağlık, eş ve çocukları ile ilgili benzeri güçlükler) veya çalıştıkları alanın yarattığı sorunlar (tükenmişlik sendromu vb.) mesleki karar ya da performanslarına engel oluşturduğunda, sorunlarını çözebilmek için profesyonel yardım alarak, iş yükünü ayarlayarak veya durumuna uygun bir alana geçerek hizmet verdikleri müracaatçıları korumaya özen göstermelidir.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4239942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E75BA1-F6B6-47BE-988E-DBD559EE361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1CECEA7-B7A0-42E0-AA45-59BEF173490F}"/>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4.06 Temsil</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a) Kamuoyuna yaptıkları açıklama ve eylemlerin bireysel mi yoksa temsilcisi olduğu bir grup ya da kuruluş adına mı yaptığını belirtmelidir.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b) Müracaatçılarına, kurumuna ve kamuya, yalnızca gerçekten mesleki yeterliliğe sahip olduğu konular ve hizmetler hakkında açıklamalarda bulunmalıdır.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997687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2C7454-E92D-4C7F-BBE0-67A77F56A38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9B53E3A-DEA0-4CF6-8CE6-16ED6955C090}"/>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4.07. Israrlı Talepler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İçinde bulundukları durum nedeniyle aşırı etki, yönlendirme ya da baskıya karşı incinebilir durumda olan müracaatçılarının uygun olmayan taleplerini yerine getirmeyi taahhüt etmemelidir.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 Şu anki müracaatçılarından veya özel durumları nedeniyle aşırı ölçüde incinebilecek diğer kişilerden gelecek tanıklık etme, bonservis verme, referans olma, onaylama yönündeki ısrarlı taleplere yönelik taahhütte bulunmamalıdır.</a:t>
            </a:r>
            <a:endParaRPr lang="tr-TR" b="0" i="0" dirty="0">
              <a:solidFill>
                <a:srgbClr val="212529"/>
              </a:solidFill>
              <a:effectLst/>
              <a:latin typeface="-apple-system"/>
            </a:endParaRPr>
          </a:p>
          <a:p>
            <a:pPr algn="just"/>
            <a:r>
              <a:rPr lang="tr-TR" b="0" i="0" dirty="0">
                <a:solidFill>
                  <a:srgbClr val="212529"/>
                </a:solidFill>
                <a:effectLst/>
                <a:latin typeface="-apple-system"/>
              </a:rPr>
              <a:t> </a:t>
            </a:r>
          </a:p>
          <a:p>
            <a:pPr algn="just"/>
            <a:r>
              <a:rPr lang="tr-TR" sz="1800" b="1" i="0" dirty="0">
                <a:solidFill>
                  <a:srgbClr val="212529"/>
                </a:solidFill>
                <a:effectLst/>
                <a:latin typeface="Calibri" panose="020F0502020204030204" pitchFamily="34" charset="0"/>
              </a:rPr>
              <a:t>4.08. Telif Hakkı ve İtibarın Kabulü</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 telif hakkı da dâhil olmak üzere, yalnızca fiilen yaptıkları ya da yapılmasına katkıda bulundukları çalışmaların sorumluluğunu ve kazanımlarını üstlenmelidir. Başkalarının çalışmalarını ve katkılarını da dürüstçe belirtmelidir.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1681594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A49F85-EAEA-4417-BBC9-2F9D416680FD}"/>
              </a:ext>
            </a:extLst>
          </p:cNvPr>
          <p:cNvSpPr>
            <a:spLocks noGrp="1"/>
          </p:cNvSpPr>
          <p:nvPr>
            <p:ph type="title"/>
          </p:nvPr>
        </p:nvSpPr>
        <p:spPr/>
        <p:txBody>
          <a:bodyPr/>
          <a:lstStyle/>
          <a:p>
            <a:r>
              <a:rPr lang="tr-TR" dirty="0"/>
              <a:t>Kaynak	</a:t>
            </a:r>
          </a:p>
        </p:txBody>
      </p:sp>
      <p:sp>
        <p:nvSpPr>
          <p:cNvPr id="3" name="İçerik Yer Tutucusu 2">
            <a:extLst>
              <a:ext uri="{FF2B5EF4-FFF2-40B4-BE49-F238E27FC236}">
                <a16:creationId xmlns:a16="http://schemas.microsoft.com/office/drawing/2014/main" id="{E7A5AE3A-6DD4-414A-832B-C70694724CDA}"/>
              </a:ext>
            </a:extLst>
          </p:cNvPr>
          <p:cNvSpPr>
            <a:spLocks noGrp="1"/>
          </p:cNvSpPr>
          <p:nvPr>
            <p:ph idx="1"/>
          </p:nvPr>
        </p:nvSpPr>
        <p:spPr/>
        <p:txBody>
          <a:bodyPr/>
          <a:lstStyle/>
          <a:p>
            <a:r>
              <a:rPr lang="tr-TR" dirty="0"/>
              <a:t>Sosyal Hizmet Uzmanları Derneği</a:t>
            </a:r>
          </a:p>
          <a:p>
            <a:r>
              <a:rPr lang="tr-TR">
                <a:hlinkClick r:id="rId2"/>
              </a:rPr>
              <a:t>http://shuder.org/Sayfa/etik-ilkeler1787</a:t>
            </a:r>
            <a:r>
              <a:rPr lang="tr-TR"/>
              <a:t> </a:t>
            </a:r>
          </a:p>
        </p:txBody>
      </p:sp>
    </p:spTree>
    <p:extLst>
      <p:ext uri="{BB962C8B-B14F-4D97-AF65-F5344CB8AC3E}">
        <p14:creationId xmlns:p14="http://schemas.microsoft.com/office/powerpoint/2010/main" val="334772822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473</Words>
  <Application>Microsoft Office PowerPoint</Application>
  <PresentationFormat>Geniş ekran</PresentationFormat>
  <Paragraphs>31</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-apple-system</vt:lpstr>
      <vt:lpstr>Arial</vt:lpstr>
      <vt:lpstr>Calibri</vt:lpstr>
      <vt:lpstr>Calibri Light</vt:lpstr>
      <vt:lpstr>Office Teması</vt:lpstr>
      <vt:lpstr>4. MESLEK ELEMANI OLARAK SOSYAL HİZMET UZMANLARININ ETİK SORUMLULUKLARI</vt:lpstr>
      <vt:lpstr>PowerPoint Sunusu</vt:lpstr>
      <vt:lpstr>PowerPoint Sunusu</vt:lpstr>
      <vt:lpstr>PowerPoint Sunusu</vt:lpstr>
      <vt:lpstr>PowerPoint Sunusu</vt:lpstr>
      <vt:lpstr>PowerPoint Sunusu</vt:lpstr>
      <vt:lpstr>Kaynak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MESLEK ELEMANI OLARAK SOSYAL HİZMET UZMANLARININ ETİK SORUMLULUKLARI</dc:title>
  <dc:creator>Ezgi Arslan</dc:creator>
  <cp:lastModifiedBy>Ezgi Arslan</cp:lastModifiedBy>
  <cp:revision>1</cp:revision>
  <dcterms:created xsi:type="dcterms:W3CDTF">2022-09-29T06:03:28Z</dcterms:created>
  <dcterms:modified xsi:type="dcterms:W3CDTF">2022-09-29T06:04:39Z</dcterms:modified>
</cp:coreProperties>
</file>