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9" r:id="rId4"/>
    <p:sldId id="260" r:id="rId5"/>
    <p:sldId id="261" r:id="rId6"/>
    <p:sldId id="262" r:id="rId7"/>
    <p:sldId id="263" r:id="rId8"/>
    <p:sldId id="25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3" d="100"/>
          <a:sy n="83" d="100"/>
        </p:scale>
        <p:origin x="643" y="8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3schools.com/php/php_sessions.asp" TargetMode="External"/><Relationship Id="rId2" Type="http://schemas.openxmlformats.org/officeDocument/2006/relationships/hyperlink" Target="https://www.w3schools.com/php/php_cookies.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 İleri PHP </a:t>
            </a:r>
            <a:r>
              <a:rPr lang="tr-TR" sz="3600" dirty="0" smtClean="0"/>
              <a:t>uygulamaları</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NBP238 İleri Web Programlama</a:t>
            </a:r>
            <a:endParaRPr lang="tr-TR" dirty="0" smtClean="0">
              <a:latin typeface="Times New Roman" panose="02020603050405020304" pitchFamily="18" charset="0"/>
              <a:cs typeface="Times New Roman" panose="02020603050405020304" pitchFamily="18" charset="0"/>
            </a:endParaRP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smtClean="0"/>
              <a:t>Çerezler (</a:t>
            </a:r>
            <a:r>
              <a:rPr lang="tr-TR" dirty="0" err="1" smtClean="0"/>
              <a:t>Cookies</a:t>
            </a:r>
            <a:r>
              <a:rPr lang="tr-TR" dirty="0" smtClean="0"/>
              <a:t>)</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r>
              <a:rPr lang="tr-TR" dirty="0"/>
              <a:t>Çerez Nedir?</a:t>
            </a:r>
          </a:p>
          <a:p>
            <a:r>
              <a:rPr lang="tr-TR" dirty="0" smtClean="0"/>
              <a:t>Bir </a:t>
            </a:r>
            <a:r>
              <a:rPr lang="tr-TR" dirty="0"/>
              <a:t>çerez genellikle bir kullanıcıyı tanımlamak için kullanılır. Çerez, sunucunun kullanıcının bilgisayarına kattığı küçük bir dosyadır. Aynı bilgisayar tarayıcı içeren bir sayfa istediğinde, çerezi de gönderir. PHP ile çerez değerlerini hem oluşturabilir hem de alabilirsiniz</a:t>
            </a:r>
            <a:r>
              <a:rPr lang="tr-TR" dirty="0" smtClean="0"/>
              <a:t>.</a:t>
            </a:r>
          </a:p>
          <a:p>
            <a:r>
              <a:rPr lang="tr-TR" dirty="0"/>
              <a:t>PHP ile Çerez Oluşturma: </a:t>
            </a:r>
            <a:r>
              <a:rPr lang="tr-TR" dirty="0" err="1"/>
              <a:t>s</a:t>
            </a:r>
            <a:r>
              <a:rPr lang="tr-TR" dirty="0" err="1" smtClean="0"/>
              <a:t>etcookie</a:t>
            </a:r>
            <a:r>
              <a:rPr lang="tr-TR" dirty="0" smtClean="0"/>
              <a:t>() </a:t>
            </a:r>
            <a:r>
              <a:rPr lang="tr-TR" dirty="0"/>
              <a:t>işleviyle bir çerez oluşturulur</a:t>
            </a:r>
            <a:r>
              <a:rPr lang="tr-TR" dirty="0" smtClean="0"/>
              <a:t>.</a:t>
            </a:r>
          </a:p>
          <a:p>
            <a:r>
              <a:rPr lang="en-US" dirty="0" err="1" smtClean="0"/>
              <a:t>setcookie</a:t>
            </a:r>
            <a:r>
              <a:rPr lang="en-US" dirty="0" smtClean="0"/>
              <a:t>(name</a:t>
            </a:r>
            <a:r>
              <a:rPr lang="en-US" dirty="0"/>
              <a:t>, value, expire, path, domain, secure, </a:t>
            </a:r>
            <a:r>
              <a:rPr lang="en-US" dirty="0" err="1"/>
              <a:t>httponly</a:t>
            </a:r>
            <a:r>
              <a:rPr lang="en-US" dirty="0"/>
              <a:t>);</a:t>
            </a:r>
            <a:endParaRPr lang="tr-TR" dirty="0"/>
          </a:p>
          <a:p>
            <a:r>
              <a:rPr lang="tr-TR" dirty="0"/>
              <a:t>Yalnızca name parametresi </a:t>
            </a:r>
            <a:r>
              <a:rPr lang="tr-TR" dirty="0" smtClean="0"/>
              <a:t>yeterlidir. </a:t>
            </a:r>
            <a:r>
              <a:rPr lang="tr-TR" dirty="0"/>
              <a:t>Diğer tüm parametreler isteğe bağlıdır.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smtClean="0"/>
              <a:t>Çerez Oluşturma </a:t>
            </a:r>
            <a:r>
              <a:rPr lang="tr-TR" dirty="0"/>
              <a:t>/ Alma</a:t>
            </a:r>
          </a:p>
        </p:txBody>
      </p:sp>
      <p:sp>
        <p:nvSpPr>
          <p:cNvPr id="3" name="İçerik Yer Tutucusu 2"/>
          <p:cNvSpPr>
            <a:spLocks noGrp="1"/>
          </p:cNvSpPr>
          <p:nvPr>
            <p:ph sz="half" idx="1"/>
          </p:nvPr>
        </p:nvSpPr>
        <p:spPr>
          <a:xfrm>
            <a:off x="1097280" y="1845734"/>
            <a:ext cx="4093556" cy="4023359"/>
          </a:xfrm>
        </p:spPr>
        <p:txBody>
          <a:bodyPr>
            <a:normAutofit lnSpcReduction="10000"/>
          </a:bodyPr>
          <a:lstStyle/>
          <a:p>
            <a:r>
              <a:rPr lang="tr-TR" dirty="0"/>
              <a:t>Aşağıdaki örnek, </a:t>
            </a:r>
            <a:r>
              <a:rPr lang="tr-TR" dirty="0" smtClean="0"/>
              <a:t>"Ufuk Tanyer</a:t>
            </a:r>
            <a:r>
              <a:rPr lang="tr-TR" dirty="0"/>
              <a:t>i</a:t>
            </a:r>
            <a:r>
              <a:rPr lang="tr-TR" dirty="0" smtClean="0"/>
              <a:t>" </a:t>
            </a:r>
            <a:r>
              <a:rPr lang="tr-TR" dirty="0"/>
              <a:t>değerine sahip "kullanıcı" adında bir çerez oluşturur. Çerezin süresi 30 gün sonra dolar (86400 * 30). "/", </a:t>
            </a:r>
            <a:r>
              <a:rPr lang="tr-TR" dirty="0" smtClean="0"/>
              <a:t>işareti çerezin </a:t>
            </a:r>
            <a:r>
              <a:rPr lang="tr-TR" dirty="0"/>
              <a:t>tüm web sitesinde mevcut olduğu anlamına gelir (aksi takdirde tercih ettiğiniz dizini </a:t>
            </a:r>
            <a:r>
              <a:rPr lang="tr-TR" dirty="0" smtClean="0"/>
              <a:t>seçmek gerekir).</a:t>
            </a:r>
            <a:endParaRPr lang="tr-TR" dirty="0"/>
          </a:p>
          <a:p>
            <a:r>
              <a:rPr lang="tr-TR" dirty="0" smtClean="0"/>
              <a:t>Daha </a:t>
            </a:r>
            <a:r>
              <a:rPr lang="tr-TR" dirty="0"/>
              <a:t>sonra </a:t>
            </a:r>
            <a:r>
              <a:rPr lang="tr-TR" dirty="0" smtClean="0"/>
              <a:t>"kullanıcı" </a:t>
            </a:r>
            <a:r>
              <a:rPr lang="tr-TR" dirty="0"/>
              <a:t>çerezinin değerini alırız ($ _COOKIE global değişkenini kullanarak). Çerezin ayarlanıp ayarlanmadığını öğrenmek için </a:t>
            </a:r>
            <a:r>
              <a:rPr lang="tr-TR" dirty="0" err="1" smtClean="0"/>
              <a:t>isset</a:t>
            </a:r>
            <a:r>
              <a:rPr lang="tr-TR" dirty="0" smtClean="0"/>
              <a:t>() </a:t>
            </a:r>
            <a:r>
              <a:rPr lang="tr-TR" dirty="0"/>
              <a:t>işlevini de kullanırız</a:t>
            </a:r>
            <a:r>
              <a:rPr lang="tr-TR" dirty="0" smtClean="0"/>
              <a:t>:</a:t>
            </a:r>
          </a:p>
          <a:p>
            <a:r>
              <a:rPr lang="tr-TR" dirty="0">
                <a:solidFill>
                  <a:srgbClr val="FF0000"/>
                </a:solidFill>
              </a:rPr>
              <a:t>Not:</a:t>
            </a:r>
            <a:r>
              <a:rPr lang="tr-TR" dirty="0"/>
              <a:t> </a:t>
            </a:r>
            <a:r>
              <a:rPr lang="tr-TR" dirty="0" err="1" smtClean="0"/>
              <a:t>setcookie</a:t>
            </a:r>
            <a:r>
              <a:rPr lang="tr-TR" dirty="0" smtClean="0"/>
              <a:t>() </a:t>
            </a:r>
            <a:r>
              <a:rPr lang="tr-TR" dirty="0"/>
              <a:t>işlevi, &lt;html&gt; etiketinden ÖNCE görünmelidir.</a:t>
            </a:r>
            <a:endParaRPr lang="tr-TR" dirty="0" smtClean="0"/>
          </a:p>
        </p:txBody>
      </p:sp>
      <p:pic>
        <p:nvPicPr>
          <p:cNvPr id="5" name="İçerik Yer Tutucusu 4"/>
          <p:cNvPicPr>
            <a:picLocks noGrp="1" noChangeAspect="1"/>
          </p:cNvPicPr>
          <p:nvPr>
            <p:ph sz="half" idx="2"/>
          </p:nvPr>
        </p:nvPicPr>
        <p:blipFill>
          <a:blip r:embed="rId2"/>
          <a:stretch>
            <a:fillRect/>
          </a:stretch>
        </p:blipFill>
        <p:spPr>
          <a:xfrm>
            <a:off x="5581490" y="1845734"/>
            <a:ext cx="5573873" cy="3611241"/>
          </a:xfrm>
          <a:prstGeom prst="rect">
            <a:avLst/>
          </a:prstGeom>
        </p:spPr>
      </p:pic>
    </p:spTree>
    <p:extLst>
      <p:ext uri="{BB962C8B-B14F-4D97-AF65-F5344CB8AC3E}">
        <p14:creationId xmlns:p14="http://schemas.microsoft.com/office/powerpoint/2010/main" val="3405056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Çerez </a:t>
            </a:r>
            <a:r>
              <a:rPr lang="tr-TR" dirty="0" smtClean="0"/>
              <a:t>Silme</a:t>
            </a:r>
            <a:endParaRPr lang="tr-TR" dirty="0"/>
          </a:p>
        </p:txBody>
      </p:sp>
      <p:sp>
        <p:nvSpPr>
          <p:cNvPr id="6" name="İçerik Yer Tutucusu 5"/>
          <p:cNvSpPr>
            <a:spLocks noGrp="1"/>
          </p:cNvSpPr>
          <p:nvPr>
            <p:ph idx="1"/>
          </p:nvPr>
        </p:nvSpPr>
        <p:spPr/>
        <p:txBody>
          <a:bodyPr>
            <a:normAutofit fontScale="70000" lnSpcReduction="20000"/>
          </a:bodyPr>
          <a:lstStyle/>
          <a:p>
            <a:r>
              <a:rPr lang="tr-TR" dirty="0" smtClean="0"/>
              <a:t>Bir </a:t>
            </a:r>
            <a:r>
              <a:rPr lang="tr-TR" dirty="0"/>
              <a:t>çerezi silmek için geçmişte son kullanma tarihi olan </a:t>
            </a:r>
            <a:r>
              <a:rPr lang="tr-TR" dirty="0" err="1" smtClean="0"/>
              <a:t>setcookie</a:t>
            </a:r>
            <a:r>
              <a:rPr lang="tr-TR" dirty="0" smtClean="0"/>
              <a:t>() </a:t>
            </a:r>
            <a:r>
              <a:rPr lang="tr-TR" dirty="0"/>
              <a:t>işlevini kullanın</a:t>
            </a:r>
            <a:r>
              <a:rPr lang="tr-TR" dirty="0" smtClean="0"/>
              <a:t>:</a:t>
            </a:r>
          </a:p>
          <a:p>
            <a:r>
              <a:rPr lang="en-US" dirty="0"/>
              <a:t> &lt;?</a:t>
            </a:r>
            <a:r>
              <a:rPr lang="en-US" dirty="0" err="1"/>
              <a:t>php</a:t>
            </a:r>
            <a:endParaRPr lang="en-US" dirty="0"/>
          </a:p>
          <a:p>
            <a:r>
              <a:rPr lang="en-US" dirty="0"/>
              <a:t>// son </a:t>
            </a:r>
            <a:r>
              <a:rPr lang="en-US" dirty="0" err="1"/>
              <a:t>kullanma</a:t>
            </a:r>
            <a:r>
              <a:rPr lang="en-US" dirty="0"/>
              <a:t> </a:t>
            </a:r>
            <a:r>
              <a:rPr lang="en-US" dirty="0" err="1"/>
              <a:t>tarihini</a:t>
            </a:r>
            <a:r>
              <a:rPr lang="en-US" dirty="0"/>
              <a:t> </a:t>
            </a:r>
            <a:r>
              <a:rPr lang="en-US" dirty="0" err="1"/>
              <a:t>bir</a:t>
            </a:r>
            <a:r>
              <a:rPr lang="en-US" dirty="0"/>
              <a:t> </a:t>
            </a:r>
            <a:r>
              <a:rPr lang="en-US" dirty="0" err="1"/>
              <a:t>saat</a:t>
            </a:r>
            <a:r>
              <a:rPr lang="en-US" dirty="0"/>
              <a:t> </a:t>
            </a:r>
            <a:r>
              <a:rPr lang="en-US" dirty="0" err="1"/>
              <a:t>önce</a:t>
            </a:r>
            <a:r>
              <a:rPr lang="en-US" dirty="0"/>
              <a:t> </a:t>
            </a:r>
            <a:r>
              <a:rPr lang="en-US" dirty="0" err="1"/>
              <a:t>ayarla</a:t>
            </a:r>
            <a:endParaRPr lang="en-US" dirty="0"/>
          </a:p>
          <a:p>
            <a:r>
              <a:rPr lang="en-US" dirty="0" err="1"/>
              <a:t>setcookie</a:t>
            </a:r>
            <a:r>
              <a:rPr lang="en-US" dirty="0"/>
              <a:t>("user", "", time() - 3600);</a:t>
            </a:r>
          </a:p>
          <a:p>
            <a:r>
              <a:rPr lang="en-US" dirty="0"/>
              <a:t>?&gt;</a:t>
            </a:r>
          </a:p>
          <a:p>
            <a:r>
              <a:rPr lang="en-US" dirty="0"/>
              <a:t>&lt;html&gt;</a:t>
            </a:r>
          </a:p>
          <a:p>
            <a:r>
              <a:rPr lang="en-US" dirty="0"/>
              <a:t>&lt;body&gt;</a:t>
            </a:r>
          </a:p>
          <a:p>
            <a:r>
              <a:rPr lang="en-US" dirty="0" smtClean="0"/>
              <a:t>&lt;?</a:t>
            </a:r>
            <a:r>
              <a:rPr lang="en-US" dirty="0" err="1"/>
              <a:t>php</a:t>
            </a:r>
            <a:endParaRPr lang="en-US" dirty="0"/>
          </a:p>
          <a:p>
            <a:r>
              <a:rPr lang="en-US" dirty="0"/>
              <a:t>echo </a:t>
            </a:r>
            <a:r>
              <a:rPr lang="en-US" dirty="0" smtClean="0"/>
              <a:t>"</a:t>
            </a:r>
            <a:r>
              <a:rPr lang="tr-TR" dirty="0" smtClean="0"/>
              <a:t>Çerez</a:t>
            </a:r>
            <a:r>
              <a:rPr lang="en-US" dirty="0" smtClean="0"/>
              <a:t> </a:t>
            </a:r>
            <a:r>
              <a:rPr lang="en-US" dirty="0"/>
              <a:t>'user' </a:t>
            </a:r>
            <a:r>
              <a:rPr lang="tr-TR" dirty="0" smtClean="0"/>
              <a:t>silinmiştir</a:t>
            </a:r>
            <a:r>
              <a:rPr lang="en-US" dirty="0" smtClean="0"/>
              <a:t>.";</a:t>
            </a:r>
            <a:endParaRPr lang="en-US" dirty="0"/>
          </a:p>
          <a:p>
            <a:r>
              <a:rPr lang="en-US" dirty="0"/>
              <a:t>?&gt;</a:t>
            </a:r>
          </a:p>
          <a:p>
            <a:r>
              <a:rPr lang="en-US" dirty="0" smtClean="0"/>
              <a:t>&lt;/</a:t>
            </a:r>
            <a:r>
              <a:rPr lang="en-US" dirty="0"/>
              <a:t>body&gt;</a:t>
            </a:r>
          </a:p>
          <a:p>
            <a:r>
              <a:rPr lang="en-US" dirty="0"/>
              <a:t>&lt;/html&gt; </a:t>
            </a:r>
            <a:endParaRPr lang="tr-TR" dirty="0"/>
          </a:p>
        </p:txBody>
      </p:sp>
    </p:spTree>
    <p:extLst>
      <p:ext uri="{BB962C8B-B14F-4D97-AF65-F5344CB8AC3E}">
        <p14:creationId xmlns:p14="http://schemas.microsoft.com/office/powerpoint/2010/main" val="1413835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PHP </a:t>
            </a:r>
            <a:r>
              <a:rPr lang="tr-TR" dirty="0" smtClean="0"/>
              <a:t>Oturumları (</a:t>
            </a:r>
            <a:r>
              <a:rPr lang="tr-TR" dirty="0" err="1" smtClean="0"/>
              <a:t>Sessions</a:t>
            </a:r>
            <a:r>
              <a:rPr lang="tr-TR" dirty="0" smtClean="0"/>
              <a:t>)</a:t>
            </a:r>
            <a:endParaRPr lang="tr-TR" dirty="0"/>
          </a:p>
        </p:txBody>
      </p:sp>
      <p:sp>
        <p:nvSpPr>
          <p:cNvPr id="3" name="İçerik Yer Tutucusu 2"/>
          <p:cNvSpPr>
            <a:spLocks noGrp="1"/>
          </p:cNvSpPr>
          <p:nvPr>
            <p:ph idx="1"/>
          </p:nvPr>
        </p:nvSpPr>
        <p:spPr/>
        <p:txBody>
          <a:bodyPr>
            <a:normAutofit lnSpcReduction="10000"/>
          </a:bodyPr>
          <a:lstStyle/>
          <a:p>
            <a:r>
              <a:rPr lang="tr-TR" dirty="0"/>
              <a:t>Oturum, birden çok sayfada kullanılacak bilgileri (değişkenler halinde) depolamanın bir yoludur.</a:t>
            </a:r>
          </a:p>
          <a:p>
            <a:r>
              <a:rPr lang="tr-TR" dirty="0" smtClean="0"/>
              <a:t>Bir </a:t>
            </a:r>
            <a:r>
              <a:rPr lang="tr-TR" dirty="0"/>
              <a:t>çerezden farklı olarak, bilgi kullanıcıların bilgisayarında saklanmaz</a:t>
            </a:r>
            <a:r>
              <a:rPr lang="tr-TR" dirty="0" smtClean="0"/>
              <a:t>.</a:t>
            </a:r>
          </a:p>
          <a:p>
            <a:r>
              <a:rPr lang="tr-TR" dirty="0"/>
              <a:t>PHP Oturumu Nedir?</a:t>
            </a:r>
          </a:p>
          <a:p>
            <a:r>
              <a:rPr lang="tr-TR" dirty="0" smtClean="0"/>
              <a:t>Bir </a:t>
            </a:r>
            <a:r>
              <a:rPr lang="tr-TR" dirty="0"/>
              <a:t>uygulama ile çalışırken, uygulamayı açar, bazı değişiklikler yapar ve sonra kapatırsınız. Bu bir </a:t>
            </a:r>
            <a:r>
              <a:rPr lang="tr-TR" dirty="0" err="1"/>
              <a:t>Oturum'a</a:t>
            </a:r>
            <a:r>
              <a:rPr lang="tr-TR" dirty="0"/>
              <a:t> çok benzer. Bilgisayar kim </a:t>
            </a:r>
            <a:r>
              <a:rPr lang="tr-TR" dirty="0" smtClean="0"/>
              <a:t>olduğunuzu bilir</a:t>
            </a:r>
            <a:r>
              <a:rPr lang="tr-TR" dirty="0"/>
              <a:t>. Uygulamayı ne zaman başlattığınızı ve ne zaman bitireceğinizi bilir. Ancak internette bir sorun var: web sunucusu kim olduğunuzu veya ne yaptığınızı bilmiyor, çünkü HTTP adresi durumu korumuyor.</a:t>
            </a:r>
          </a:p>
          <a:p>
            <a:r>
              <a:rPr lang="tr-TR" dirty="0" smtClean="0"/>
              <a:t>Oturum </a:t>
            </a:r>
            <a:r>
              <a:rPr lang="tr-TR" dirty="0"/>
              <a:t>değişkenleri bu sorunu, kullanıcı bilgilerini birden fazla sayfada (ör. Kullanıcı adı, favori renk vb.) Saklayarak çözer. Varsayılan olarak, oturum değişkenleri kullanıcı tarayıcıyı kapatana kadar sürer.</a:t>
            </a:r>
          </a:p>
          <a:p>
            <a:r>
              <a:rPr lang="tr-TR" dirty="0" smtClean="0"/>
              <a:t>Yani</a:t>
            </a:r>
            <a:r>
              <a:rPr lang="tr-TR" dirty="0"/>
              <a:t>; Oturum değişkenleri tek bir kullanıcı hakkında bilgi tutar ve bir uygulamadaki tüm sayfalar tarafından kullanılabilir.</a:t>
            </a:r>
          </a:p>
        </p:txBody>
      </p:sp>
    </p:spTree>
    <p:extLst>
      <p:ext uri="{BB962C8B-B14F-4D97-AF65-F5344CB8AC3E}">
        <p14:creationId xmlns:p14="http://schemas.microsoft.com/office/powerpoint/2010/main" val="3860028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 PHP Oturumu Başlat</a:t>
            </a:r>
          </a:p>
        </p:txBody>
      </p:sp>
      <p:sp>
        <p:nvSpPr>
          <p:cNvPr id="3" name="İçerik Yer Tutucusu 2"/>
          <p:cNvSpPr>
            <a:spLocks noGrp="1"/>
          </p:cNvSpPr>
          <p:nvPr>
            <p:ph sz="half" idx="1"/>
          </p:nvPr>
        </p:nvSpPr>
        <p:spPr/>
        <p:txBody>
          <a:bodyPr>
            <a:normAutofit/>
          </a:bodyPr>
          <a:lstStyle/>
          <a:p>
            <a:r>
              <a:rPr lang="tr-TR" dirty="0" err="1" smtClean="0"/>
              <a:t>session_start</a:t>
            </a:r>
            <a:r>
              <a:rPr lang="tr-TR" dirty="0" smtClean="0"/>
              <a:t>() </a:t>
            </a:r>
            <a:r>
              <a:rPr lang="tr-TR" dirty="0"/>
              <a:t>işleviyle bir oturum başlatılır.</a:t>
            </a:r>
          </a:p>
          <a:p>
            <a:r>
              <a:rPr lang="tr-TR" dirty="0" smtClean="0"/>
              <a:t>Oturum </a:t>
            </a:r>
            <a:r>
              <a:rPr lang="tr-TR" dirty="0"/>
              <a:t>değişkenleri PHP global değişkeni ile ayarlanır: $ _SESSION.</a:t>
            </a:r>
          </a:p>
          <a:p>
            <a:r>
              <a:rPr lang="tr-TR" dirty="0" smtClean="0"/>
              <a:t>Şimdi </a:t>
            </a:r>
            <a:r>
              <a:rPr lang="tr-TR" dirty="0"/>
              <a:t>"demo_session1.php" adlı yeni bir sayfa oluşturalım. Bu sayfada, yeni bir PHP oturumu başlatıyor ve bazı oturum </a:t>
            </a:r>
            <a:r>
              <a:rPr lang="tr-TR" dirty="0" smtClean="0"/>
              <a:t>değişkenleri </a:t>
            </a:r>
            <a:r>
              <a:rPr lang="tr-TR" dirty="0"/>
              <a:t>ayarlıyoruz</a:t>
            </a:r>
            <a:r>
              <a:rPr lang="tr-TR" dirty="0" smtClean="0"/>
              <a:t>:</a:t>
            </a:r>
          </a:p>
          <a:p>
            <a:endParaRPr lang="tr-TR" dirty="0"/>
          </a:p>
        </p:txBody>
      </p:sp>
      <p:sp>
        <p:nvSpPr>
          <p:cNvPr id="4" name="İçerik Yer Tutucusu 3"/>
          <p:cNvSpPr>
            <a:spLocks noGrp="1"/>
          </p:cNvSpPr>
          <p:nvPr>
            <p:ph sz="half" idx="2"/>
          </p:nvPr>
        </p:nvSpPr>
        <p:spPr/>
        <p:txBody>
          <a:bodyPr>
            <a:noAutofit/>
          </a:bodyPr>
          <a:lstStyle/>
          <a:p>
            <a:pPr>
              <a:spcBef>
                <a:spcPts val="0"/>
              </a:spcBef>
              <a:spcAft>
                <a:spcPts val="0"/>
              </a:spcAft>
            </a:pPr>
            <a:r>
              <a:rPr lang="tr-TR" dirty="0"/>
              <a:t> &lt;?</a:t>
            </a:r>
            <a:r>
              <a:rPr lang="tr-TR" dirty="0" err="1"/>
              <a:t>php</a:t>
            </a:r>
            <a:endParaRPr lang="tr-TR" dirty="0"/>
          </a:p>
          <a:p>
            <a:pPr>
              <a:spcBef>
                <a:spcPts val="0"/>
              </a:spcBef>
              <a:spcAft>
                <a:spcPts val="0"/>
              </a:spcAft>
            </a:pPr>
            <a:r>
              <a:rPr lang="tr-TR" dirty="0" err="1" smtClean="0"/>
              <a:t>session_start</a:t>
            </a:r>
            <a:r>
              <a:rPr lang="tr-TR" dirty="0" smtClean="0"/>
              <a:t>(); </a:t>
            </a:r>
            <a:r>
              <a:rPr lang="tr-TR" dirty="0"/>
              <a:t>// Oturumu başlat</a:t>
            </a:r>
          </a:p>
          <a:p>
            <a:pPr>
              <a:spcBef>
                <a:spcPts val="0"/>
              </a:spcBef>
              <a:spcAft>
                <a:spcPts val="0"/>
              </a:spcAft>
            </a:pPr>
            <a:r>
              <a:rPr lang="tr-TR" dirty="0"/>
              <a:t>?&gt;</a:t>
            </a:r>
          </a:p>
          <a:p>
            <a:pPr>
              <a:spcBef>
                <a:spcPts val="0"/>
              </a:spcBef>
              <a:spcAft>
                <a:spcPts val="0"/>
              </a:spcAft>
            </a:pPr>
            <a:r>
              <a:rPr lang="tr-TR" dirty="0"/>
              <a:t>&lt;!DOCTYPE html&gt;</a:t>
            </a:r>
          </a:p>
          <a:p>
            <a:pPr>
              <a:spcBef>
                <a:spcPts val="0"/>
              </a:spcBef>
              <a:spcAft>
                <a:spcPts val="0"/>
              </a:spcAft>
            </a:pPr>
            <a:r>
              <a:rPr lang="tr-TR" dirty="0"/>
              <a:t>&lt;html&gt;</a:t>
            </a:r>
          </a:p>
          <a:p>
            <a:pPr>
              <a:spcBef>
                <a:spcPts val="0"/>
              </a:spcBef>
              <a:spcAft>
                <a:spcPts val="0"/>
              </a:spcAft>
            </a:pPr>
            <a:r>
              <a:rPr lang="tr-TR" dirty="0"/>
              <a:t>&lt;body&gt;</a:t>
            </a:r>
          </a:p>
          <a:p>
            <a:pPr>
              <a:spcBef>
                <a:spcPts val="0"/>
              </a:spcBef>
              <a:spcAft>
                <a:spcPts val="0"/>
              </a:spcAft>
            </a:pPr>
            <a:r>
              <a:rPr lang="tr-TR" dirty="0" smtClean="0"/>
              <a:t>&lt;?</a:t>
            </a:r>
            <a:r>
              <a:rPr lang="tr-TR" dirty="0" err="1"/>
              <a:t>php</a:t>
            </a:r>
            <a:endParaRPr lang="tr-TR" dirty="0"/>
          </a:p>
          <a:p>
            <a:pPr>
              <a:spcBef>
                <a:spcPts val="0"/>
              </a:spcBef>
              <a:spcAft>
                <a:spcPts val="0"/>
              </a:spcAft>
            </a:pPr>
            <a:r>
              <a:rPr lang="tr-TR" dirty="0"/>
              <a:t>// </a:t>
            </a:r>
            <a:r>
              <a:rPr lang="tr-TR" dirty="0" smtClean="0"/>
              <a:t>Oturum değişkenlerini ayarla</a:t>
            </a:r>
            <a:endParaRPr lang="tr-TR" dirty="0"/>
          </a:p>
          <a:p>
            <a:pPr>
              <a:spcBef>
                <a:spcPts val="0"/>
              </a:spcBef>
              <a:spcAft>
                <a:spcPts val="0"/>
              </a:spcAft>
            </a:pPr>
            <a:r>
              <a:rPr lang="tr-TR" dirty="0"/>
              <a:t>$_SESSION["</a:t>
            </a:r>
            <a:r>
              <a:rPr lang="tr-TR" dirty="0" err="1"/>
              <a:t>favcolor</a:t>
            </a:r>
            <a:r>
              <a:rPr lang="tr-TR" dirty="0"/>
              <a:t>"] = </a:t>
            </a:r>
            <a:r>
              <a:rPr lang="tr-TR" dirty="0" smtClean="0"/>
              <a:t>"yeşil";</a:t>
            </a:r>
            <a:endParaRPr lang="tr-TR" dirty="0"/>
          </a:p>
          <a:p>
            <a:pPr>
              <a:spcBef>
                <a:spcPts val="0"/>
              </a:spcBef>
              <a:spcAft>
                <a:spcPts val="0"/>
              </a:spcAft>
            </a:pPr>
            <a:r>
              <a:rPr lang="tr-TR" dirty="0"/>
              <a:t>$_SESSION["</a:t>
            </a:r>
            <a:r>
              <a:rPr lang="tr-TR" dirty="0" err="1"/>
              <a:t>favanimal</a:t>
            </a:r>
            <a:r>
              <a:rPr lang="tr-TR" dirty="0"/>
              <a:t>"] = </a:t>
            </a:r>
            <a:r>
              <a:rPr lang="tr-TR" dirty="0" smtClean="0"/>
              <a:t>"kedi";</a:t>
            </a:r>
            <a:endParaRPr lang="tr-TR" dirty="0"/>
          </a:p>
          <a:p>
            <a:pPr>
              <a:spcBef>
                <a:spcPts val="0"/>
              </a:spcBef>
              <a:spcAft>
                <a:spcPts val="0"/>
              </a:spcAft>
            </a:pPr>
            <a:r>
              <a:rPr lang="tr-TR" dirty="0" err="1"/>
              <a:t>echo</a:t>
            </a:r>
            <a:r>
              <a:rPr lang="tr-TR" dirty="0"/>
              <a:t> </a:t>
            </a:r>
            <a:r>
              <a:rPr lang="tr-TR" dirty="0" smtClean="0"/>
              <a:t>"Oturum değişkeni ayarlandı.";</a:t>
            </a:r>
            <a:endParaRPr lang="tr-TR" dirty="0"/>
          </a:p>
          <a:p>
            <a:pPr>
              <a:spcBef>
                <a:spcPts val="0"/>
              </a:spcBef>
              <a:spcAft>
                <a:spcPts val="0"/>
              </a:spcAft>
            </a:pPr>
            <a:r>
              <a:rPr lang="tr-TR" dirty="0"/>
              <a:t>?&gt;</a:t>
            </a:r>
          </a:p>
          <a:p>
            <a:pPr>
              <a:spcBef>
                <a:spcPts val="0"/>
              </a:spcBef>
              <a:spcAft>
                <a:spcPts val="0"/>
              </a:spcAft>
            </a:pPr>
            <a:r>
              <a:rPr lang="tr-TR" dirty="0" smtClean="0"/>
              <a:t>&lt;/</a:t>
            </a:r>
            <a:r>
              <a:rPr lang="tr-TR" dirty="0"/>
              <a:t>body&gt;</a:t>
            </a:r>
          </a:p>
          <a:p>
            <a:pPr>
              <a:spcBef>
                <a:spcPts val="0"/>
              </a:spcBef>
              <a:spcAft>
                <a:spcPts val="0"/>
              </a:spcAft>
            </a:pPr>
            <a:r>
              <a:rPr lang="tr-TR" dirty="0"/>
              <a:t>&lt;/html&gt; </a:t>
            </a:r>
          </a:p>
        </p:txBody>
      </p:sp>
    </p:spTree>
    <p:extLst>
      <p:ext uri="{BB962C8B-B14F-4D97-AF65-F5344CB8AC3E}">
        <p14:creationId xmlns:p14="http://schemas.microsoft.com/office/powerpoint/2010/main" val="4000877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Oturumların Değiştirilmesi ve Kaldırılması</a:t>
            </a:r>
            <a:endParaRPr lang="tr-TR" dirty="0"/>
          </a:p>
        </p:txBody>
      </p:sp>
      <p:sp>
        <p:nvSpPr>
          <p:cNvPr id="6" name="İçerik Yer Tutucusu 5"/>
          <p:cNvSpPr>
            <a:spLocks noGrp="1"/>
          </p:cNvSpPr>
          <p:nvPr>
            <p:ph idx="1"/>
          </p:nvPr>
        </p:nvSpPr>
        <p:spPr/>
        <p:txBody>
          <a:bodyPr/>
          <a:lstStyle/>
          <a:p>
            <a:r>
              <a:rPr lang="tr-TR" dirty="0"/>
              <a:t>PHP Oturum Değişkenini Değiştirme</a:t>
            </a:r>
          </a:p>
          <a:p>
            <a:r>
              <a:rPr lang="tr-TR" dirty="0" smtClean="0"/>
              <a:t>- Bir </a:t>
            </a:r>
            <a:r>
              <a:rPr lang="tr-TR" dirty="0"/>
              <a:t>oturum </a:t>
            </a:r>
            <a:r>
              <a:rPr lang="tr-TR" dirty="0" smtClean="0"/>
              <a:t>değişkenini </a:t>
            </a:r>
            <a:r>
              <a:rPr lang="tr-TR" dirty="0"/>
              <a:t>değiştirmek için üzerine </a:t>
            </a:r>
            <a:r>
              <a:rPr lang="tr-TR" dirty="0" smtClean="0"/>
              <a:t>yazmak gerekir.</a:t>
            </a:r>
          </a:p>
          <a:p>
            <a:r>
              <a:rPr lang="tr-TR" dirty="0"/>
              <a:t>PHP Oturumunu Yok Etme</a:t>
            </a:r>
          </a:p>
          <a:p>
            <a:r>
              <a:rPr lang="tr-TR" dirty="0" smtClean="0"/>
              <a:t>- Tüm </a:t>
            </a:r>
            <a:r>
              <a:rPr lang="tr-TR" dirty="0"/>
              <a:t>global oturum değişkenlerini kaldırmak ve oturumu yok etmek için </a:t>
            </a:r>
            <a:r>
              <a:rPr lang="tr-TR" dirty="0" err="1" smtClean="0"/>
              <a:t>session_unset</a:t>
            </a:r>
            <a:r>
              <a:rPr lang="tr-TR" dirty="0" smtClean="0"/>
              <a:t>() </a:t>
            </a:r>
            <a:r>
              <a:rPr lang="tr-TR" dirty="0"/>
              <a:t>ve </a:t>
            </a:r>
            <a:r>
              <a:rPr lang="tr-TR" dirty="0" err="1" smtClean="0"/>
              <a:t>session_destroy</a:t>
            </a:r>
            <a:r>
              <a:rPr lang="tr-TR" dirty="0" smtClean="0"/>
              <a:t>() kullanılır.</a:t>
            </a:r>
            <a:endParaRPr lang="tr-TR" dirty="0"/>
          </a:p>
        </p:txBody>
      </p:sp>
    </p:spTree>
    <p:extLst>
      <p:ext uri="{BB962C8B-B14F-4D97-AF65-F5344CB8AC3E}">
        <p14:creationId xmlns:p14="http://schemas.microsoft.com/office/powerpoint/2010/main" val="849970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 </a:t>
            </a:r>
            <a:r>
              <a:rPr lang="en-US" dirty="0"/>
              <a:t>(</a:t>
            </a:r>
            <a:r>
              <a:rPr lang="en-US" dirty="0" err="1"/>
              <a:t>n.d.</a:t>
            </a:r>
            <a:r>
              <a:rPr lang="en-US" dirty="0"/>
              <a:t>). Retrieved from </a:t>
            </a:r>
            <a:r>
              <a:rPr lang="en-US" dirty="0">
                <a:hlinkClick r:id="rId2"/>
              </a:rPr>
              <a:t>https://</a:t>
            </a:r>
            <a:r>
              <a:rPr lang="en-US" dirty="0" smtClean="0">
                <a:hlinkClick r:id="rId2"/>
              </a:rPr>
              <a:t>www.w3schools.com/php/php_cookies.asp</a:t>
            </a:r>
            <a:endParaRPr lang="tr-TR" dirty="0" smtClean="0"/>
          </a:p>
          <a:p>
            <a:r>
              <a:rPr lang="tr-TR" dirty="0" smtClean="0"/>
              <a:t>[2] </a:t>
            </a:r>
            <a:r>
              <a:rPr lang="en-US" dirty="0"/>
              <a:t>(</a:t>
            </a:r>
            <a:r>
              <a:rPr lang="en-US" dirty="0" err="1"/>
              <a:t>n.d.</a:t>
            </a:r>
            <a:r>
              <a:rPr lang="en-US" dirty="0"/>
              <a:t>). Retrieved from </a:t>
            </a:r>
            <a:r>
              <a:rPr lang="en-US" dirty="0">
                <a:hlinkClick r:id="rId3"/>
              </a:rPr>
              <a:t>https://</a:t>
            </a:r>
            <a:r>
              <a:rPr lang="en-US" dirty="0" smtClean="0">
                <a:hlinkClick r:id="rId3"/>
              </a:rPr>
              <a:t>www.w3schools.com/php/php_sessions.asp</a:t>
            </a:r>
            <a:endParaRPr lang="tr-TR" dirty="0" smtClean="0"/>
          </a:p>
          <a:p>
            <a:endParaRPr lang="tr-TR" dirty="0"/>
          </a:p>
        </p:txBody>
      </p:sp>
    </p:spTree>
    <p:extLst>
      <p:ext uri="{BB962C8B-B14F-4D97-AF65-F5344CB8AC3E}">
        <p14:creationId xmlns:p14="http://schemas.microsoft.com/office/powerpoint/2010/main" val="797765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99</TotalTime>
  <Words>562</Words>
  <Application>Microsoft Office PowerPoint</Application>
  <PresentationFormat>Geniş ekran</PresentationFormat>
  <Paragraphs>59</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Times New Roman</vt:lpstr>
      <vt:lpstr>Geçmişe bakış</vt:lpstr>
      <vt:lpstr> İleri PHP uygulamaları</vt:lpstr>
      <vt:lpstr>PHP Çerezler (Cookies)</vt:lpstr>
      <vt:lpstr>PHP Çerez Oluşturma / Alma</vt:lpstr>
      <vt:lpstr>Çerez Silme</vt:lpstr>
      <vt:lpstr>PHP Oturumları (Sessions)</vt:lpstr>
      <vt:lpstr>Bir PHP Oturumu Başlat</vt:lpstr>
      <vt:lpstr>Oturumların Değiştirilmesi ve Kaldırılması</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 Tanyeri</cp:lastModifiedBy>
  <cp:revision>20</cp:revision>
  <dcterms:created xsi:type="dcterms:W3CDTF">2017-11-14T11:12:27Z</dcterms:created>
  <dcterms:modified xsi:type="dcterms:W3CDTF">2020-02-02T19:30:11Z</dcterms:modified>
</cp:coreProperties>
</file>